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839" r:id="rId4"/>
  </p:sldMasterIdLst>
  <p:notesMasterIdLst>
    <p:notesMasterId r:id="rId18"/>
  </p:notesMasterIdLst>
  <p:handoutMasterIdLst>
    <p:handoutMasterId r:id="rId19"/>
  </p:handoutMasterIdLst>
  <p:sldIdLst>
    <p:sldId id="559" r:id="rId5"/>
    <p:sldId id="546" r:id="rId6"/>
    <p:sldId id="554" r:id="rId7"/>
    <p:sldId id="571" r:id="rId8"/>
    <p:sldId id="561" r:id="rId9"/>
    <p:sldId id="562" r:id="rId10"/>
    <p:sldId id="563" r:id="rId11"/>
    <p:sldId id="565" r:id="rId12"/>
    <p:sldId id="566" r:id="rId13"/>
    <p:sldId id="567" r:id="rId14"/>
    <p:sldId id="568" r:id="rId15"/>
    <p:sldId id="569" r:id="rId16"/>
    <p:sldId id="558" r:id="rId17"/>
  </p:sldIdLst>
  <p:sldSz cx="24384000" cy="13716000"/>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1pPr>
    <a:lvl2pPr marL="0" marR="0" indent="457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2pPr>
    <a:lvl3pPr marL="0" marR="0" indent="914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3pPr>
    <a:lvl4pPr marL="0" marR="0" indent="1371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4pPr>
    <a:lvl5pPr marL="0" marR="0" indent="18288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5pPr>
    <a:lvl6pPr marL="0" marR="0" indent="22860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6pPr>
    <a:lvl7pPr marL="0" marR="0" indent="27432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7pPr>
    <a:lvl8pPr marL="0" marR="0" indent="32004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8pPr>
    <a:lvl9pPr marL="0" marR="0" indent="365760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01796E"/>
    <a:srgbClr val="002E33"/>
    <a:srgbClr val="6B30FF"/>
    <a:srgbClr val="FFA826"/>
    <a:srgbClr val="FFE5BE"/>
    <a:srgbClr val="A3EDE3"/>
    <a:srgbClr val="C2BDFF"/>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F6501BFB-BBE9-48AA-BA49-B8B20CAEBC9C}" v="658" dt="2025-02-10T10:56:35.579"/>
  </p1510:revLst>
</p1510:revInfo>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38100" cap="flat">
              <a:solidFill>
                <a:srgbClr val="000000"/>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prstDash val="solid"/>
              <a:miter lim="400000"/>
            </a:ln>
          </a:top>
          <a:bottom>
            <a:ln w="381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firstRow>
  </a:tblStyle>
  <a:tblStyle styleId="{C7B018BB-80A7-4F77-B60F-C8B233D01FF8}" styleName="">
    <a:tblBg/>
    <a:wholeTbl>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wholeTbl>
    <a:band2H>
      <a:tcTxStyle/>
      <a:tcStyle>
        <a:tcBdr/>
        <a:fill>
          <a:solidFill>
            <a:srgbClr val="E3E5E8"/>
          </a:solidFill>
        </a:fill>
      </a:tcStyle>
    </a:band2H>
    <a:firstCol>
      <a:tcTxStyle b="on" i="off">
        <a:fontRef idx="minor">
          <a:srgbClr val="000000"/>
        </a:fontRef>
        <a:srgbClr val="000000"/>
      </a:tcTxStyle>
      <a:tcStyle>
        <a:tcBdr>
          <a:left>
            <a:ln w="12700" cap="flat">
              <a:solidFill>
                <a:srgbClr val="000000"/>
              </a:solidFill>
              <a:prstDash val="solid"/>
              <a:miter lim="400000"/>
            </a:ln>
          </a:left>
          <a:right>
            <a:ln w="25400" cap="flat">
              <a:solidFill>
                <a:srgbClr val="000000"/>
              </a:solidFill>
              <a:prstDash val="solid"/>
              <a:miter lim="400000"/>
            </a:ln>
          </a:right>
          <a:top>
            <a:ln w="12700" cap="flat">
              <a:solidFill>
                <a:srgbClr val="536773"/>
              </a:solidFill>
              <a:prstDash val="solid"/>
              <a:miter lim="400000"/>
            </a:ln>
          </a:top>
          <a:bottom>
            <a:ln w="12700" cap="flat">
              <a:solidFill>
                <a:srgbClr val="536773"/>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firstCol>
    <a:lastRow>
      <a:tcTxStyle b="off"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381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noFill/>
        </a:fill>
      </a:tcStyle>
    </a:lastRow>
    <a:firstRow>
      <a:tcTxStyle b="on" i="off">
        <a:fontRef idx="minor">
          <a:srgbClr val="000000"/>
        </a:fontRef>
        <a:srgbClr val="000000"/>
      </a:tcTxStyle>
      <a:tcStyle>
        <a:tcBdr>
          <a:left>
            <a:ln w="12700" cap="flat">
              <a:solidFill>
                <a:srgbClr val="536773"/>
              </a:solidFill>
              <a:prstDash val="solid"/>
              <a:miter lim="400000"/>
            </a:ln>
          </a:left>
          <a:right>
            <a:ln w="12700" cap="flat">
              <a:solidFill>
                <a:srgbClr val="536773"/>
              </a:solidFill>
              <a:prstDash val="solid"/>
              <a:miter lim="400000"/>
            </a:ln>
          </a:right>
          <a:top>
            <a:ln w="12700" cap="flat">
              <a:solidFill>
                <a:srgbClr val="000000"/>
              </a:solidFill>
              <a:prstDash val="solid"/>
              <a:miter lim="400000"/>
            </a:ln>
          </a:top>
          <a:bottom>
            <a:ln w="12700" cap="flat">
              <a:solidFill>
                <a:srgbClr val="000000"/>
              </a:solidFill>
              <a:prstDash val="solid"/>
              <a:miter lim="400000"/>
            </a:ln>
          </a:bottom>
          <a:insideH>
            <a:ln w="12700" cap="flat">
              <a:solidFill>
                <a:srgbClr val="536773"/>
              </a:solidFill>
              <a:prstDash val="solid"/>
              <a:miter lim="400000"/>
            </a:ln>
          </a:insideH>
          <a:insideV>
            <a:ln w="12700" cap="flat">
              <a:solidFill>
                <a:srgbClr val="536773"/>
              </a:solidFill>
              <a:prstDash val="solid"/>
              <a:miter lim="400000"/>
            </a:ln>
          </a:insideV>
        </a:tcBdr>
        <a:fill>
          <a:solidFill>
            <a:schemeClr val="accent1">
              <a:lumOff val="16847"/>
            </a:schemeClr>
          </a:solidFill>
        </a:fill>
      </a:tcStyle>
    </a:firstRow>
  </a:tblStyle>
  <a:tblStyle styleId="{EEE7283C-3CF3-47DC-8721-378D4A62B228}" styleName="">
    <a:tblBg/>
    <a:wholeTbl>
      <a:tcTxStyle b="off" i="off">
        <a:fontRef idx="minor">
          <a:srgbClr val="000000"/>
        </a:fontRef>
        <a:srgbClr val="000000"/>
      </a:tcTxStyle>
      <a:tcStyle>
        <a:tcBdr>
          <a:left>
            <a:ln w="12700" cap="flat">
              <a:solidFill>
                <a:srgbClr val="838383"/>
              </a:solidFill>
              <a:prstDash val="solid"/>
              <a:miter lim="400000"/>
            </a:ln>
          </a:left>
          <a:right>
            <a:ln w="12700" cap="flat">
              <a:solidFill>
                <a:srgbClr val="838383"/>
              </a:solidFill>
              <a:prstDash val="solid"/>
              <a:miter lim="400000"/>
            </a:ln>
          </a:right>
          <a:top>
            <a:ln w="12700" cap="flat">
              <a:solidFill>
                <a:srgbClr val="838383"/>
              </a:solidFill>
              <a:prstDash val="solid"/>
              <a:miter lim="400000"/>
            </a:ln>
          </a:top>
          <a:bottom>
            <a:ln w="12700" cap="flat">
              <a:solidFill>
                <a:srgbClr val="838383"/>
              </a:solidFill>
              <a:prstDash val="solid"/>
              <a:miter lim="400000"/>
            </a:ln>
          </a:bottom>
          <a:insideH>
            <a:ln w="12700" cap="flat">
              <a:solidFill>
                <a:srgbClr val="838383"/>
              </a:solidFill>
              <a:prstDash val="solid"/>
              <a:miter lim="400000"/>
            </a:ln>
          </a:insideH>
          <a:insideV>
            <a:ln w="12700" cap="flat">
              <a:solidFill>
                <a:srgbClr val="838383"/>
              </a:solidFill>
              <a:prstDash val="solid"/>
              <a:miter lim="400000"/>
            </a:ln>
          </a:insideV>
        </a:tcBdr>
        <a:fill>
          <a:noFill/>
        </a:fill>
      </a:tcStyle>
    </a:wholeTbl>
    <a:band2H>
      <a:tcTxStyle/>
      <a:tcStyle>
        <a:tcBdr/>
        <a:fill>
          <a:solidFill>
            <a:srgbClr val="EDEEEE"/>
          </a:solidFill>
        </a:fill>
      </a:tcStyle>
    </a:band2H>
    <a:firstCol>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808080"/>
              </a:solidFill>
              <a:prstDash val="solid"/>
              <a:miter lim="400000"/>
            </a:ln>
          </a:right>
          <a:top>
            <a:ln w="12700" cap="flat">
              <a:solidFill>
                <a:srgbClr val="808080"/>
              </a:solidFill>
              <a:prstDash val="solid"/>
              <a:miter lim="400000"/>
            </a:ln>
          </a:top>
          <a:bottom>
            <a:ln w="12700" cap="flat">
              <a:solidFill>
                <a:srgbClr val="808080"/>
              </a:solidFill>
              <a:prstDash val="solid"/>
              <a:miter lim="400000"/>
            </a:ln>
          </a:bottom>
          <a:insideH>
            <a:ln w="12700" cap="flat">
              <a:solidFill>
                <a:srgbClr val="808080"/>
              </a:solidFill>
              <a:prstDash val="solid"/>
              <a:miter lim="400000"/>
            </a:ln>
          </a:insideH>
          <a:insideV>
            <a:ln w="12700" cap="flat">
              <a:solidFill>
                <a:srgbClr val="808080"/>
              </a:solidFill>
              <a:prstDash val="solid"/>
              <a:miter lim="400000"/>
            </a:ln>
          </a:insideV>
        </a:tcBdr>
        <a:fill>
          <a:solidFill>
            <a:srgbClr val="88FA4F"/>
          </a:solidFill>
        </a:fill>
      </a:tcStyle>
    </a:firstCol>
    <a:lastRow>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38100" cap="flat">
              <a:solidFill>
                <a:schemeClr val="accent3"/>
              </a:solidFill>
              <a:prstDash val="solid"/>
              <a:miter lim="400000"/>
            </a:ln>
          </a:top>
          <a:bottom>
            <a:ln w="12700" cap="flat">
              <a:solidFill>
                <a:srgbClr val="4D4D4D"/>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noFill/>
        </a:fill>
      </a:tcStyle>
    </a:lastRow>
    <a:firstRow>
      <a:tcTxStyle b="off" i="off">
        <a:font>
          <a:latin typeface="Helvetica Neue Medium"/>
          <a:ea typeface="Helvetica Neue Medium"/>
          <a:cs typeface="Helvetica Neue Medium"/>
        </a:font>
        <a:srgbClr val="000000"/>
      </a:tcTxStyle>
      <a:tcStyle>
        <a:tcBdr>
          <a:left>
            <a:ln w="12700" cap="flat">
              <a:solidFill>
                <a:srgbClr val="4D4D4D"/>
              </a:solidFill>
              <a:prstDash val="solid"/>
              <a:miter lim="400000"/>
            </a:ln>
          </a:left>
          <a:right>
            <a:ln w="12700" cap="flat">
              <a:solidFill>
                <a:srgbClr val="4D4D4D"/>
              </a:solidFill>
              <a:prstDash val="solid"/>
              <a:miter lim="400000"/>
            </a:ln>
          </a:right>
          <a:top>
            <a:ln w="12700" cap="flat">
              <a:solidFill>
                <a:srgbClr val="4D4D4D"/>
              </a:solidFill>
              <a:prstDash val="solid"/>
              <a:miter lim="400000"/>
            </a:ln>
          </a:top>
          <a:bottom>
            <a:ln w="12700" cap="flat">
              <a:solidFill>
                <a:srgbClr val="4D4D4D"/>
              </a:solidFill>
              <a:prstDash val="solid"/>
              <a:miter lim="400000"/>
            </a:ln>
          </a:bottom>
          <a:insideH>
            <a:ln w="12700" cap="flat">
              <a:solidFill>
                <a:srgbClr val="4D4D4D"/>
              </a:solidFill>
              <a:prstDash val="solid"/>
              <a:miter lim="400000"/>
            </a:ln>
          </a:insideH>
          <a:insideV>
            <a:ln w="12700" cap="flat">
              <a:solidFill>
                <a:srgbClr val="4D4D4D"/>
              </a:solidFill>
              <a:prstDash val="solid"/>
              <a:miter lim="400000"/>
            </a:ln>
          </a:insideV>
        </a:tcBdr>
        <a:fill>
          <a:solidFill>
            <a:srgbClr val="60D937"/>
          </a:solidFill>
        </a:fill>
      </a:tcStyle>
    </a:firstRow>
  </a:tblStyle>
  <a:tblStyle styleId="{CF821DB8-F4EB-4A41-A1BA-3FCAFE7338EE}" styleName="">
    <a:tblBg/>
    <a:wholeTbl>
      <a:tcTxStyle b="off" i="off">
        <a:fontRef idx="minor">
          <a:srgbClr val="000000"/>
        </a:fontRef>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wholeTbl>
    <a:band2H>
      <a:tcTxStyle/>
      <a:tcStyle>
        <a:tcBdr/>
        <a:fill>
          <a:solidFill>
            <a:schemeClr val="accent4">
              <a:hueOff val="348544"/>
              <a:lumOff val="7139"/>
            </a:schemeClr>
          </a:solidFill>
        </a:fill>
      </a:tcStyle>
    </a:band2H>
    <a:firstCol>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8BB00"/>
          </a:solidFill>
        </a:fill>
      </a:tcStyle>
    </a:firstCol>
    <a:la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38100" cap="flat">
              <a:solidFill>
                <a:srgbClr val="F8BA00"/>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AF7E9"/>
          </a:solidFill>
        </a:fill>
      </a:tcStyle>
    </a:lastRow>
    <a:firstRow>
      <a:tcTxStyle b="off" i="off">
        <a:font>
          <a:latin typeface="Helvetica Neue Medium"/>
          <a:ea typeface="Helvetica Neue Medium"/>
          <a:cs typeface="Helvetica Neue Medium"/>
        </a:font>
        <a:srgbClr val="000000"/>
      </a:tcTxStyle>
      <a:tcStyle>
        <a:tcBdr>
          <a:left>
            <a:ln w="12700" cap="flat">
              <a:solidFill>
                <a:srgbClr val="5B5A5A"/>
              </a:solidFill>
              <a:prstDash val="solid"/>
              <a:miter lim="400000"/>
            </a:ln>
          </a:left>
          <a:right>
            <a:ln w="12700" cap="flat">
              <a:solidFill>
                <a:srgbClr val="5B5A5A"/>
              </a:solidFill>
              <a:prstDash val="solid"/>
              <a:miter lim="400000"/>
            </a:ln>
          </a:right>
          <a:top>
            <a:ln w="12700" cap="flat">
              <a:solidFill>
                <a:srgbClr val="5B5A5A"/>
              </a:solidFill>
              <a:prstDash val="solid"/>
              <a:miter lim="400000"/>
            </a:ln>
          </a:top>
          <a:bottom>
            <a:ln w="12700" cap="flat">
              <a:solidFill>
                <a:srgbClr val="5B5A5A"/>
              </a:solidFill>
              <a:prstDash val="solid"/>
              <a:miter lim="400000"/>
            </a:ln>
          </a:bottom>
          <a:insideH>
            <a:ln w="12700" cap="flat">
              <a:solidFill>
                <a:srgbClr val="5B5A5A"/>
              </a:solidFill>
              <a:prstDash val="solid"/>
              <a:miter lim="400000"/>
            </a:ln>
          </a:insideH>
          <a:insideV>
            <a:ln w="12700" cap="flat">
              <a:solidFill>
                <a:srgbClr val="5B5A5A"/>
              </a:solidFill>
              <a:prstDash val="solid"/>
              <a:miter lim="400000"/>
            </a:ln>
          </a:insideV>
        </a:tcBdr>
        <a:fill>
          <a:solidFill>
            <a:srgbClr val="FF9400"/>
          </a:solidFill>
        </a:fill>
      </a:tcStyle>
    </a:firstRow>
  </a:tblStyle>
  <a:tblStyle styleId="{33BA23B1-9221-436E-865A-0063620EA4FD}" styleName="">
    <a:tblBg/>
    <a:wholeTbl>
      <a:tcTxStyle b="off" i="off">
        <a:fontRef idx="minor">
          <a:srgbClr val="000000"/>
        </a:fontRef>
        <a:srgbClr val="000000"/>
      </a:tcTxStyle>
      <a:tcStyle>
        <a:tcBdr>
          <a:left>
            <a:ln w="12700" cap="flat">
              <a:solidFill>
                <a:srgbClr val="464646"/>
              </a:solidFill>
              <a:prstDash val="solid"/>
              <a:miter lim="400000"/>
            </a:ln>
          </a:left>
          <a:right>
            <a:ln w="12700" cap="flat">
              <a:solidFill>
                <a:srgbClr val="464646"/>
              </a:solidFill>
              <a:prstDash val="solid"/>
              <a:miter lim="400000"/>
            </a:ln>
          </a:right>
          <a:top>
            <a:ln w="12700" cap="flat">
              <a:solidFill>
                <a:srgbClr val="464646"/>
              </a:solidFill>
              <a:prstDash val="solid"/>
              <a:miter lim="400000"/>
            </a:ln>
          </a:top>
          <a:bottom>
            <a:ln w="12700" cap="flat">
              <a:solidFill>
                <a:srgbClr val="464646"/>
              </a:solidFill>
              <a:prstDash val="solid"/>
              <a:miter lim="400000"/>
            </a:ln>
          </a:bottom>
          <a:insideH>
            <a:ln w="12700" cap="flat">
              <a:solidFill>
                <a:srgbClr val="464646"/>
              </a:solidFill>
              <a:prstDash val="solid"/>
              <a:miter lim="400000"/>
            </a:ln>
          </a:insideH>
          <a:insideV>
            <a:ln w="12700" cap="flat">
              <a:solidFill>
                <a:srgbClr val="464646"/>
              </a:solidFill>
              <a:prstDash val="solid"/>
              <a:miter lim="400000"/>
            </a:ln>
          </a:insideV>
        </a:tcBdr>
        <a:fill>
          <a:noFill/>
        </a:fill>
      </a:tcStyle>
    </a:wholeTbl>
    <a:band2H>
      <a:tcTxStyle/>
      <a:tcStyle>
        <a:tcBdr/>
        <a:fill>
          <a:solidFill>
            <a:srgbClr val="D4D5D5"/>
          </a:solidFill>
        </a:fill>
      </a:tcStyle>
    </a:band2H>
    <a:firstCol>
      <a:tcTxStyle b="on" i="off">
        <a:fontRef idx="minor">
          <a:srgbClr val="FFFFFF"/>
        </a:fontRef>
        <a:srgbClr val="FFFFFF"/>
      </a:tcTxStyle>
      <a:tcStyle>
        <a:tcBdr>
          <a:left>
            <a:ln w="12700" cap="flat">
              <a:solidFill>
                <a:srgbClr val="5E5E5E"/>
              </a:solidFill>
              <a:prstDash val="solid"/>
              <a:miter lim="400000"/>
            </a:ln>
          </a:left>
          <a:right>
            <a:ln w="12700" cap="flat">
              <a:solidFill>
                <a:srgbClr val="A6AAA9"/>
              </a:solidFill>
              <a:prstDash val="solid"/>
              <a:miter lim="400000"/>
            </a:ln>
          </a:right>
          <a:top>
            <a:ln w="12700" cap="flat">
              <a:solidFill>
                <a:srgbClr val="C3C3C3"/>
              </a:solidFill>
              <a:prstDash val="solid"/>
              <a:miter lim="400000"/>
            </a:ln>
          </a:top>
          <a:bottom>
            <a:ln w="12700" cap="flat">
              <a:solidFill>
                <a:srgbClr val="C3C3C3"/>
              </a:solidFill>
              <a:prstDash val="solid"/>
              <a:miter lim="400000"/>
            </a:ln>
          </a:bottom>
          <a:insideH>
            <a:ln w="12700" cap="flat">
              <a:solidFill>
                <a:srgbClr val="C3C3C3"/>
              </a:solidFill>
              <a:prstDash val="solid"/>
              <a:miter lim="400000"/>
            </a:ln>
          </a:insideH>
          <a:insideV>
            <a:ln w="12700" cap="flat">
              <a:solidFill>
                <a:srgbClr val="C3C3C3"/>
              </a:solidFill>
              <a:prstDash val="solid"/>
              <a:miter lim="400000"/>
            </a:ln>
          </a:insideV>
        </a:tcBdr>
        <a:fill>
          <a:solidFill>
            <a:srgbClr val="CB2A7B"/>
          </a:solidFill>
        </a:fill>
      </a:tcStyle>
    </a:firstCol>
    <a:lastRow>
      <a:tcTxStyle b="on" i="off">
        <a:fontRef idx="minor">
          <a:srgbClr val="000000"/>
        </a:fontRef>
        <a:srgbClr val="000000"/>
      </a:tcTxStyle>
      <a:tcStyle>
        <a:tcBdr>
          <a:left>
            <a:ln w="12700" cap="flat">
              <a:solidFill>
                <a:srgbClr val="5E5E5E"/>
              </a:solidFill>
              <a:prstDash val="solid"/>
              <a:miter lim="400000"/>
            </a:ln>
          </a:left>
          <a:right>
            <a:ln w="12700" cap="flat">
              <a:solidFill>
                <a:srgbClr val="5E5E5E"/>
              </a:solidFill>
              <a:prstDash val="solid"/>
              <a:miter lim="400000"/>
            </a:ln>
          </a:right>
          <a:top>
            <a:ln w="38100" cap="flat">
              <a:solidFill>
                <a:srgbClr val="CB297B"/>
              </a:solidFill>
              <a:prstDash val="solid"/>
              <a:miter lim="400000"/>
            </a:ln>
          </a:top>
          <a:bottom>
            <a:ln w="12700" cap="flat">
              <a:solidFill>
                <a:srgbClr val="5E5E5E"/>
              </a:solidFill>
              <a:prstDash val="solid"/>
              <a:miter lim="400000"/>
            </a:ln>
          </a:bottom>
          <a:insideH>
            <a:ln w="12700" cap="flat">
              <a:solidFill>
                <a:srgbClr val="5E5E5E"/>
              </a:solidFill>
              <a:prstDash val="solid"/>
              <a:miter lim="400000"/>
            </a:ln>
          </a:insideH>
          <a:insideV>
            <a:ln w="12700" cap="flat">
              <a:solidFill>
                <a:srgbClr val="5E5E5E"/>
              </a:solidFill>
              <a:prstDash val="solid"/>
              <a:miter lim="400000"/>
            </a:ln>
          </a:insideV>
        </a:tcBdr>
        <a:fill>
          <a:solidFill>
            <a:srgbClr val="FFFFFF"/>
          </a:solidFill>
        </a:fill>
      </a:tcStyle>
    </a:lastRow>
    <a:firstRow>
      <a:tcTxStyle b="on" i="off">
        <a:fontRef idx="minor">
          <a:srgbClr val="FFFFFF"/>
        </a:fontRef>
        <a:srgbClr val="FFFFFF"/>
      </a:tcTxStyle>
      <a:tcStyle>
        <a:tcBdr>
          <a:left>
            <a:ln w="12700" cap="flat">
              <a:solidFill>
                <a:srgbClr val="A6AAA9"/>
              </a:solidFill>
              <a:prstDash val="solid"/>
              <a:miter lim="400000"/>
            </a:ln>
          </a:left>
          <a:right>
            <a:ln w="12700" cap="flat">
              <a:solidFill>
                <a:srgbClr val="A6AAA9"/>
              </a:solidFill>
              <a:prstDash val="solid"/>
              <a:miter lim="400000"/>
            </a:ln>
          </a:right>
          <a:top>
            <a:ln w="12700" cap="flat">
              <a:solidFill>
                <a:srgbClr val="5E5E5E"/>
              </a:solidFill>
              <a:prstDash val="solid"/>
              <a:miter lim="400000"/>
            </a:ln>
          </a:top>
          <a:bottom>
            <a:ln w="12700" cap="flat">
              <a:solidFill>
                <a:srgbClr val="A6AAA9"/>
              </a:solidFill>
              <a:prstDash val="solid"/>
              <a:miter lim="400000"/>
            </a:ln>
          </a:bottom>
          <a:insideH>
            <a:ln w="12700" cap="flat">
              <a:solidFill>
                <a:srgbClr val="A6AAA9"/>
              </a:solidFill>
              <a:prstDash val="solid"/>
              <a:miter lim="400000"/>
            </a:ln>
          </a:insideH>
          <a:insideV>
            <a:ln w="12700" cap="flat">
              <a:solidFill>
                <a:srgbClr val="A6AAA9"/>
              </a:solidFill>
              <a:prstDash val="solid"/>
              <a:miter lim="400000"/>
            </a:ln>
          </a:insideV>
        </a:tcBdr>
        <a:fill>
          <a:solidFill>
            <a:srgbClr val="991A5F"/>
          </a:solidFill>
        </a:fill>
      </a:tcStyle>
    </a:firstRow>
  </a:tblStyle>
  <a:tblStyle styleId="{2708684C-4D16-4618-839F-0558EEFCDFE6}" styleName="">
    <a:tblBg/>
    <a:wholeTbl>
      <a:tcTxStyle b="off"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wholeTbl>
    <a:band2H>
      <a:tcTxStyle/>
      <a:tcStyle>
        <a:tcBdr/>
        <a:fill>
          <a:solidFill>
            <a:srgbClr val="EDEEEE"/>
          </a:solidFill>
        </a:fill>
      </a:tcStyle>
    </a:band2H>
    <a:firstCol>
      <a:tcTxStyle b="on" i="off">
        <a:fontRef idx="minor">
          <a:srgbClr val="000000"/>
        </a:fontRef>
        <a:srgbClr val="000000"/>
      </a:tcTxStyle>
      <a:tcStyle>
        <a:tcBdr>
          <a:left>
            <a:ln w="12700" cap="flat">
              <a:solidFill>
                <a:srgbClr val="6C6C6C"/>
              </a:solidFill>
              <a:prstDash val="solid"/>
              <a:miter lim="400000"/>
            </a:ln>
          </a:left>
          <a:right>
            <a:ln w="25400" cap="flat">
              <a:solidFill>
                <a:srgbClr val="000000"/>
              </a:solidFill>
              <a:prstDash val="solid"/>
              <a:miter lim="400000"/>
            </a:ln>
          </a:right>
          <a:top>
            <a:ln w="12700" cap="flat">
              <a:solidFill>
                <a:srgbClr val="000000"/>
              </a:solidFill>
              <a:custDash>
                <a:ds d="200000" sp="200000"/>
              </a:custDash>
              <a:miter lim="400000"/>
            </a:ln>
          </a:top>
          <a:bottom>
            <a:ln w="12700" cap="flat">
              <a:solidFill>
                <a:srgbClr val="000000"/>
              </a:solidFill>
              <a:custDash>
                <a:ds d="200000" sp="200000"/>
              </a:custDash>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firstCol>
    <a:la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25400" cap="flat">
              <a:solidFill>
                <a:srgbClr val="000000"/>
              </a:solidFill>
              <a:prstDash val="solid"/>
              <a:miter lim="400000"/>
            </a:ln>
          </a:top>
          <a:bottom>
            <a:ln w="12700" cap="flat">
              <a:solidFill>
                <a:srgbClr val="6C6C6C"/>
              </a:solidFill>
              <a:prstDash val="solid"/>
              <a:miter lim="400000"/>
            </a:ln>
          </a:bottom>
          <a:insideH>
            <a:ln w="12700" cap="flat">
              <a:solidFill>
                <a:srgbClr val="000000"/>
              </a:solidFill>
              <a:custDash>
                <a:ds d="200000" sp="200000"/>
              </a:custDash>
              <a:miter lim="400000"/>
            </a:ln>
          </a:insideH>
          <a:insideV>
            <a:ln w="12700" cap="flat">
              <a:solidFill>
                <a:srgbClr val="000000"/>
              </a:solidFill>
              <a:prstDash val="solid"/>
              <a:miter lim="400000"/>
            </a:ln>
          </a:insideV>
        </a:tcBdr>
        <a:fill>
          <a:noFill/>
        </a:fill>
      </a:tcStyle>
    </a:lastRow>
    <a:firstRow>
      <a:tcTxStyle b="on" i="off">
        <a:fontRef idx="minor">
          <a:srgbClr val="000000"/>
        </a:fontRef>
        <a:srgbClr val="000000"/>
      </a:tcTxStyle>
      <a:tcStyle>
        <a:tcBdr>
          <a:left>
            <a:ln w="12700" cap="flat">
              <a:solidFill>
                <a:srgbClr val="000000"/>
              </a:solidFill>
              <a:prstDash val="solid"/>
              <a:miter lim="400000"/>
            </a:ln>
          </a:left>
          <a:right>
            <a:ln w="12700" cap="flat">
              <a:solidFill>
                <a:srgbClr val="000000"/>
              </a:solidFill>
              <a:prstDash val="solid"/>
              <a:miter lim="400000"/>
            </a:ln>
          </a:right>
          <a:top>
            <a:ln w="12700" cap="flat">
              <a:solidFill>
                <a:srgbClr val="6C6C6C"/>
              </a:solidFill>
              <a:prstDash val="solid"/>
              <a:miter lim="400000"/>
            </a:ln>
          </a:top>
          <a:bottom>
            <a:ln w="12700" cap="flat">
              <a:solidFill>
                <a:srgbClr val="000000"/>
              </a:solidFill>
              <a:prstDash val="solid"/>
              <a:miter lim="400000"/>
            </a:ln>
          </a:bottom>
          <a:insideH>
            <a:ln w="12700" cap="flat">
              <a:solidFill>
                <a:srgbClr val="000000"/>
              </a:solidFill>
              <a:prstDash val="solid"/>
              <a:miter lim="400000"/>
            </a:ln>
          </a:insideH>
          <a:insideV>
            <a:ln w="12700" cap="flat">
              <a:solidFill>
                <a:srgbClr val="000000"/>
              </a:solidFill>
              <a:prstDash val="solid"/>
              <a:miter lim="400000"/>
            </a:ln>
          </a:insideV>
        </a:tcBdr>
        <a:fill>
          <a:solidFill>
            <a:srgbClr val="D6DCE0"/>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43" y="91"/>
      </p:cViewPr>
      <p:guideLst/>
    </p:cSldViewPr>
  </p:slideViewPr>
  <p:notesTextViewPr>
    <p:cViewPr>
      <p:scale>
        <a:sx n="1" d="1"/>
        <a:sy n="1" d="1"/>
      </p:scale>
      <p:origin x="0" y="0"/>
    </p:cViewPr>
  </p:notesTextViewPr>
  <p:notesViewPr>
    <p:cSldViewPr snapToGrid="0">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handoutMaster" Target="handoutMasters/handout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B54FC44-C1CA-AB65-D970-93E97577E94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latin typeface="Haffer" pitchFamily="2" charset="77"/>
            </a:endParaRPr>
          </a:p>
        </p:txBody>
      </p:sp>
      <p:sp>
        <p:nvSpPr>
          <p:cNvPr id="3" name="Date Placeholder 2">
            <a:extLst>
              <a:ext uri="{FF2B5EF4-FFF2-40B4-BE49-F238E27FC236}">
                <a16:creationId xmlns:a16="http://schemas.microsoft.com/office/drawing/2014/main" id="{7B4E4877-844F-C793-EEEE-0F1F694C1899}"/>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2BAF7BD-89AA-4758-B77F-35B8737D0CFE}" type="datetimeFigureOut">
              <a:rPr lang="en-US" smtClean="0">
                <a:latin typeface="Haffer" pitchFamily="2" charset="77"/>
              </a:rPr>
              <a:t>2/18/2025</a:t>
            </a:fld>
            <a:endParaRPr lang="en-US">
              <a:latin typeface="Haffer" pitchFamily="2" charset="77"/>
            </a:endParaRPr>
          </a:p>
        </p:txBody>
      </p:sp>
      <p:sp>
        <p:nvSpPr>
          <p:cNvPr id="4" name="Footer Placeholder 3">
            <a:extLst>
              <a:ext uri="{FF2B5EF4-FFF2-40B4-BE49-F238E27FC236}">
                <a16:creationId xmlns:a16="http://schemas.microsoft.com/office/drawing/2014/main" id="{7F7A3B2B-81DA-A362-10F1-D6E8CE757D51}"/>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latin typeface="Haffer" pitchFamily="2" charset="77"/>
            </a:endParaRPr>
          </a:p>
        </p:txBody>
      </p:sp>
      <p:sp>
        <p:nvSpPr>
          <p:cNvPr id="5" name="Slide Number Placeholder 4">
            <a:extLst>
              <a:ext uri="{FF2B5EF4-FFF2-40B4-BE49-F238E27FC236}">
                <a16:creationId xmlns:a16="http://schemas.microsoft.com/office/drawing/2014/main" id="{5BBFFADA-2D0B-1D3A-BDE6-B81AB22B0D9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3B5B5BA-D835-44CA-8F36-4B9345DE2844}" type="slidenum">
              <a:rPr lang="en-US" smtClean="0">
                <a:latin typeface="Haffer" pitchFamily="2" charset="77"/>
              </a:rPr>
              <a:t>‹#›</a:t>
            </a:fld>
            <a:endParaRPr lang="en-US">
              <a:latin typeface="Haffer" pitchFamily="2" charset="77"/>
            </a:endParaRPr>
          </a:p>
        </p:txBody>
      </p:sp>
    </p:spTree>
    <p:extLst>
      <p:ext uri="{BB962C8B-B14F-4D97-AF65-F5344CB8AC3E}">
        <p14:creationId xmlns:p14="http://schemas.microsoft.com/office/powerpoint/2010/main" val="1704122071"/>
      </p:ext>
    </p:extLst>
  </p:cSld>
  <p:clrMap bg1="lt1" tx1="dk1" bg2="lt2" tx2="dk2" accent1="accent1" accent2="accent2" accent3="accent3" accent4="accent4" accent5="accent5" accent6="accent6" hlink="hlink" folHlink="folHlink"/>
  <p:extLst>
    <p:ext uri="{56416CCD-93CA-4268-BC5B-53C4BB910035}">
      <p15:sldGuideLst xmlns:p15="http://schemas.microsoft.com/office/powerpoint/2012/main">
        <p15:guide id="1" orient="horz" pos="2880" userDrawn="1">
          <p15:clr>
            <a:srgbClr val="F26B43"/>
          </p15:clr>
        </p15:guide>
        <p15:guide id="2" pos="2160" userDrawn="1">
          <p15:clr>
            <a:srgbClr val="F26B43"/>
          </p15:clr>
        </p15:guide>
      </p15:sldGuideLst>
    </p:ext>
  </p:extLst>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896" name="Shape 2896"/>
          <p:cNvSpPr>
            <a:spLocks noGrp="1" noRot="1" noChangeAspect="1"/>
          </p:cNvSpPr>
          <p:nvPr>
            <p:ph type="sldImg"/>
          </p:nvPr>
        </p:nvSpPr>
        <p:spPr>
          <a:xfrm>
            <a:off x="1143000" y="685800"/>
            <a:ext cx="4572000" cy="3429000"/>
          </a:xfrm>
          <a:prstGeom prst="rect">
            <a:avLst/>
          </a:prstGeom>
        </p:spPr>
        <p:txBody>
          <a:bodyPr/>
          <a:lstStyle/>
          <a:p>
            <a:endParaRPr/>
          </a:p>
        </p:txBody>
      </p:sp>
      <p:sp>
        <p:nvSpPr>
          <p:cNvPr id="2897" name="Shape 2897"/>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defTabSz="457200" latinLnBrk="0">
      <a:lnSpc>
        <a:spcPct val="117999"/>
      </a:lnSpc>
      <a:defRPr sz="2200" b="0" i="0">
        <a:latin typeface="Haffer" pitchFamily="2" charset="77"/>
        <a:ea typeface="+mn-ea"/>
        <a:cs typeface="Haffer" pitchFamily="2" charset="77"/>
        <a:sym typeface="Helvetica Neue"/>
      </a:defRPr>
    </a:lvl1pPr>
    <a:lvl2pPr indent="228600" defTabSz="457200" latinLnBrk="0">
      <a:lnSpc>
        <a:spcPct val="117999"/>
      </a:lnSpc>
      <a:defRPr sz="2200">
        <a:latin typeface="+mn-lt"/>
        <a:ea typeface="+mn-ea"/>
        <a:cs typeface="+mn-cs"/>
        <a:sym typeface="Helvetica Neue"/>
      </a:defRPr>
    </a:lvl2pPr>
    <a:lvl3pPr indent="457200" defTabSz="457200" latinLnBrk="0">
      <a:lnSpc>
        <a:spcPct val="117999"/>
      </a:lnSpc>
      <a:defRPr sz="2200">
        <a:latin typeface="+mn-lt"/>
        <a:ea typeface="+mn-ea"/>
        <a:cs typeface="+mn-cs"/>
        <a:sym typeface="Helvetica Neue"/>
      </a:defRPr>
    </a:lvl3pPr>
    <a:lvl4pPr indent="685800" defTabSz="457200" latinLnBrk="0">
      <a:lnSpc>
        <a:spcPct val="117999"/>
      </a:lnSpc>
      <a:defRPr sz="2200">
        <a:latin typeface="+mn-lt"/>
        <a:ea typeface="+mn-ea"/>
        <a:cs typeface="+mn-cs"/>
        <a:sym typeface="Helvetica Neue"/>
      </a:defRPr>
    </a:lvl4pPr>
    <a:lvl5pPr indent="914400" defTabSz="457200" latinLnBrk="0">
      <a:lnSpc>
        <a:spcPct val="117999"/>
      </a:lnSpc>
      <a:defRPr sz="2200">
        <a:latin typeface="+mn-lt"/>
        <a:ea typeface="+mn-ea"/>
        <a:cs typeface="+mn-cs"/>
        <a:sym typeface="Helvetica Neue"/>
      </a:defRPr>
    </a:lvl5pPr>
    <a:lvl6pPr indent="1143000" defTabSz="457200" latinLnBrk="0">
      <a:lnSpc>
        <a:spcPct val="117999"/>
      </a:lnSpc>
      <a:defRPr sz="2200">
        <a:latin typeface="+mn-lt"/>
        <a:ea typeface="+mn-ea"/>
        <a:cs typeface="+mn-cs"/>
        <a:sym typeface="Helvetica Neue"/>
      </a:defRPr>
    </a:lvl6pPr>
    <a:lvl7pPr indent="1371600" defTabSz="457200" latinLnBrk="0">
      <a:lnSpc>
        <a:spcPct val="117999"/>
      </a:lnSpc>
      <a:defRPr sz="2200">
        <a:latin typeface="+mn-lt"/>
        <a:ea typeface="+mn-ea"/>
        <a:cs typeface="+mn-cs"/>
        <a:sym typeface="Helvetica Neue"/>
      </a:defRPr>
    </a:lvl7pPr>
    <a:lvl8pPr indent="1600200" defTabSz="457200" latinLnBrk="0">
      <a:lnSpc>
        <a:spcPct val="117999"/>
      </a:lnSpc>
      <a:defRPr sz="2200">
        <a:latin typeface="+mn-lt"/>
        <a:ea typeface="+mn-ea"/>
        <a:cs typeface="+mn-cs"/>
        <a:sym typeface="Helvetica Neue"/>
      </a:defRPr>
    </a:lvl8pPr>
    <a:lvl9pPr indent="1828800" defTabSz="457200" latinLnBrk="0">
      <a:lnSpc>
        <a:spcPct val="117999"/>
      </a:lnSpc>
      <a:defRPr sz="2200">
        <a:latin typeface="+mn-lt"/>
        <a:ea typeface="+mn-ea"/>
        <a:cs typeface="+mn-cs"/>
        <a:sym typeface="Helvetica Neue"/>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2.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5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emf"/><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Intro tit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itle 1">
            <a:extLst>
              <a:ext uri="{FF2B5EF4-FFF2-40B4-BE49-F238E27FC236}">
                <a16:creationId xmlns:a16="http://schemas.microsoft.com/office/drawing/2014/main" id="{B11D679D-A44F-500F-E490-D7CDAB086CE8}"/>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cs typeface="Haffer" pitchFamily="2" charset="77"/>
              </a:defRPr>
            </a:lvl1pPr>
          </a:lstStyle>
          <a:p>
            <a:pPr lvl="0"/>
            <a:r>
              <a:rPr lang="en-US"/>
              <a:t>Presentation title text</a:t>
            </a:r>
            <a:br>
              <a:rPr lang="en-US"/>
            </a:br>
            <a:r>
              <a:rPr lang="en-US"/>
              <a:t>Subtitle here</a:t>
            </a:r>
          </a:p>
        </p:txBody>
      </p:sp>
      <p:pic>
        <p:nvPicPr>
          <p:cNvPr id="4" name="Bilde 3">
            <a:extLst>
              <a:ext uri="{FF2B5EF4-FFF2-40B4-BE49-F238E27FC236}">
                <a16:creationId xmlns:a16="http://schemas.microsoft.com/office/drawing/2014/main" id="{E36F6014-5250-B47A-6967-0160DAFE9CF5}"/>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6387638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01 Section header</a:t>
            </a:r>
          </a:p>
        </p:txBody>
      </p:sp>
    </p:spTree>
    <p:extLst>
      <p:ext uri="{BB962C8B-B14F-4D97-AF65-F5344CB8AC3E}">
        <p14:creationId xmlns:p14="http://schemas.microsoft.com/office/powerpoint/2010/main" val="4154361144"/>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Title + body + img section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DC7761F-1FD2-4265-4B74-A932C15F2058}"/>
              </a:ext>
            </a:extLst>
          </p:cNvPr>
          <p:cNvSpPr>
            <a:spLocks noGrp="1"/>
          </p:cNvSpPr>
          <p:nvPr>
            <p:ph type="pic" sz="quarter" idx="83" hasCustomPrompt="1"/>
          </p:nvPr>
        </p:nvSpPr>
        <p:spPr>
          <a:xfrm>
            <a:off x="532472" y="508000"/>
            <a:ext cx="14922763"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8528DB20-827B-D073-1D18-FAAC244F1027}"/>
              </a:ext>
            </a:extLst>
          </p:cNvPr>
          <p:cNvSpPr>
            <a:spLocks noGrp="1"/>
          </p:cNvSpPr>
          <p:nvPr>
            <p:ph type="body" sz="half" idx="84" hasCustomPrompt="1"/>
          </p:nvPr>
        </p:nvSpPr>
        <p:spPr>
          <a:xfrm>
            <a:off x="15984300"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Title 1">
            <a:extLst>
              <a:ext uri="{FF2B5EF4-FFF2-40B4-BE49-F238E27FC236}">
                <a16:creationId xmlns:a16="http://schemas.microsoft.com/office/drawing/2014/main" id="{24118B85-6702-D366-542E-D2BE22150EC4}"/>
              </a:ext>
            </a:extLst>
          </p:cNvPr>
          <p:cNvSpPr>
            <a:spLocks noGrp="1"/>
          </p:cNvSpPr>
          <p:nvPr>
            <p:ph type="title" hasCustomPrompt="1"/>
          </p:nvPr>
        </p:nvSpPr>
        <p:spPr>
          <a:xfrm>
            <a:off x="15984300"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1485842399"/>
      </p:ext>
    </p:extLst>
  </p:cSld>
  <p:clrMapOvr>
    <a:overrideClrMapping bg1="dk1" tx1="lt1" bg2="dk2" tx2="lt2" accent1="accent1" accent2="accent2" accent3="accent3" accent4="accent4" accent5="accent5" accent6="accent6" hlink="hlink" folHlink="folHlink"/>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Title + body + img section 2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A16E5DDB-D5E0-883B-4E49-1413046782F3}"/>
              </a:ext>
            </a:extLst>
          </p:cNvPr>
          <p:cNvSpPr>
            <a:spLocks noGrp="1"/>
          </p:cNvSpPr>
          <p:nvPr>
            <p:ph type="pic" sz="quarter" idx="83" hasCustomPrompt="1"/>
          </p:nvPr>
        </p:nvSpPr>
        <p:spPr>
          <a:xfrm>
            <a:off x="532473" y="508000"/>
            <a:ext cx="13810290" cy="12705481"/>
          </a:xfrm>
          <a:prstGeom prst="roundRect">
            <a:avLst>
              <a:gd name="adj" fmla="val 2162"/>
            </a:avLst>
          </a:prstGeom>
        </p:spPr>
        <p:txBody>
          <a:bodyPr/>
          <a:lstStyle>
            <a:lvl1pPr algn="ctr">
              <a:defRPr sz="1000"/>
            </a:lvl1pPr>
          </a:lstStyle>
          <a:p>
            <a:r>
              <a:rPr lang="en-SE"/>
              <a:t> </a:t>
            </a:r>
          </a:p>
        </p:txBody>
      </p:sp>
      <p:sp>
        <p:nvSpPr>
          <p:cNvPr id="4" name="Text Placeholder 3">
            <a:extLst>
              <a:ext uri="{FF2B5EF4-FFF2-40B4-BE49-F238E27FC236}">
                <a16:creationId xmlns:a16="http://schemas.microsoft.com/office/drawing/2014/main" id="{A23CCBC6-0DFB-1432-A21B-B87B6AF2540D}"/>
              </a:ext>
            </a:extLst>
          </p:cNvPr>
          <p:cNvSpPr>
            <a:spLocks noGrp="1"/>
          </p:cNvSpPr>
          <p:nvPr>
            <p:ph type="body" sz="half" idx="84" hasCustomPrompt="1"/>
          </p:nvPr>
        </p:nvSpPr>
        <p:spPr>
          <a:xfrm>
            <a:off x="14923028"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Title 1">
            <a:extLst>
              <a:ext uri="{FF2B5EF4-FFF2-40B4-BE49-F238E27FC236}">
                <a16:creationId xmlns:a16="http://schemas.microsoft.com/office/drawing/2014/main" id="{CE591187-4415-5EB3-5579-42E3E1605C33}"/>
              </a:ext>
            </a:extLst>
          </p:cNvPr>
          <p:cNvSpPr>
            <a:spLocks noGrp="1"/>
          </p:cNvSpPr>
          <p:nvPr>
            <p:ph type="title" hasCustomPrompt="1"/>
          </p:nvPr>
        </p:nvSpPr>
        <p:spPr>
          <a:xfrm>
            <a:off x="14923028" y="507999"/>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35206030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 body + img section 2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F3CD90D-4CE3-F14D-D909-E123C8238D46}"/>
              </a:ext>
            </a:extLst>
          </p:cNvPr>
          <p:cNvSpPr>
            <a:spLocks noGrp="1"/>
          </p:cNvSpPr>
          <p:nvPr>
            <p:ph type="pic" sz="quarter" idx="83" hasCustomPrompt="1"/>
          </p:nvPr>
        </p:nvSpPr>
        <p:spPr>
          <a:xfrm>
            <a:off x="532473" y="508000"/>
            <a:ext cx="13810290"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D0DCDEFC-6CBD-561A-1C9B-3217E6FA36B2}"/>
              </a:ext>
            </a:extLst>
          </p:cNvPr>
          <p:cNvSpPr>
            <a:spLocks noGrp="1"/>
          </p:cNvSpPr>
          <p:nvPr>
            <p:ph type="body" sz="half" idx="84" hasCustomPrompt="1"/>
          </p:nvPr>
        </p:nvSpPr>
        <p:spPr>
          <a:xfrm>
            <a:off x="14923028"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Title 1">
            <a:extLst>
              <a:ext uri="{FF2B5EF4-FFF2-40B4-BE49-F238E27FC236}">
                <a16:creationId xmlns:a16="http://schemas.microsoft.com/office/drawing/2014/main" id="{FEAB7837-8A82-5D74-BBBC-CB0E807AF9D5}"/>
              </a:ext>
            </a:extLst>
          </p:cNvPr>
          <p:cNvSpPr>
            <a:spLocks noGrp="1"/>
          </p:cNvSpPr>
          <p:nvPr>
            <p:ph type="title" hasCustomPrompt="1"/>
          </p:nvPr>
        </p:nvSpPr>
        <p:spPr>
          <a:xfrm>
            <a:off x="14923028"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812209536"/>
      </p:ext>
    </p:extLst>
  </p:cSld>
  <p:clrMapOvr>
    <a:overrideClrMapping bg1="dk1" tx1="lt1" bg2="dk2" tx2="lt2" accent1="accent1" accent2="accent2" accent3="accent3" accent4="accent4" accent5="accent5" accent6="accent6" hlink="hlink" folHlink="folHlink"/>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 body + img section 3 (L)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A26BBB1-D8F5-5F80-CD76-47B1A39916B4}"/>
              </a:ext>
            </a:extLst>
          </p:cNvPr>
          <p:cNvSpPr>
            <a:spLocks noGrp="1"/>
          </p:cNvSpPr>
          <p:nvPr>
            <p:ph type="pic" sz="quarter" idx="83" hasCustomPrompt="1"/>
          </p:nvPr>
        </p:nvSpPr>
        <p:spPr>
          <a:xfrm>
            <a:off x="532473" y="508000"/>
            <a:ext cx="12829666"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3526B68A-BBFA-0631-B39B-6A80ACA851B1}"/>
              </a:ext>
            </a:extLst>
          </p:cNvPr>
          <p:cNvSpPr>
            <a:spLocks noGrp="1"/>
          </p:cNvSpPr>
          <p:nvPr>
            <p:ph type="body" sz="half" idx="84" hasCustomPrompt="1"/>
          </p:nvPr>
        </p:nvSpPr>
        <p:spPr>
          <a:xfrm>
            <a:off x="13818035"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Title 1">
            <a:extLst>
              <a:ext uri="{FF2B5EF4-FFF2-40B4-BE49-F238E27FC236}">
                <a16:creationId xmlns:a16="http://schemas.microsoft.com/office/drawing/2014/main" id="{AAB39B24-338C-E72C-88A4-1FBE8F7E8C54}"/>
              </a:ext>
            </a:extLst>
          </p:cNvPr>
          <p:cNvSpPr>
            <a:spLocks noGrp="1"/>
          </p:cNvSpPr>
          <p:nvPr>
            <p:ph type="title" hasCustomPrompt="1"/>
          </p:nvPr>
        </p:nvSpPr>
        <p:spPr>
          <a:xfrm>
            <a:off x="13818035" y="507999"/>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112664229"/>
      </p:ext>
    </p:extLst>
  </p:cSld>
  <p:clrMapOvr>
    <a:overrideClrMapping bg1="dk1" tx1="lt1" bg2="dk2" tx2="lt2" accent1="accent1" accent2="accent2" accent3="accent3" accent4="accent4" accent5="accent5" accent6="accent6" hlink="hlink" folHlink="folHlink"/>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Title + body + img section 3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32FE575-8009-E257-938F-913CAF109F93}"/>
              </a:ext>
            </a:extLst>
          </p:cNvPr>
          <p:cNvSpPr>
            <a:spLocks noGrp="1"/>
          </p:cNvSpPr>
          <p:nvPr>
            <p:ph type="pic" sz="quarter" idx="83" hasCustomPrompt="1"/>
          </p:nvPr>
        </p:nvSpPr>
        <p:spPr>
          <a:xfrm>
            <a:off x="532473" y="508000"/>
            <a:ext cx="12829666"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DA683B81-9834-03E5-3738-EC9EAA190B66}"/>
              </a:ext>
            </a:extLst>
          </p:cNvPr>
          <p:cNvSpPr>
            <a:spLocks noGrp="1"/>
          </p:cNvSpPr>
          <p:nvPr>
            <p:ph type="body" sz="half" idx="84" hasCustomPrompt="1"/>
          </p:nvPr>
        </p:nvSpPr>
        <p:spPr>
          <a:xfrm>
            <a:off x="13818035"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Title 1">
            <a:extLst>
              <a:ext uri="{FF2B5EF4-FFF2-40B4-BE49-F238E27FC236}">
                <a16:creationId xmlns:a16="http://schemas.microsoft.com/office/drawing/2014/main" id="{7FD7A5FC-9397-59AF-14DD-678B0828113C}"/>
              </a:ext>
            </a:extLst>
          </p:cNvPr>
          <p:cNvSpPr>
            <a:spLocks noGrp="1"/>
          </p:cNvSpPr>
          <p:nvPr>
            <p:ph type="title" hasCustomPrompt="1"/>
          </p:nvPr>
        </p:nvSpPr>
        <p:spPr>
          <a:xfrm>
            <a:off x="13818035" y="507999"/>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36821795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Categories">
    <p:spTree>
      <p:nvGrpSpPr>
        <p:cNvPr id="1" name=""/>
        <p:cNvGrpSpPr/>
        <p:nvPr/>
      </p:nvGrpSpPr>
      <p:grpSpPr>
        <a:xfrm>
          <a:off x="0" y="0"/>
          <a:ext cx="0" cy="0"/>
          <a:chOff x="0" y="0"/>
          <a:chExt cx="0" cy="0"/>
        </a:xfrm>
      </p:grpSpPr>
      <p:sp>
        <p:nvSpPr>
          <p:cNvPr id="2275" name="Rounded Rectangle"/>
          <p:cNvSpPr/>
          <p:nvPr/>
        </p:nvSpPr>
        <p:spPr>
          <a:xfrm>
            <a:off x="8623805"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260" name="Rounded Rectangle"/>
          <p:cNvSpPr/>
          <p:nvPr/>
        </p:nvSpPr>
        <p:spPr>
          <a:xfrm>
            <a:off x="16385192"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263" name="Rounded Rectangle"/>
          <p:cNvSpPr/>
          <p:nvPr/>
        </p:nvSpPr>
        <p:spPr>
          <a:xfrm>
            <a:off x="8623805"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266" name="Rounded Rectangle"/>
          <p:cNvSpPr/>
          <p:nvPr/>
        </p:nvSpPr>
        <p:spPr>
          <a:xfrm>
            <a:off x="16385192"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269" name="Rounded Rectangle"/>
          <p:cNvSpPr/>
          <p:nvPr/>
        </p:nvSpPr>
        <p:spPr>
          <a:xfrm>
            <a:off x="16385192"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272" name="Rounded Rectangle"/>
          <p:cNvSpPr/>
          <p:nvPr/>
        </p:nvSpPr>
        <p:spPr>
          <a:xfrm>
            <a:off x="8623805"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7" name="Text Placeholder 3">
            <a:extLst>
              <a:ext uri="{FF2B5EF4-FFF2-40B4-BE49-F238E27FC236}">
                <a16:creationId xmlns:a16="http://schemas.microsoft.com/office/drawing/2014/main" id="{5DE7FF11-2C57-B7DA-75E6-E9BF13D0AAD5}"/>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8" name="Title 1">
            <a:extLst>
              <a:ext uri="{FF2B5EF4-FFF2-40B4-BE49-F238E27FC236}">
                <a16:creationId xmlns:a16="http://schemas.microsoft.com/office/drawing/2014/main" id="{8B9259AF-82C9-9F00-C684-3BBE56E5C35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26" name="Text Placeholder 3">
            <a:extLst>
              <a:ext uri="{FF2B5EF4-FFF2-40B4-BE49-F238E27FC236}">
                <a16:creationId xmlns:a16="http://schemas.microsoft.com/office/drawing/2014/main" id="{D06F6D2F-1FA9-097D-DAE6-0AACF06706BB}"/>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7" name="Text Placeholder 3">
            <a:extLst>
              <a:ext uri="{FF2B5EF4-FFF2-40B4-BE49-F238E27FC236}">
                <a16:creationId xmlns:a16="http://schemas.microsoft.com/office/drawing/2014/main" id="{9DC6AE46-D6F4-F337-4DAD-13B428A924CA}"/>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28" name="Text Placeholder 3">
            <a:extLst>
              <a:ext uri="{FF2B5EF4-FFF2-40B4-BE49-F238E27FC236}">
                <a16:creationId xmlns:a16="http://schemas.microsoft.com/office/drawing/2014/main" id="{AAC2E4E3-FBBC-B4A8-34B2-2F557FC657F5}"/>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29" name="Text Placeholder 3">
            <a:extLst>
              <a:ext uri="{FF2B5EF4-FFF2-40B4-BE49-F238E27FC236}">
                <a16:creationId xmlns:a16="http://schemas.microsoft.com/office/drawing/2014/main" id="{F0FE61F4-3140-6677-7F18-CB588A20862D}"/>
              </a:ext>
            </a:extLst>
          </p:cNvPr>
          <p:cNvSpPr>
            <a:spLocks noGrp="1"/>
          </p:cNvSpPr>
          <p:nvPr>
            <p:ph type="body" sz="half" idx="88" hasCustomPrompt="1"/>
          </p:nvPr>
        </p:nvSpPr>
        <p:spPr>
          <a:xfrm>
            <a:off x="892864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0" name="Text Placeholder 3">
            <a:extLst>
              <a:ext uri="{FF2B5EF4-FFF2-40B4-BE49-F238E27FC236}">
                <a16:creationId xmlns:a16="http://schemas.microsoft.com/office/drawing/2014/main" id="{D56E00B7-1A36-BD21-AC48-3CDB8EC447AF}"/>
              </a:ext>
            </a:extLst>
          </p:cNvPr>
          <p:cNvSpPr>
            <a:spLocks noGrp="1"/>
          </p:cNvSpPr>
          <p:nvPr>
            <p:ph type="body" sz="half" idx="89" hasCustomPrompt="1"/>
          </p:nvPr>
        </p:nvSpPr>
        <p:spPr>
          <a:xfrm>
            <a:off x="1669203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1" name="Text Placeholder 3">
            <a:extLst>
              <a:ext uri="{FF2B5EF4-FFF2-40B4-BE49-F238E27FC236}">
                <a16:creationId xmlns:a16="http://schemas.microsoft.com/office/drawing/2014/main" id="{98E43A06-AAB5-FBF4-CB86-B85093BBDA82}"/>
              </a:ext>
            </a:extLst>
          </p:cNvPr>
          <p:cNvSpPr>
            <a:spLocks noGrp="1"/>
          </p:cNvSpPr>
          <p:nvPr>
            <p:ph type="body" sz="half" idx="90" hasCustomPrompt="1"/>
          </p:nvPr>
        </p:nvSpPr>
        <p:spPr>
          <a:xfrm>
            <a:off x="8928647"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2" name="Text Placeholder 3">
            <a:extLst>
              <a:ext uri="{FF2B5EF4-FFF2-40B4-BE49-F238E27FC236}">
                <a16:creationId xmlns:a16="http://schemas.microsoft.com/office/drawing/2014/main" id="{035409D4-4E7D-DD6E-57D7-97D5AA00C52A}"/>
              </a:ext>
            </a:extLst>
          </p:cNvPr>
          <p:cNvSpPr>
            <a:spLocks noGrp="1"/>
          </p:cNvSpPr>
          <p:nvPr>
            <p:ph type="body" sz="half" idx="91" hasCustomPrompt="1"/>
          </p:nvPr>
        </p:nvSpPr>
        <p:spPr>
          <a:xfrm>
            <a:off x="8928647"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1</a:t>
            </a:r>
          </a:p>
        </p:txBody>
      </p:sp>
      <p:sp>
        <p:nvSpPr>
          <p:cNvPr id="33" name="Text Placeholder 3">
            <a:extLst>
              <a:ext uri="{FF2B5EF4-FFF2-40B4-BE49-F238E27FC236}">
                <a16:creationId xmlns:a16="http://schemas.microsoft.com/office/drawing/2014/main" id="{210846DC-7D3B-978D-45D0-8F8F93D00C0E}"/>
              </a:ext>
            </a:extLst>
          </p:cNvPr>
          <p:cNvSpPr>
            <a:spLocks noGrp="1"/>
          </p:cNvSpPr>
          <p:nvPr>
            <p:ph type="body" sz="half" idx="92" hasCustomPrompt="1"/>
          </p:nvPr>
        </p:nvSpPr>
        <p:spPr>
          <a:xfrm>
            <a:off x="16690094"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4" name="Text Placeholder 3">
            <a:extLst>
              <a:ext uri="{FF2B5EF4-FFF2-40B4-BE49-F238E27FC236}">
                <a16:creationId xmlns:a16="http://schemas.microsoft.com/office/drawing/2014/main" id="{5AF62158-1F29-6B50-0456-162AD734768E}"/>
              </a:ext>
            </a:extLst>
          </p:cNvPr>
          <p:cNvSpPr>
            <a:spLocks noGrp="1"/>
          </p:cNvSpPr>
          <p:nvPr>
            <p:ph type="body" sz="half" idx="93" hasCustomPrompt="1"/>
          </p:nvPr>
        </p:nvSpPr>
        <p:spPr>
          <a:xfrm>
            <a:off x="16690094"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2</a:t>
            </a:r>
          </a:p>
        </p:txBody>
      </p:sp>
      <p:sp>
        <p:nvSpPr>
          <p:cNvPr id="35" name="Text Placeholder 3">
            <a:extLst>
              <a:ext uri="{FF2B5EF4-FFF2-40B4-BE49-F238E27FC236}">
                <a16:creationId xmlns:a16="http://schemas.microsoft.com/office/drawing/2014/main" id="{A888BB43-F57F-76A6-1E73-F484440542F3}"/>
              </a:ext>
            </a:extLst>
          </p:cNvPr>
          <p:cNvSpPr>
            <a:spLocks noGrp="1"/>
          </p:cNvSpPr>
          <p:nvPr>
            <p:ph type="body" sz="half" idx="94" hasCustomPrompt="1"/>
          </p:nvPr>
        </p:nvSpPr>
        <p:spPr>
          <a:xfrm>
            <a:off x="892864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6" name="Text Placeholder 3">
            <a:extLst>
              <a:ext uri="{FF2B5EF4-FFF2-40B4-BE49-F238E27FC236}">
                <a16:creationId xmlns:a16="http://schemas.microsoft.com/office/drawing/2014/main" id="{CA9880B9-28F8-E393-8A53-77E0C501A77F}"/>
              </a:ext>
            </a:extLst>
          </p:cNvPr>
          <p:cNvSpPr>
            <a:spLocks noGrp="1"/>
          </p:cNvSpPr>
          <p:nvPr>
            <p:ph type="body" sz="half" idx="95" hasCustomPrompt="1"/>
          </p:nvPr>
        </p:nvSpPr>
        <p:spPr>
          <a:xfrm>
            <a:off x="1669203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7" name="Text Placeholder 3">
            <a:extLst>
              <a:ext uri="{FF2B5EF4-FFF2-40B4-BE49-F238E27FC236}">
                <a16:creationId xmlns:a16="http://schemas.microsoft.com/office/drawing/2014/main" id="{71487CD8-79C1-E50B-11F4-7D2A4269A52E}"/>
              </a:ext>
            </a:extLst>
          </p:cNvPr>
          <p:cNvSpPr>
            <a:spLocks noGrp="1"/>
          </p:cNvSpPr>
          <p:nvPr>
            <p:ph type="body" sz="half" idx="96" hasCustomPrompt="1"/>
          </p:nvPr>
        </p:nvSpPr>
        <p:spPr>
          <a:xfrm>
            <a:off x="8928647"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8" name="Text Placeholder 3">
            <a:extLst>
              <a:ext uri="{FF2B5EF4-FFF2-40B4-BE49-F238E27FC236}">
                <a16:creationId xmlns:a16="http://schemas.microsoft.com/office/drawing/2014/main" id="{E011D01A-9C33-B61D-49D1-F6D1967062F9}"/>
              </a:ext>
            </a:extLst>
          </p:cNvPr>
          <p:cNvSpPr>
            <a:spLocks noGrp="1"/>
          </p:cNvSpPr>
          <p:nvPr>
            <p:ph type="body" sz="half" idx="97" hasCustomPrompt="1"/>
          </p:nvPr>
        </p:nvSpPr>
        <p:spPr>
          <a:xfrm>
            <a:off x="8928647"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3</a:t>
            </a:r>
          </a:p>
        </p:txBody>
      </p:sp>
      <p:sp>
        <p:nvSpPr>
          <p:cNvPr id="39" name="Text Placeholder 3">
            <a:extLst>
              <a:ext uri="{FF2B5EF4-FFF2-40B4-BE49-F238E27FC236}">
                <a16:creationId xmlns:a16="http://schemas.microsoft.com/office/drawing/2014/main" id="{99F1AA11-FE22-5E73-39EB-BD8D9B53178E}"/>
              </a:ext>
            </a:extLst>
          </p:cNvPr>
          <p:cNvSpPr>
            <a:spLocks noGrp="1"/>
          </p:cNvSpPr>
          <p:nvPr>
            <p:ph type="body" sz="half" idx="98" hasCustomPrompt="1"/>
          </p:nvPr>
        </p:nvSpPr>
        <p:spPr>
          <a:xfrm>
            <a:off x="16690094"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0" name="Text Placeholder 3">
            <a:extLst>
              <a:ext uri="{FF2B5EF4-FFF2-40B4-BE49-F238E27FC236}">
                <a16:creationId xmlns:a16="http://schemas.microsoft.com/office/drawing/2014/main" id="{54A1E370-BAEC-4A19-D7E8-34D8C9FC9222}"/>
              </a:ext>
            </a:extLst>
          </p:cNvPr>
          <p:cNvSpPr>
            <a:spLocks noGrp="1"/>
          </p:cNvSpPr>
          <p:nvPr>
            <p:ph type="body" sz="half" idx="99" hasCustomPrompt="1"/>
          </p:nvPr>
        </p:nvSpPr>
        <p:spPr>
          <a:xfrm>
            <a:off x="16690094"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4</a:t>
            </a:r>
          </a:p>
        </p:txBody>
      </p:sp>
      <p:sp>
        <p:nvSpPr>
          <p:cNvPr id="41" name="Text Placeholder 3">
            <a:extLst>
              <a:ext uri="{FF2B5EF4-FFF2-40B4-BE49-F238E27FC236}">
                <a16:creationId xmlns:a16="http://schemas.microsoft.com/office/drawing/2014/main" id="{ABE5DC06-778B-A857-F01D-A81A1DCAA6F2}"/>
              </a:ext>
            </a:extLst>
          </p:cNvPr>
          <p:cNvSpPr>
            <a:spLocks noGrp="1"/>
          </p:cNvSpPr>
          <p:nvPr>
            <p:ph type="body" sz="half" idx="100" hasCustomPrompt="1"/>
          </p:nvPr>
        </p:nvSpPr>
        <p:spPr>
          <a:xfrm>
            <a:off x="892864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2" name="Text Placeholder 3">
            <a:extLst>
              <a:ext uri="{FF2B5EF4-FFF2-40B4-BE49-F238E27FC236}">
                <a16:creationId xmlns:a16="http://schemas.microsoft.com/office/drawing/2014/main" id="{A3917C11-46E3-F47D-CC00-882A5B56428E}"/>
              </a:ext>
            </a:extLst>
          </p:cNvPr>
          <p:cNvSpPr>
            <a:spLocks noGrp="1"/>
          </p:cNvSpPr>
          <p:nvPr>
            <p:ph type="body" sz="half" idx="101" hasCustomPrompt="1"/>
          </p:nvPr>
        </p:nvSpPr>
        <p:spPr>
          <a:xfrm>
            <a:off x="1669203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3" name="Text Placeholder 3">
            <a:extLst>
              <a:ext uri="{FF2B5EF4-FFF2-40B4-BE49-F238E27FC236}">
                <a16:creationId xmlns:a16="http://schemas.microsoft.com/office/drawing/2014/main" id="{FB862FD5-087B-964F-0E60-1DEEADB52627}"/>
              </a:ext>
            </a:extLst>
          </p:cNvPr>
          <p:cNvSpPr>
            <a:spLocks noGrp="1"/>
          </p:cNvSpPr>
          <p:nvPr>
            <p:ph type="body" sz="half" idx="102" hasCustomPrompt="1"/>
          </p:nvPr>
        </p:nvSpPr>
        <p:spPr>
          <a:xfrm>
            <a:off x="8928647"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4" name="Text Placeholder 3">
            <a:extLst>
              <a:ext uri="{FF2B5EF4-FFF2-40B4-BE49-F238E27FC236}">
                <a16:creationId xmlns:a16="http://schemas.microsoft.com/office/drawing/2014/main" id="{6324952E-8CF6-5B6E-AF2D-61F7C7D290C7}"/>
              </a:ext>
            </a:extLst>
          </p:cNvPr>
          <p:cNvSpPr>
            <a:spLocks noGrp="1"/>
          </p:cNvSpPr>
          <p:nvPr>
            <p:ph type="body" sz="half" idx="103" hasCustomPrompt="1"/>
          </p:nvPr>
        </p:nvSpPr>
        <p:spPr>
          <a:xfrm>
            <a:off x="8928647"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5</a:t>
            </a:r>
          </a:p>
        </p:txBody>
      </p:sp>
      <p:sp>
        <p:nvSpPr>
          <p:cNvPr id="45" name="Text Placeholder 3">
            <a:extLst>
              <a:ext uri="{FF2B5EF4-FFF2-40B4-BE49-F238E27FC236}">
                <a16:creationId xmlns:a16="http://schemas.microsoft.com/office/drawing/2014/main" id="{D11A3E08-34B8-3AA3-4DDC-845342192DAB}"/>
              </a:ext>
            </a:extLst>
          </p:cNvPr>
          <p:cNvSpPr>
            <a:spLocks noGrp="1"/>
          </p:cNvSpPr>
          <p:nvPr>
            <p:ph type="body" sz="half" idx="104" hasCustomPrompt="1"/>
          </p:nvPr>
        </p:nvSpPr>
        <p:spPr>
          <a:xfrm>
            <a:off x="16690094"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6" name="Text Placeholder 3">
            <a:extLst>
              <a:ext uri="{FF2B5EF4-FFF2-40B4-BE49-F238E27FC236}">
                <a16:creationId xmlns:a16="http://schemas.microsoft.com/office/drawing/2014/main" id="{95209962-C8B5-3D9D-252C-3B65878BC071}"/>
              </a:ext>
            </a:extLst>
          </p:cNvPr>
          <p:cNvSpPr>
            <a:spLocks noGrp="1"/>
          </p:cNvSpPr>
          <p:nvPr>
            <p:ph type="body" sz="half" idx="105" hasCustomPrompt="1"/>
          </p:nvPr>
        </p:nvSpPr>
        <p:spPr>
          <a:xfrm>
            <a:off x="16690094"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6</a:t>
            </a:r>
          </a:p>
        </p:txBody>
      </p:sp>
    </p:spTree>
    <p:extLst>
      <p:ext uri="{BB962C8B-B14F-4D97-AF65-F5344CB8AC3E}">
        <p14:creationId xmlns:p14="http://schemas.microsoft.com/office/powerpoint/2010/main" val="89593318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Categories – Dark">
    <p:bg>
      <p:bgRef idx="1001">
        <a:schemeClr val="bg2"/>
      </p:bgRef>
    </p:bg>
    <p:spTree>
      <p:nvGrpSpPr>
        <p:cNvPr id="1" name=""/>
        <p:cNvGrpSpPr/>
        <p:nvPr/>
      </p:nvGrpSpPr>
      <p:grpSpPr>
        <a:xfrm>
          <a:off x="0" y="0"/>
          <a:ext cx="0" cy="0"/>
          <a:chOff x="0" y="0"/>
          <a:chExt cx="0" cy="0"/>
        </a:xfrm>
      </p:grpSpPr>
      <p:sp>
        <p:nvSpPr>
          <p:cNvPr id="2318" name="Rounded Rectangle"/>
          <p:cNvSpPr/>
          <p:nvPr/>
        </p:nvSpPr>
        <p:spPr>
          <a:xfrm>
            <a:off x="16385192"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2319" name="Rounded Rectangle"/>
          <p:cNvSpPr/>
          <p:nvPr/>
        </p:nvSpPr>
        <p:spPr>
          <a:xfrm>
            <a:off x="8623805"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2320" name="Rounded Rectangle"/>
          <p:cNvSpPr/>
          <p:nvPr/>
        </p:nvSpPr>
        <p:spPr>
          <a:xfrm>
            <a:off x="16385192"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2322" name="Rounded Rectangle"/>
          <p:cNvSpPr/>
          <p:nvPr/>
        </p:nvSpPr>
        <p:spPr>
          <a:xfrm>
            <a:off x="8623805"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2323" name="Rounded Rectangle"/>
          <p:cNvSpPr/>
          <p:nvPr/>
        </p:nvSpPr>
        <p:spPr>
          <a:xfrm>
            <a:off x="8623805" y="50799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2" name="Rounded Rectangle">
            <a:extLst>
              <a:ext uri="{FF2B5EF4-FFF2-40B4-BE49-F238E27FC236}">
                <a16:creationId xmlns:a16="http://schemas.microsoft.com/office/drawing/2014/main" id="{BDC46BAE-1797-271F-EF1D-B4C5C1C6B316}"/>
              </a:ext>
            </a:extLst>
          </p:cNvPr>
          <p:cNvSpPr/>
          <p:nvPr userDrawn="1"/>
        </p:nvSpPr>
        <p:spPr>
          <a:xfrm>
            <a:off x="16385192" y="509324"/>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3" name="Text Placeholder 3">
            <a:extLst>
              <a:ext uri="{FF2B5EF4-FFF2-40B4-BE49-F238E27FC236}">
                <a16:creationId xmlns:a16="http://schemas.microsoft.com/office/drawing/2014/main" id="{78AF5772-9997-A4DB-BBFE-5ED69E1D059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4" name="Title 1">
            <a:extLst>
              <a:ext uri="{FF2B5EF4-FFF2-40B4-BE49-F238E27FC236}">
                <a16:creationId xmlns:a16="http://schemas.microsoft.com/office/drawing/2014/main" id="{85AF9B23-020D-0918-743B-F511309F2CF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26" name="Text Placeholder 3">
            <a:extLst>
              <a:ext uri="{FF2B5EF4-FFF2-40B4-BE49-F238E27FC236}">
                <a16:creationId xmlns:a16="http://schemas.microsoft.com/office/drawing/2014/main" id="{2CD29E27-6F90-9716-1856-54917AC46E0C}"/>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7" name="Text Placeholder 3">
            <a:extLst>
              <a:ext uri="{FF2B5EF4-FFF2-40B4-BE49-F238E27FC236}">
                <a16:creationId xmlns:a16="http://schemas.microsoft.com/office/drawing/2014/main" id="{42D87CA1-09C4-10B9-FD71-7C6B2A93EAD2}"/>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28" name="Text Placeholder 3">
            <a:extLst>
              <a:ext uri="{FF2B5EF4-FFF2-40B4-BE49-F238E27FC236}">
                <a16:creationId xmlns:a16="http://schemas.microsoft.com/office/drawing/2014/main" id="{9237668A-DD8F-217C-1D36-92A198838386}"/>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29" name="Text Placeholder 3">
            <a:extLst>
              <a:ext uri="{FF2B5EF4-FFF2-40B4-BE49-F238E27FC236}">
                <a16:creationId xmlns:a16="http://schemas.microsoft.com/office/drawing/2014/main" id="{4D7ED271-82F3-CB73-6EF3-FBAEC9513CF7}"/>
              </a:ext>
            </a:extLst>
          </p:cNvPr>
          <p:cNvSpPr>
            <a:spLocks noGrp="1"/>
          </p:cNvSpPr>
          <p:nvPr>
            <p:ph type="body" sz="half" idx="88" hasCustomPrompt="1"/>
          </p:nvPr>
        </p:nvSpPr>
        <p:spPr>
          <a:xfrm>
            <a:off x="892864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0" name="Text Placeholder 3">
            <a:extLst>
              <a:ext uri="{FF2B5EF4-FFF2-40B4-BE49-F238E27FC236}">
                <a16:creationId xmlns:a16="http://schemas.microsoft.com/office/drawing/2014/main" id="{28925403-76DF-CEC2-1931-34C74F0F5697}"/>
              </a:ext>
            </a:extLst>
          </p:cNvPr>
          <p:cNvSpPr>
            <a:spLocks noGrp="1"/>
          </p:cNvSpPr>
          <p:nvPr>
            <p:ph type="body" sz="half" idx="89" hasCustomPrompt="1"/>
          </p:nvPr>
        </p:nvSpPr>
        <p:spPr>
          <a:xfrm>
            <a:off x="16692037" y="3104508"/>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1" name="Text Placeholder 3">
            <a:extLst>
              <a:ext uri="{FF2B5EF4-FFF2-40B4-BE49-F238E27FC236}">
                <a16:creationId xmlns:a16="http://schemas.microsoft.com/office/drawing/2014/main" id="{8100BF95-DFC2-B721-2BDF-30887EC34090}"/>
              </a:ext>
            </a:extLst>
          </p:cNvPr>
          <p:cNvSpPr>
            <a:spLocks noGrp="1"/>
          </p:cNvSpPr>
          <p:nvPr>
            <p:ph type="body" sz="half" idx="90" hasCustomPrompt="1"/>
          </p:nvPr>
        </p:nvSpPr>
        <p:spPr>
          <a:xfrm>
            <a:off x="8928647"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2" name="Text Placeholder 3">
            <a:extLst>
              <a:ext uri="{FF2B5EF4-FFF2-40B4-BE49-F238E27FC236}">
                <a16:creationId xmlns:a16="http://schemas.microsoft.com/office/drawing/2014/main" id="{BCB97A32-3DA8-86D4-3974-FE429523738E}"/>
              </a:ext>
            </a:extLst>
          </p:cNvPr>
          <p:cNvSpPr>
            <a:spLocks noGrp="1"/>
          </p:cNvSpPr>
          <p:nvPr>
            <p:ph type="body" sz="half" idx="91" hasCustomPrompt="1"/>
          </p:nvPr>
        </p:nvSpPr>
        <p:spPr>
          <a:xfrm>
            <a:off x="8928647"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1</a:t>
            </a:r>
          </a:p>
        </p:txBody>
      </p:sp>
      <p:sp>
        <p:nvSpPr>
          <p:cNvPr id="33" name="Text Placeholder 3">
            <a:extLst>
              <a:ext uri="{FF2B5EF4-FFF2-40B4-BE49-F238E27FC236}">
                <a16:creationId xmlns:a16="http://schemas.microsoft.com/office/drawing/2014/main" id="{6F9E2F0B-086C-1492-F2DE-818144C32771}"/>
              </a:ext>
            </a:extLst>
          </p:cNvPr>
          <p:cNvSpPr>
            <a:spLocks noGrp="1"/>
          </p:cNvSpPr>
          <p:nvPr>
            <p:ph type="body" sz="half" idx="92" hasCustomPrompt="1"/>
          </p:nvPr>
        </p:nvSpPr>
        <p:spPr>
          <a:xfrm>
            <a:off x="16690094" y="1143282"/>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4" name="Text Placeholder 3">
            <a:extLst>
              <a:ext uri="{FF2B5EF4-FFF2-40B4-BE49-F238E27FC236}">
                <a16:creationId xmlns:a16="http://schemas.microsoft.com/office/drawing/2014/main" id="{433831A2-E19C-EDFC-C717-B864DB35C00B}"/>
              </a:ext>
            </a:extLst>
          </p:cNvPr>
          <p:cNvSpPr>
            <a:spLocks noGrp="1"/>
          </p:cNvSpPr>
          <p:nvPr>
            <p:ph type="body" sz="half" idx="93" hasCustomPrompt="1"/>
          </p:nvPr>
        </p:nvSpPr>
        <p:spPr>
          <a:xfrm>
            <a:off x="16690094" y="726722"/>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2</a:t>
            </a:r>
          </a:p>
        </p:txBody>
      </p:sp>
      <p:sp>
        <p:nvSpPr>
          <p:cNvPr id="35" name="Text Placeholder 3">
            <a:extLst>
              <a:ext uri="{FF2B5EF4-FFF2-40B4-BE49-F238E27FC236}">
                <a16:creationId xmlns:a16="http://schemas.microsoft.com/office/drawing/2014/main" id="{DF590652-877F-8522-0962-2626E6FA723C}"/>
              </a:ext>
            </a:extLst>
          </p:cNvPr>
          <p:cNvSpPr>
            <a:spLocks noGrp="1"/>
          </p:cNvSpPr>
          <p:nvPr>
            <p:ph type="body" sz="half" idx="94" hasCustomPrompt="1"/>
          </p:nvPr>
        </p:nvSpPr>
        <p:spPr>
          <a:xfrm>
            <a:off x="892864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6" name="Text Placeholder 3">
            <a:extLst>
              <a:ext uri="{FF2B5EF4-FFF2-40B4-BE49-F238E27FC236}">
                <a16:creationId xmlns:a16="http://schemas.microsoft.com/office/drawing/2014/main" id="{602BE5F4-C7BE-B36C-FD4B-32344D67CA32}"/>
              </a:ext>
            </a:extLst>
          </p:cNvPr>
          <p:cNvSpPr>
            <a:spLocks noGrp="1"/>
          </p:cNvSpPr>
          <p:nvPr>
            <p:ph type="body" sz="half" idx="95" hasCustomPrompt="1"/>
          </p:nvPr>
        </p:nvSpPr>
        <p:spPr>
          <a:xfrm>
            <a:off x="16692037" y="7431709"/>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7" name="Text Placeholder 3">
            <a:extLst>
              <a:ext uri="{FF2B5EF4-FFF2-40B4-BE49-F238E27FC236}">
                <a16:creationId xmlns:a16="http://schemas.microsoft.com/office/drawing/2014/main" id="{2A79C9AF-1DE0-0EAB-47BA-FC2F9CD6F7AE}"/>
              </a:ext>
            </a:extLst>
          </p:cNvPr>
          <p:cNvSpPr>
            <a:spLocks noGrp="1"/>
          </p:cNvSpPr>
          <p:nvPr>
            <p:ph type="body" sz="half" idx="96" hasCustomPrompt="1"/>
          </p:nvPr>
        </p:nvSpPr>
        <p:spPr>
          <a:xfrm>
            <a:off x="8928647"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38" name="Text Placeholder 3">
            <a:extLst>
              <a:ext uri="{FF2B5EF4-FFF2-40B4-BE49-F238E27FC236}">
                <a16:creationId xmlns:a16="http://schemas.microsoft.com/office/drawing/2014/main" id="{41515DA9-E89D-0FDA-FF59-38080A71B4DF}"/>
              </a:ext>
            </a:extLst>
          </p:cNvPr>
          <p:cNvSpPr>
            <a:spLocks noGrp="1"/>
          </p:cNvSpPr>
          <p:nvPr>
            <p:ph type="body" sz="half" idx="97" hasCustomPrompt="1"/>
          </p:nvPr>
        </p:nvSpPr>
        <p:spPr>
          <a:xfrm>
            <a:off x="8928647"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3</a:t>
            </a:r>
          </a:p>
        </p:txBody>
      </p:sp>
      <p:sp>
        <p:nvSpPr>
          <p:cNvPr id="39" name="Text Placeholder 3">
            <a:extLst>
              <a:ext uri="{FF2B5EF4-FFF2-40B4-BE49-F238E27FC236}">
                <a16:creationId xmlns:a16="http://schemas.microsoft.com/office/drawing/2014/main" id="{F2A45CFA-6133-7F3C-BF45-3808956C5CDF}"/>
              </a:ext>
            </a:extLst>
          </p:cNvPr>
          <p:cNvSpPr>
            <a:spLocks noGrp="1"/>
          </p:cNvSpPr>
          <p:nvPr>
            <p:ph type="body" sz="half" idx="98" hasCustomPrompt="1"/>
          </p:nvPr>
        </p:nvSpPr>
        <p:spPr>
          <a:xfrm>
            <a:off x="16690094" y="5470483"/>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0" name="Text Placeholder 3">
            <a:extLst>
              <a:ext uri="{FF2B5EF4-FFF2-40B4-BE49-F238E27FC236}">
                <a16:creationId xmlns:a16="http://schemas.microsoft.com/office/drawing/2014/main" id="{A5B65BB0-9BB8-AA60-60DA-90A9F0442702}"/>
              </a:ext>
            </a:extLst>
          </p:cNvPr>
          <p:cNvSpPr>
            <a:spLocks noGrp="1"/>
          </p:cNvSpPr>
          <p:nvPr>
            <p:ph type="body" sz="half" idx="99" hasCustomPrompt="1"/>
          </p:nvPr>
        </p:nvSpPr>
        <p:spPr>
          <a:xfrm>
            <a:off x="16690094" y="5053923"/>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4</a:t>
            </a:r>
          </a:p>
        </p:txBody>
      </p:sp>
      <p:sp>
        <p:nvSpPr>
          <p:cNvPr id="41" name="Text Placeholder 3">
            <a:extLst>
              <a:ext uri="{FF2B5EF4-FFF2-40B4-BE49-F238E27FC236}">
                <a16:creationId xmlns:a16="http://schemas.microsoft.com/office/drawing/2014/main" id="{CEF61152-F72C-3D36-68E5-16C02BB118E2}"/>
              </a:ext>
            </a:extLst>
          </p:cNvPr>
          <p:cNvSpPr>
            <a:spLocks noGrp="1"/>
          </p:cNvSpPr>
          <p:nvPr>
            <p:ph type="body" sz="half" idx="100" hasCustomPrompt="1"/>
          </p:nvPr>
        </p:nvSpPr>
        <p:spPr>
          <a:xfrm>
            <a:off x="892864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2" name="Text Placeholder 3">
            <a:extLst>
              <a:ext uri="{FF2B5EF4-FFF2-40B4-BE49-F238E27FC236}">
                <a16:creationId xmlns:a16="http://schemas.microsoft.com/office/drawing/2014/main" id="{47137B48-ED12-A6A3-3620-E0AF6D9DB7A3}"/>
              </a:ext>
            </a:extLst>
          </p:cNvPr>
          <p:cNvSpPr>
            <a:spLocks noGrp="1"/>
          </p:cNvSpPr>
          <p:nvPr>
            <p:ph type="body" sz="half" idx="101" hasCustomPrompt="1"/>
          </p:nvPr>
        </p:nvSpPr>
        <p:spPr>
          <a:xfrm>
            <a:off x="16692037" y="11758910"/>
            <a:ext cx="6848856" cy="110642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3" name="Text Placeholder 3">
            <a:extLst>
              <a:ext uri="{FF2B5EF4-FFF2-40B4-BE49-F238E27FC236}">
                <a16:creationId xmlns:a16="http://schemas.microsoft.com/office/drawing/2014/main" id="{5506310A-E584-4EF3-C2C9-4CDDB8D52933}"/>
              </a:ext>
            </a:extLst>
          </p:cNvPr>
          <p:cNvSpPr>
            <a:spLocks noGrp="1"/>
          </p:cNvSpPr>
          <p:nvPr>
            <p:ph type="body" sz="half" idx="102" hasCustomPrompt="1"/>
          </p:nvPr>
        </p:nvSpPr>
        <p:spPr>
          <a:xfrm>
            <a:off x="8928647"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4" name="Text Placeholder 3">
            <a:extLst>
              <a:ext uri="{FF2B5EF4-FFF2-40B4-BE49-F238E27FC236}">
                <a16:creationId xmlns:a16="http://schemas.microsoft.com/office/drawing/2014/main" id="{5A20E072-D57C-6F6E-39F9-FA561465E7BB}"/>
              </a:ext>
            </a:extLst>
          </p:cNvPr>
          <p:cNvSpPr>
            <a:spLocks noGrp="1"/>
          </p:cNvSpPr>
          <p:nvPr>
            <p:ph type="body" sz="half" idx="103" hasCustomPrompt="1"/>
          </p:nvPr>
        </p:nvSpPr>
        <p:spPr>
          <a:xfrm>
            <a:off x="8928647"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5</a:t>
            </a:r>
          </a:p>
        </p:txBody>
      </p:sp>
      <p:sp>
        <p:nvSpPr>
          <p:cNvPr id="45" name="Text Placeholder 3">
            <a:extLst>
              <a:ext uri="{FF2B5EF4-FFF2-40B4-BE49-F238E27FC236}">
                <a16:creationId xmlns:a16="http://schemas.microsoft.com/office/drawing/2014/main" id="{4812F07B-EB04-E375-30E8-D10CD5A3A51B}"/>
              </a:ext>
            </a:extLst>
          </p:cNvPr>
          <p:cNvSpPr>
            <a:spLocks noGrp="1"/>
          </p:cNvSpPr>
          <p:nvPr>
            <p:ph type="body" sz="half" idx="104" hasCustomPrompt="1"/>
          </p:nvPr>
        </p:nvSpPr>
        <p:spPr>
          <a:xfrm>
            <a:off x="16690094" y="9797684"/>
            <a:ext cx="5196234"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a:t>
            </a:r>
          </a:p>
        </p:txBody>
      </p:sp>
      <p:sp>
        <p:nvSpPr>
          <p:cNvPr id="46" name="Text Placeholder 3">
            <a:extLst>
              <a:ext uri="{FF2B5EF4-FFF2-40B4-BE49-F238E27FC236}">
                <a16:creationId xmlns:a16="http://schemas.microsoft.com/office/drawing/2014/main" id="{FD7A199B-DEF2-A47D-9ECC-A0038FE76A52}"/>
              </a:ext>
            </a:extLst>
          </p:cNvPr>
          <p:cNvSpPr>
            <a:spLocks noGrp="1"/>
          </p:cNvSpPr>
          <p:nvPr>
            <p:ph type="body" sz="half" idx="105" hasCustomPrompt="1"/>
          </p:nvPr>
        </p:nvSpPr>
        <p:spPr>
          <a:xfrm>
            <a:off x="16690094" y="9381124"/>
            <a:ext cx="5196234" cy="404663"/>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Category 6</a:t>
            </a:r>
          </a:p>
        </p:txBody>
      </p:sp>
    </p:spTree>
    <p:extLst>
      <p:ext uri="{BB962C8B-B14F-4D97-AF65-F5344CB8AC3E}">
        <p14:creationId xmlns:p14="http://schemas.microsoft.com/office/powerpoint/2010/main" val="3336095376"/>
      </p:ext>
    </p:extLst>
  </p:cSld>
  <p:clrMapOvr>
    <a:overrideClrMapping bg1="dk1" tx1="lt1" bg2="dk2" tx2="lt2" accent1="accent1" accent2="accent2" accent3="accent3" accent4="accent4" accent5="accent5" accent6="accent6" hlink="hlink" folHlink="folHlink"/>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 body + 6 text boxes">
    <p:spTree>
      <p:nvGrpSpPr>
        <p:cNvPr id="1" name=""/>
        <p:cNvGrpSpPr/>
        <p:nvPr/>
      </p:nvGrpSpPr>
      <p:grpSpPr>
        <a:xfrm>
          <a:off x="0" y="0"/>
          <a:ext cx="0" cy="0"/>
          <a:chOff x="0" y="0"/>
          <a:chExt cx="0" cy="0"/>
        </a:xfrm>
      </p:grpSpPr>
      <p:sp>
        <p:nvSpPr>
          <p:cNvPr id="2353" name="Rounded Rectangle"/>
          <p:cNvSpPr/>
          <p:nvPr/>
        </p:nvSpPr>
        <p:spPr>
          <a:xfrm>
            <a:off x="16385192"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354" name="Rounded Rectangle"/>
          <p:cNvSpPr/>
          <p:nvPr/>
        </p:nvSpPr>
        <p:spPr>
          <a:xfrm>
            <a:off x="8623805" y="50799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357" name="Rounded Rectangle"/>
          <p:cNvSpPr/>
          <p:nvPr/>
        </p:nvSpPr>
        <p:spPr>
          <a:xfrm>
            <a:off x="16385192"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359" name="Rounded Rectangle"/>
          <p:cNvSpPr/>
          <p:nvPr/>
        </p:nvSpPr>
        <p:spPr>
          <a:xfrm>
            <a:off x="8623805" y="4834189"/>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361" name="Rounded Rectangle"/>
          <p:cNvSpPr/>
          <p:nvPr/>
        </p:nvSpPr>
        <p:spPr>
          <a:xfrm>
            <a:off x="16385192"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363" name="Rounded Rectangle"/>
          <p:cNvSpPr/>
          <p:nvPr/>
        </p:nvSpPr>
        <p:spPr>
          <a:xfrm>
            <a:off x="8623805" y="9160380"/>
            <a:ext cx="7461888" cy="4047621"/>
          </a:xfrm>
          <a:prstGeom prst="roundRect">
            <a:avLst>
              <a:gd name="adj" fmla="val 4822"/>
            </a:avLst>
          </a:prstGeom>
          <a:solidFill>
            <a:schemeClr val="accent1">
              <a:alpha val="4538"/>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2FF196CF-B398-6DC4-AEEC-F8C4C84E9D3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4" name="Title 1">
            <a:extLst>
              <a:ext uri="{FF2B5EF4-FFF2-40B4-BE49-F238E27FC236}">
                <a16:creationId xmlns:a16="http://schemas.microsoft.com/office/drawing/2014/main" id="{6D796E6C-40C1-865F-75DC-DC2D0521734F}"/>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5" name="Text Placeholder 3">
            <a:extLst>
              <a:ext uri="{FF2B5EF4-FFF2-40B4-BE49-F238E27FC236}">
                <a16:creationId xmlns:a16="http://schemas.microsoft.com/office/drawing/2014/main" id="{820386F9-83CE-190B-FA13-B8DF5D441DC7}"/>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6" name="Text Placeholder 3">
            <a:extLst>
              <a:ext uri="{FF2B5EF4-FFF2-40B4-BE49-F238E27FC236}">
                <a16:creationId xmlns:a16="http://schemas.microsoft.com/office/drawing/2014/main" id="{313AF082-B411-52D2-F95C-9CF66252DBD9}"/>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7" name="Text Placeholder 3">
            <a:extLst>
              <a:ext uri="{FF2B5EF4-FFF2-40B4-BE49-F238E27FC236}">
                <a16:creationId xmlns:a16="http://schemas.microsoft.com/office/drawing/2014/main" id="{201F0089-C39B-35A1-96B7-F21A6AC20F0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8" name="Text Placeholder 3">
            <a:extLst>
              <a:ext uri="{FF2B5EF4-FFF2-40B4-BE49-F238E27FC236}">
                <a16:creationId xmlns:a16="http://schemas.microsoft.com/office/drawing/2014/main" id="{5B4D6C79-7596-FACB-83AB-C1491E34C25E}"/>
              </a:ext>
            </a:extLst>
          </p:cNvPr>
          <p:cNvSpPr>
            <a:spLocks noGrp="1"/>
          </p:cNvSpPr>
          <p:nvPr>
            <p:ph type="body" sz="half" idx="88" hasCustomPrompt="1"/>
          </p:nvPr>
        </p:nvSpPr>
        <p:spPr>
          <a:xfrm>
            <a:off x="8928647" y="86019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9" name="Text Placeholder 3">
            <a:extLst>
              <a:ext uri="{FF2B5EF4-FFF2-40B4-BE49-F238E27FC236}">
                <a16:creationId xmlns:a16="http://schemas.microsoft.com/office/drawing/2014/main" id="{32F5297D-5162-B87C-6D18-E0FF6B763E39}"/>
              </a:ext>
            </a:extLst>
          </p:cNvPr>
          <p:cNvSpPr>
            <a:spLocks noGrp="1"/>
          </p:cNvSpPr>
          <p:nvPr>
            <p:ph type="body" sz="half" idx="89" hasCustomPrompt="1"/>
          </p:nvPr>
        </p:nvSpPr>
        <p:spPr>
          <a:xfrm>
            <a:off x="16693381" y="86019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3" name="Text Placeholder 3">
            <a:extLst>
              <a:ext uri="{FF2B5EF4-FFF2-40B4-BE49-F238E27FC236}">
                <a16:creationId xmlns:a16="http://schemas.microsoft.com/office/drawing/2014/main" id="{8D833995-E19A-D67E-4D08-86621B377F04}"/>
              </a:ext>
            </a:extLst>
          </p:cNvPr>
          <p:cNvSpPr>
            <a:spLocks noGrp="1"/>
          </p:cNvSpPr>
          <p:nvPr>
            <p:ph type="body" sz="half" idx="90" hasCustomPrompt="1"/>
          </p:nvPr>
        </p:nvSpPr>
        <p:spPr>
          <a:xfrm>
            <a:off x="8928647" y="518638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4" name="Text Placeholder 3">
            <a:extLst>
              <a:ext uri="{FF2B5EF4-FFF2-40B4-BE49-F238E27FC236}">
                <a16:creationId xmlns:a16="http://schemas.microsoft.com/office/drawing/2014/main" id="{3E811C9C-54A8-0F0B-1BD1-326B7D52A0B7}"/>
              </a:ext>
            </a:extLst>
          </p:cNvPr>
          <p:cNvSpPr>
            <a:spLocks noGrp="1"/>
          </p:cNvSpPr>
          <p:nvPr>
            <p:ph type="body" sz="half" idx="91" hasCustomPrompt="1"/>
          </p:nvPr>
        </p:nvSpPr>
        <p:spPr>
          <a:xfrm>
            <a:off x="16693381" y="5186383"/>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8" name="Text Placeholder 3">
            <a:extLst>
              <a:ext uri="{FF2B5EF4-FFF2-40B4-BE49-F238E27FC236}">
                <a16:creationId xmlns:a16="http://schemas.microsoft.com/office/drawing/2014/main" id="{E0CE7B30-D343-B37A-0971-2DC8BCFE8E5C}"/>
              </a:ext>
            </a:extLst>
          </p:cNvPr>
          <p:cNvSpPr>
            <a:spLocks noGrp="1"/>
          </p:cNvSpPr>
          <p:nvPr>
            <p:ph type="body" sz="half" idx="92" hasCustomPrompt="1"/>
          </p:nvPr>
        </p:nvSpPr>
        <p:spPr>
          <a:xfrm>
            <a:off x="8928647" y="9513884"/>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9" name="Text Placeholder 3">
            <a:extLst>
              <a:ext uri="{FF2B5EF4-FFF2-40B4-BE49-F238E27FC236}">
                <a16:creationId xmlns:a16="http://schemas.microsoft.com/office/drawing/2014/main" id="{1144AB42-F287-745E-A556-311587CCB6BA}"/>
              </a:ext>
            </a:extLst>
          </p:cNvPr>
          <p:cNvSpPr>
            <a:spLocks noGrp="1"/>
          </p:cNvSpPr>
          <p:nvPr>
            <p:ph type="body" sz="half" idx="93" hasCustomPrompt="1"/>
          </p:nvPr>
        </p:nvSpPr>
        <p:spPr>
          <a:xfrm>
            <a:off x="16693381" y="9513884"/>
            <a:ext cx="6848856" cy="24323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612613245"/>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 body + 6 text boxes – Dark">
    <p:bg>
      <p:bgRef idx="1001">
        <a:schemeClr val="bg2"/>
      </p:bgRef>
    </p:bg>
    <p:spTree>
      <p:nvGrpSpPr>
        <p:cNvPr id="1" name=""/>
        <p:cNvGrpSpPr/>
        <p:nvPr/>
      </p:nvGrpSpPr>
      <p:grpSpPr>
        <a:xfrm>
          <a:off x="0" y="0"/>
          <a:ext cx="0" cy="0"/>
          <a:chOff x="0" y="0"/>
          <a:chExt cx="0" cy="0"/>
        </a:xfrm>
      </p:grpSpPr>
      <p:sp>
        <p:nvSpPr>
          <p:cNvPr id="5" name="Rounded Rectangle">
            <a:extLst>
              <a:ext uri="{FF2B5EF4-FFF2-40B4-BE49-F238E27FC236}">
                <a16:creationId xmlns:a16="http://schemas.microsoft.com/office/drawing/2014/main" id="{52224257-8D71-0C65-B5F0-EFFB608767EE}"/>
              </a:ext>
            </a:extLst>
          </p:cNvPr>
          <p:cNvSpPr/>
          <p:nvPr userDrawn="1"/>
        </p:nvSpPr>
        <p:spPr>
          <a:xfrm>
            <a:off x="16385192"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6" name="Rounded Rectangle">
            <a:extLst>
              <a:ext uri="{FF2B5EF4-FFF2-40B4-BE49-F238E27FC236}">
                <a16:creationId xmlns:a16="http://schemas.microsoft.com/office/drawing/2014/main" id="{2634073D-90FA-7B62-D1B5-3BE7D61B3E42}"/>
              </a:ext>
            </a:extLst>
          </p:cNvPr>
          <p:cNvSpPr/>
          <p:nvPr userDrawn="1"/>
        </p:nvSpPr>
        <p:spPr>
          <a:xfrm>
            <a:off x="8623805" y="9160380"/>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7" name="Rounded Rectangle">
            <a:extLst>
              <a:ext uri="{FF2B5EF4-FFF2-40B4-BE49-F238E27FC236}">
                <a16:creationId xmlns:a16="http://schemas.microsoft.com/office/drawing/2014/main" id="{CB6A26FF-23CA-D005-1FD4-B537B842706E}"/>
              </a:ext>
            </a:extLst>
          </p:cNvPr>
          <p:cNvSpPr/>
          <p:nvPr userDrawn="1"/>
        </p:nvSpPr>
        <p:spPr>
          <a:xfrm>
            <a:off x="16385192"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8" name="Rounded Rectangle">
            <a:extLst>
              <a:ext uri="{FF2B5EF4-FFF2-40B4-BE49-F238E27FC236}">
                <a16:creationId xmlns:a16="http://schemas.microsoft.com/office/drawing/2014/main" id="{9CA8BB1D-943B-853C-E536-E13C16BB2895}"/>
              </a:ext>
            </a:extLst>
          </p:cNvPr>
          <p:cNvSpPr/>
          <p:nvPr userDrawn="1"/>
        </p:nvSpPr>
        <p:spPr>
          <a:xfrm>
            <a:off x="8623805" y="483418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9" name="Rounded Rectangle">
            <a:extLst>
              <a:ext uri="{FF2B5EF4-FFF2-40B4-BE49-F238E27FC236}">
                <a16:creationId xmlns:a16="http://schemas.microsoft.com/office/drawing/2014/main" id="{6119EE71-9FAE-F837-671D-C0FF217489CB}"/>
              </a:ext>
            </a:extLst>
          </p:cNvPr>
          <p:cNvSpPr/>
          <p:nvPr userDrawn="1"/>
        </p:nvSpPr>
        <p:spPr>
          <a:xfrm>
            <a:off x="8623805" y="507999"/>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10" name="Rounded Rectangle">
            <a:extLst>
              <a:ext uri="{FF2B5EF4-FFF2-40B4-BE49-F238E27FC236}">
                <a16:creationId xmlns:a16="http://schemas.microsoft.com/office/drawing/2014/main" id="{B1268C8D-4303-C999-9330-35C6465C5392}"/>
              </a:ext>
            </a:extLst>
          </p:cNvPr>
          <p:cNvSpPr/>
          <p:nvPr userDrawn="1"/>
        </p:nvSpPr>
        <p:spPr>
          <a:xfrm>
            <a:off x="16385192" y="509324"/>
            <a:ext cx="7461888" cy="4047621"/>
          </a:xfrm>
          <a:prstGeom prst="roundRect">
            <a:avLst>
              <a:gd name="adj" fmla="val 4822"/>
            </a:avLst>
          </a:prstGeom>
          <a:solidFill>
            <a:schemeClr val="accent1">
              <a:alpha val="14902"/>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AEDE6FD7-91A5-84D4-39D2-61A9C80EE5BA}"/>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8" name="Title 1">
            <a:extLst>
              <a:ext uri="{FF2B5EF4-FFF2-40B4-BE49-F238E27FC236}">
                <a16:creationId xmlns:a16="http://schemas.microsoft.com/office/drawing/2014/main" id="{1B9ABCB6-A98D-7DBC-4E84-629832F41C5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9" name="Text Placeholder 3">
            <a:extLst>
              <a:ext uri="{FF2B5EF4-FFF2-40B4-BE49-F238E27FC236}">
                <a16:creationId xmlns:a16="http://schemas.microsoft.com/office/drawing/2014/main" id="{9F1EB6FC-9958-1054-0BFB-88A37E9FA17C}"/>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0" name="Text Placeholder 3">
            <a:extLst>
              <a:ext uri="{FF2B5EF4-FFF2-40B4-BE49-F238E27FC236}">
                <a16:creationId xmlns:a16="http://schemas.microsoft.com/office/drawing/2014/main" id="{0C2C0E04-21B7-3517-4339-3F5AEB80333C}"/>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21" name="Text Placeholder 3">
            <a:extLst>
              <a:ext uri="{FF2B5EF4-FFF2-40B4-BE49-F238E27FC236}">
                <a16:creationId xmlns:a16="http://schemas.microsoft.com/office/drawing/2014/main" id="{57CE69DB-B1FB-9B12-2ACE-7F96EE75007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22" name="Text Placeholder 3">
            <a:extLst>
              <a:ext uri="{FF2B5EF4-FFF2-40B4-BE49-F238E27FC236}">
                <a16:creationId xmlns:a16="http://schemas.microsoft.com/office/drawing/2014/main" id="{2E735411-8368-9E40-3A84-32FCEB6885FA}"/>
              </a:ext>
            </a:extLst>
          </p:cNvPr>
          <p:cNvSpPr>
            <a:spLocks noGrp="1"/>
          </p:cNvSpPr>
          <p:nvPr>
            <p:ph type="body" sz="half" idx="88" hasCustomPrompt="1"/>
          </p:nvPr>
        </p:nvSpPr>
        <p:spPr>
          <a:xfrm>
            <a:off x="8928647" y="86019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3" name="Text Placeholder 3">
            <a:extLst>
              <a:ext uri="{FF2B5EF4-FFF2-40B4-BE49-F238E27FC236}">
                <a16:creationId xmlns:a16="http://schemas.microsoft.com/office/drawing/2014/main" id="{EBA5F2E7-EC50-1644-73D3-B75A004AB46C}"/>
              </a:ext>
            </a:extLst>
          </p:cNvPr>
          <p:cNvSpPr>
            <a:spLocks noGrp="1"/>
          </p:cNvSpPr>
          <p:nvPr>
            <p:ph type="body" sz="half" idx="89" hasCustomPrompt="1"/>
          </p:nvPr>
        </p:nvSpPr>
        <p:spPr>
          <a:xfrm>
            <a:off x="16693381" y="86019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4" name="Text Placeholder 3">
            <a:extLst>
              <a:ext uri="{FF2B5EF4-FFF2-40B4-BE49-F238E27FC236}">
                <a16:creationId xmlns:a16="http://schemas.microsoft.com/office/drawing/2014/main" id="{BB0BD8BD-ED87-802C-E949-9DD57FFA3352}"/>
              </a:ext>
            </a:extLst>
          </p:cNvPr>
          <p:cNvSpPr>
            <a:spLocks noGrp="1"/>
          </p:cNvSpPr>
          <p:nvPr>
            <p:ph type="body" sz="half" idx="90" hasCustomPrompt="1"/>
          </p:nvPr>
        </p:nvSpPr>
        <p:spPr>
          <a:xfrm>
            <a:off x="8928647" y="518638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5" name="Text Placeholder 3">
            <a:extLst>
              <a:ext uri="{FF2B5EF4-FFF2-40B4-BE49-F238E27FC236}">
                <a16:creationId xmlns:a16="http://schemas.microsoft.com/office/drawing/2014/main" id="{DD1C6109-0216-F45E-3BB2-69646EC90CE3}"/>
              </a:ext>
            </a:extLst>
          </p:cNvPr>
          <p:cNvSpPr>
            <a:spLocks noGrp="1"/>
          </p:cNvSpPr>
          <p:nvPr>
            <p:ph type="body" sz="half" idx="91" hasCustomPrompt="1"/>
          </p:nvPr>
        </p:nvSpPr>
        <p:spPr>
          <a:xfrm>
            <a:off x="16693381" y="5186383"/>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6" name="Text Placeholder 3">
            <a:extLst>
              <a:ext uri="{FF2B5EF4-FFF2-40B4-BE49-F238E27FC236}">
                <a16:creationId xmlns:a16="http://schemas.microsoft.com/office/drawing/2014/main" id="{8BE56B81-EF19-9D3E-B74C-C29A29A3FAF0}"/>
              </a:ext>
            </a:extLst>
          </p:cNvPr>
          <p:cNvSpPr>
            <a:spLocks noGrp="1"/>
          </p:cNvSpPr>
          <p:nvPr>
            <p:ph type="body" sz="half" idx="92" hasCustomPrompt="1"/>
          </p:nvPr>
        </p:nvSpPr>
        <p:spPr>
          <a:xfrm>
            <a:off x="8928647" y="9513884"/>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7" name="Text Placeholder 3">
            <a:extLst>
              <a:ext uri="{FF2B5EF4-FFF2-40B4-BE49-F238E27FC236}">
                <a16:creationId xmlns:a16="http://schemas.microsoft.com/office/drawing/2014/main" id="{72DAC6EF-8EE7-A354-8A65-27C2DEF0B15E}"/>
              </a:ext>
            </a:extLst>
          </p:cNvPr>
          <p:cNvSpPr>
            <a:spLocks noGrp="1"/>
          </p:cNvSpPr>
          <p:nvPr>
            <p:ph type="body" sz="half" idx="93" hasCustomPrompt="1"/>
          </p:nvPr>
        </p:nvSpPr>
        <p:spPr>
          <a:xfrm>
            <a:off x="16693381" y="9513884"/>
            <a:ext cx="6848856" cy="258493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790616296"/>
      </p:ext>
    </p:extLst>
  </p:cSld>
  <p:clrMapOvr>
    <a:overrideClrMapping bg1="dk1" tx1="lt1" bg2="dk2" tx2="lt2" accent1="accent1" accent2="accent2" accent3="accent3" accent4="accent4" accent5="accent5" accent6="accent6" hlink="hlink" folHlink="folHlink"/>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 body + quote">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AF11FF3-043D-B3BA-F39C-6993CBA271F1}"/>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8" name="Title 1">
            <a:extLst>
              <a:ext uri="{FF2B5EF4-FFF2-40B4-BE49-F238E27FC236}">
                <a16:creationId xmlns:a16="http://schemas.microsoft.com/office/drawing/2014/main" id="{B776BDED-5A66-D98C-CE7B-D6042EA1025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9" name="Text Placeholder 3">
            <a:extLst>
              <a:ext uri="{FF2B5EF4-FFF2-40B4-BE49-F238E27FC236}">
                <a16:creationId xmlns:a16="http://schemas.microsoft.com/office/drawing/2014/main" id="{B6D4A7FB-5D12-20FC-650E-C02480214994}"/>
              </a:ext>
            </a:extLst>
          </p:cNvPr>
          <p:cNvSpPr>
            <a:spLocks noGrp="1"/>
          </p:cNvSpPr>
          <p:nvPr>
            <p:ph type="body" sz="half" idx="84" hasCustomPrompt="1"/>
          </p:nvPr>
        </p:nvSpPr>
        <p:spPr>
          <a:xfrm>
            <a:off x="537007" y="8719977"/>
            <a:ext cx="4956048" cy="448970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ext Placeholder 3">
            <a:extLst>
              <a:ext uri="{FF2B5EF4-FFF2-40B4-BE49-F238E27FC236}">
                <a16:creationId xmlns:a16="http://schemas.microsoft.com/office/drawing/2014/main" id="{6D654705-4C3D-3D35-032D-76F0F7DFE448}"/>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1" name="Text Placeholder 3">
            <a:extLst>
              <a:ext uri="{FF2B5EF4-FFF2-40B4-BE49-F238E27FC236}">
                <a16:creationId xmlns:a16="http://schemas.microsoft.com/office/drawing/2014/main" id="{4F9CBD57-39B3-6B91-7920-F3062F340C5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2" name="Text Placeholder 3">
            <a:extLst>
              <a:ext uri="{FF2B5EF4-FFF2-40B4-BE49-F238E27FC236}">
                <a16:creationId xmlns:a16="http://schemas.microsoft.com/office/drawing/2014/main" id="{88CF1EE0-B23F-F37E-8EF2-53C558AC40BD}"/>
              </a:ext>
            </a:extLst>
          </p:cNvPr>
          <p:cNvSpPr>
            <a:spLocks noGrp="1"/>
          </p:cNvSpPr>
          <p:nvPr>
            <p:ph type="body" sz="half" idx="88" hasCustomPrompt="1"/>
          </p:nvPr>
        </p:nvSpPr>
        <p:spPr>
          <a:xfrm>
            <a:off x="8674226" y="423252"/>
            <a:ext cx="14497714" cy="8402300"/>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2273243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2_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01 Section header</a:t>
            </a:r>
          </a:p>
        </p:txBody>
      </p:sp>
    </p:spTree>
    <p:extLst>
      <p:ext uri="{BB962C8B-B14F-4D97-AF65-F5344CB8AC3E}">
        <p14:creationId xmlns:p14="http://schemas.microsoft.com/office/powerpoint/2010/main" val="1997651777"/>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Title + body + quote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D794A87-64D6-B8A8-C3D2-127C91C9CFA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9A5D5662-E864-5382-9ADC-6BF4600A4CF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839F09BF-673F-2BAE-80F9-5D4863845AEB}"/>
              </a:ext>
            </a:extLst>
          </p:cNvPr>
          <p:cNvSpPr>
            <a:spLocks noGrp="1"/>
          </p:cNvSpPr>
          <p:nvPr>
            <p:ph type="body" sz="half" idx="84" hasCustomPrompt="1"/>
          </p:nvPr>
        </p:nvSpPr>
        <p:spPr>
          <a:xfrm>
            <a:off x="537007" y="8719977"/>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1" name="Text Placeholder 3">
            <a:extLst>
              <a:ext uri="{FF2B5EF4-FFF2-40B4-BE49-F238E27FC236}">
                <a16:creationId xmlns:a16="http://schemas.microsoft.com/office/drawing/2014/main" id="{23273E42-8DC1-18B3-0129-93EE8E23E83F}"/>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2" name="Text Placeholder 3">
            <a:extLst>
              <a:ext uri="{FF2B5EF4-FFF2-40B4-BE49-F238E27FC236}">
                <a16:creationId xmlns:a16="http://schemas.microsoft.com/office/drawing/2014/main" id="{0756A4EF-89FD-03DD-361E-9FF062919167}"/>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3" name="Text Placeholder 3">
            <a:extLst>
              <a:ext uri="{FF2B5EF4-FFF2-40B4-BE49-F238E27FC236}">
                <a16:creationId xmlns:a16="http://schemas.microsoft.com/office/drawing/2014/main" id="{7C247E7E-84AC-AFF0-46F4-3EC0CDB2A140}"/>
              </a:ext>
            </a:extLst>
          </p:cNvPr>
          <p:cNvSpPr>
            <a:spLocks noGrp="1"/>
          </p:cNvSpPr>
          <p:nvPr>
            <p:ph type="body" sz="half" idx="88" hasCustomPrompt="1"/>
          </p:nvPr>
        </p:nvSpPr>
        <p:spPr>
          <a:xfrm>
            <a:off x="8674226" y="423252"/>
            <a:ext cx="14497714" cy="8402300"/>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527183913"/>
      </p:ext>
    </p:extLst>
  </p:cSld>
  <p:clrMapOvr>
    <a:overrideClrMapping bg1="dk1" tx1="lt1" bg2="dk2" tx2="lt2" accent1="accent1" accent2="accent2" accent3="accent3" accent4="accent4" accent5="accent5" accent6="accent6" hlink="hlink" folHlink="folHlink"/>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itle + rows">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03DEFF62-3CA4-F1D2-BB22-A057362A0EE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5" name="Title 1">
            <a:extLst>
              <a:ext uri="{FF2B5EF4-FFF2-40B4-BE49-F238E27FC236}">
                <a16:creationId xmlns:a16="http://schemas.microsoft.com/office/drawing/2014/main" id="{4455A6CF-005C-2695-DB43-9F86997AF527}"/>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6" name="Text Placeholder 3">
            <a:extLst>
              <a:ext uri="{FF2B5EF4-FFF2-40B4-BE49-F238E27FC236}">
                <a16:creationId xmlns:a16="http://schemas.microsoft.com/office/drawing/2014/main" id="{87659275-D190-9394-70C8-3D4AD493EAED}"/>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8" name="Text Placeholder 3">
            <a:extLst>
              <a:ext uri="{FF2B5EF4-FFF2-40B4-BE49-F238E27FC236}">
                <a16:creationId xmlns:a16="http://schemas.microsoft.com/office/drawing/2014/main" id="{A713F23C-2EAA-465C-5B83-D1728C0DDEDE}"/>
              </a:ext>
            </a:extLst>
          </p:cNvPr>
          <p:cNvSpPr>
            <a:spLocks noGrp="1"/>
          </p:cNvSpPr>
          <p:nvPr>
            <p:ph type="body" sz="half" idx="91" hasCustomPrompt="1"/>
          </p:nvPr>
        </p:nvSpPr>
        <p:spPr>
          <a:xfrm>
            <a:off x="8674225" y="346699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3">
            <a:extLst>
              <a:ext uri="{FF2B5EF4-FFF2-40B4-BE49-F238E27FC236}">
                <a16:creationId xmlns:a16="http://schemas.microsoft.com/office/drawing/2014/main" id="{92D37ED5-5222-A4E1-BD38-942BD1D69ED9}"/>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10" name="Text Placeholder 3">
            <a:extLst>
              <a:ext uri="{FF2B5EF4-FFF2-40B4-BE49-F238E27FC236}">
                <a16:creationId xmlns:a16="http://schemas.microsoft.com/office/drawing/2014/main" id="{0699F461-A4C5-64F6-AC74-02BADF752CE4}"/>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11" name="Text Placeholder 3">
            <a:extLst>
              <a:ext uri="{FF2B5EF4-FFF2-40B4-BE49-F238E27FC236}">
                <a16:creationId xmlns:a16="http://schemas.microsoft.com/office/drawing/2014/main" id="{D93B1E2D-9B4C-86A2-5CE5-D1CD39A78E90}"/>
              </a:ext>
            </a:extLst>
          </p:cNvPr>
          <p:cNvSpPr>
            <a:spLocks noGrp="1"/>
          </p:cNvSpPr>
          <p:nvPr>
            <p:ph type="body" sz="half" idx="94" hasCustomPrompt="1"/>
          </p:nvPr>
        </p:nvSpPr>
        <p:spPr>
          <a:xfrm>
            <a:off x="8674225" y="613332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Text Placeholder 3">
            <a:extLst>
              <a:ext uri="{FF2B5EF4-FFF2-40B4-BE49-F238E27FC236}">
                <a16:creationId xmlns:a16="http://schemas.microsoft.com/office/drawing/2014/main" id="{FDB6A352-4ADC-AD6E-9C7B-04A5EDDDFD28}"/>
              </a:ext>
            </a:extLst>
          </p:cNvPr>
          <p:cNvSpPr>
            <a:spLocks noGrp="1"/>
          </p:cNvSpPr>
          <p:nvPr>
            <p:ph type="body" sz="half" idx="95" hasCustomPrompt="1"/>
          </p:nvPr>
        </p:nvSpPr>
        <p:spPr>
          <a:xfrm>
            <a:off x="8674225" y="8811701"/>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60150229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Title + rows – Dark">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38C13A0C-B05D-9A84-EC6B-4517D89B5EF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5" name="Title 1">
            <a:extLst>
              <a:ext uri="{FF2B5EF4-FFF2-40B4-BE49-F238E27FC236}">
                <a16:creationId xmlns:a16="http://schemas.microsoft.com/office/drawing/2014/main" id="{2640D7DD-FFD5-0F38-B639-F8BB79786E6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6" name="Text Placeholder 3">
            <a:extLst>
              <a:ext uri="{FF2B5EF4-FFF2-40B4-BE49-F238E27FC236}">
                <a16:creationId xmlns:a16="http://schemas.microsoft.com/office/drawing/2014/main" id="{3156DF59-5D1A-FE3F-DC20-D56BE2127C76}"/>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7" name="Text Placeholder 3">
            <a:extLst>
              <a:ext uri="{FF2B5EF4-FFF2-40B4-BE49-F238E27FC236}">
                <a16:creationId xmlns:a16="http://schemas.microsoft.com/office/drawing/2014/main" id="{8DA4A50D-B284-48E6-DEFB-51780391F413}"/>
              </a:ext>
            </a:extLst>
          </p:cNvPr>
          <p:cNvSpPr>
            <a:spLocks noGrp="1"/>
          </p:cNvSpPr>
          <p:nvPr>
            <p:ph type="body" sz="half" idx="91" hasCustomPrompt="1"/>
          </p:nvPr>
        </p:nvSpPr>
        <p:spPr>
          <a:xfrm>
            <a:off x="8674225" y="346699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Text Placeholder 3">
            <a:extLst>
              <a:ext uri="{FF2B5EF4-FFF2-40B4-BE49-F238E27FC236}">
                <a16:creationId xmlns:a16="http://schemas.microsoft.com/office/drawing/2014/main" id="{1DBC1DD4-B722-D650-78FE-6AEA5C36F2A6}"/>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9" name="Text Placeholder 3">
            <a:extLst>
              <a:ext uri="{FF2B5EF4-FFF2-40B4-BE49-F238E27FC236}">
                <a16:creationId xmlns:a16="http://schemas.microsoft.com/office/drawing/2014/main" id="{86B23EEA-C777-39D6-9D4A-8E7B91844B2A}"/>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10" name="Text Placeholder 3">
            <a:extLst>
              <a:ext uri="{FF2B5EF4-FFF2-40B4-BE49-F238E27FC236}">
                <a16:creationId xmlns:a16="http://schemas.microsoft.com/office/drawing/2014/main" id="{32B8005D-6735-AAE6-AEF6-F06E690E0D37}"/>
              </a:ext>
            </a:extLst>
          </p:cNvPr>
          <p:cNvSpPr>
            <a:spLocks noGrp="1"/>
          </p:cNvSpPr>
          <p:nvPr>
            <p:ph type="body" sz="half" idx="94" hasCustomPrompt="1"/>
          </p:nvPr>
        </p:nvSpPr>
        <p:spPr>
          <a:xfrm>
            <a:off x="8674225" y="6133322"/>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ext Placeholder 3">
            <a:extLst>
              <a:ext uri="{FF2B5EF4-FFF2-40B4-BE49-F238E27FC236}">
                <a16:creationId xmlns:a16="http://schemas.microsoft.com/office/drawing/2014/main" id="{659AAAE3-82F3-9988-30AB-041EAFBEBC06}"/>
              </a:ext>
            </a:extLst>
          </p:cNvPr>
          <p:cNvSpPr>
            <a:spLocks noGrp="1"/>
          </p:cNvSpPr>
          <p:nvPr>
            <p:ph type="body" sz="half" idx="95" hasCustomPrompt="1"/>
          </p:nvPr>
        </p:nvSpPr>
        <p:spPr>
          <a:xfrm>
            <a:off x="8674225" y="8811701"/>
            <a:ext cx="14497713" cy="1685846"/>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67567627"/>
      </p:ext>
    </p:extLst>
  </p:cSld>
  <p:clrMapOvr>
    <a:overrideClrMapping bg1="dk1" tx1="lt1" bg2="dk2" tx2="lt2" accent1="accent1" accent2="accent2" accent3="accent3" accent4="accent4" accent5="accent5" accent6="accent6" hlink="hlink" folHlink="folHlink"/>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 rows (3 column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D637E158-E5F5-2E6F-EE82-55EB5B071E0B}"/>
              </a:ext>
            </a:extLst>
          </p:cNvPr>
          <p:cNvSpPr>
            <a:spLocks noGrp="1"/>
          </p:cNvSpPr>
          <p:nvPr>
            <p:ph type="body" sz="half" idx="96" hasCustomPrompt="1"/>
          </p:nvPr>
        </p:nvSpPr>
        <p:spPr>
          <a:xfrm>
            <a:off x="17488430" y="346699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3" name="Text Placeholder 3">
            <a:extLst>
              <a:ext uri="{FF2B5EF4-FFF2-40B4-BE49-F238E27FC236}">
                <a16:creationId xmlns:a16="http://schemas.microsoft.com/office/drawing/2014/main" id="{ED7A3D6B-0E9E-4A27-8036-0CA4785DDED5}"/>
              </a:ext>
            </a:extLst>
          </p:cNvPr>
          <p:cNvSpPr>
            <a:spLocks noGrp="1"/>
          </p:cNvSpPr>
          <p:nvPr>
            <p:ph type="body" sz="half" idx="97" hasCustomPrompt="1"/>
          </p:nvPr>
        </p:nvSpPr>
        <p:spPr>
          <a:xfrm>
            <a:off x="17488430" y="613332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4" name="Text Placeholder 3">
            <a:extLst>
              <a:ext uri="{FF2B5EF4-FFF2-40B4-BE49-F238E27FC236}">
                <a16:creationId xmlns:a16="http://schemas.microsoft.com/office/drawing/2014/main" id="{7B2A7CE7-D23A-B6D2-224A-176CD49FDE82}"/>
              </a:ext>
            </a:extLst>
          </p:cNvPr>
          <p:cNvSpPr>
            <a:spLocks noGrp="1"/>
          </p:cNvSpPr>
          <p:nvPr>
            <p:ph type="body" sz="half" idx="98" hasCustomPrompt="1"/>
          </p:nvPr>
        </p:nvSpPr>
        <p:spPr>
          <a:xfrm>
            <a:off x="17488430" y="8811701"/>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7" name="Text Placeholder 3">
            <a:extLst>
              <a:ext uri="{FF2B5EF4-FFF2-40B4-BE49-F238E27FC236}">
                <a16:creationId xmlns:a16="http://schemas.microsoft.com/office/drawing/2014/main" id="{5555C793-7461-FFC8-7F73-0DAADF9849BB}"/>
              </a:ext>
            </a:extLst>
          </p:cNvPr>
          <p:cNvSpPr>
            <a:spLocks noGrp="1"/>
          </p:cNvSpPr>
          <p:nvPr>
            <p:ph type="body" sz="half" idx="91" hasCustomPrompt="1"/>
          </p:nvPr>
        </p:nvSpPr>
        <p:spPr>
          <a:xfrm>
            <a:off x="8674225" y="346699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0" name="Text Placeholder 3">
            <a:extLst>
              <a:ext uri="{FF2B5EF4-FFF2-40B4-BE49-F238E27FC236}">
                <a16:creationId xmlns:a16="http://schemas.microsoft.com/office/drawing/2014/main" id="{323A43B3-928B-2BD0-9DB1-80E526EF2C97}"/>
              </a:ext>
            </a:extLst>
          </p:cNvPr>
          <p:cNvSpPr>
            <a:spLocks noGrp="1"/>
          </p:cNvSpPr>
          <p:nvPr>
            <p:ph type="body" sz="half" idx="94" hasCustomPrompt="1"/>
          </p:nvPr>
        </p:nvSpPr>
        <p:spPr>
          <a:xfrm>
            <a:off x="8674225" y="613332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1" name="Text Placeholder 3">
            <a:extLst>
              <a:ext uri="{FF2B5EF4-FFF2-40B4-BE49-F238E27FC236}">
                <a16:creationId xmlns:a16="http://schemas.microsoft.com/office/drawing/2014/main" id="{0FF90369-09A7-9206-154C-D5939BF7B630}"/>
              </a:ext>
            </a:extLst>
          </p:cNvPr>
          <p:cNvSpPr>
            <a:spLocks noGrp="1"/>
          </p:cNvSpPr>
          <p:nvPr>
            <p:ph type="body" sz="half" idx="95" hasCustomPrompt="1"/>
          </p:nvPr>
        </p:nvSpPr>
        <p:spPr>
          <a:xfrm>
            <a:off x="8674225" y="8811701"/>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4" name="Text Placeholder 3">
            <a:extLst>
              <a:ext uri="{FF2B5EF4-FFF2-40B4-BE49-F238E27FC236}">
                <a16:creationId xmlns:a16="http://schemas.microsoft.com/office/drawing/2014/main" id="{C1F83FFC-FE13-C425-6F15-9DE7C79F212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5" name="Title 1">
            <a:extLst>
              <a:ext uri="{FF2B5EF4-FFF2-40B4-BE49-F238E27FC236}">
                <a16:creationId xmlns:a16="http://schemas.microsoft.com/office/drawing/2014/main" id="{11F7FA84-D5B5-93AF-EFF8-94AFA44C130F}"/>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6" name="Text Placeholder 3">
            <a:extLst>
              <a:ext uri="{FF2B5EF4-FFF2-40B4-BE49-F238E27FC236}">
                <a16:creationId xmlns:a16="http://schemas.microsoft.com/office/drawing/2014/main" id="{1AE61EEC-F74D-9D3C-C8F1-7AE7D03F198D}"/>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8" name="Text Placeholder 3">
            <a:extLst>
              <a:ext uri="{FF2B5EF4-FFF2-40B4-BE49-F238E27FC236}">
                <a16:creationId xmlns:a16="http://schemas.microsoft.com/office/drawing/2014/main" id="{F357D9D5-DBE7-36BD-7F37-06CA59B266A2}"/>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9" name="Text Placeholder 3">
            <a:extLst>
              <a:ext uri="{FF2B5EF4-FFF2-40B4-BE49-F238E27FC236}">
                <a16:creationId xmlns:a16="http://schemas.microsoft.com/office/drawing/2014/main" id="{1907DBC4-37A9-4CA4-96BA-AAE05895370C}"/>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Tree>
    <p:extLst>
      <p:ext uri="{BB962C8B-B14F-4D97-AF65-F5344CB8AC3E}">
        <p14:creationId xmlns:p14="http://schemas.microsoft.com/office/powerpoint/2010/main" val="52000630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 rows (3 columns) – Dark">
    <p:bg>
      <p:bgRef idx="1001">
        <a:schemeClr val="bg2"/>
      </p:bgRef>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F36D3DB-D0CE-0C32-E909-D0A5DF348728}"/>
              </a:ext>
            </a:extLst>
          </p:cNvPr>
          <p:cNvSpPr>
            <a:spLocks noGrp="1"/>
          </p:cNvSpPr>
          <p:nvPr>
            <p:ph type="body" sz="half" idx="96" hasCustomPrompt="1"/>
          </p:nvPr>
        </p:nvSpPr>
        <p:spPr>
          <a:xfrm>
            <a:off x="17488430" y="346699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5" name="Text Placeholder 3">
            <a:extLst>
              <a:ext uri="{FF2B5EF4-FFF2-40B4-BE49-F238E27FC236}">
                <a16:creationId xmlns:a16="http://schemas.microsoft.com/office/drawing/2014/main" id="{033151C0-0679-B5D5-C69F-FB6B9CF689FC}"/>
              </a:ext>
            </a:extLst>
          </p:cNvPr>
          <p:cNvSpPr>
            <a:spLocks noGrp="1"/>
          </p:cNvSpPr>
          <p:nvPr>
            <p:ph type="body" sz="half" idx="97" hasCustomPrompt="1"/>
          </p:nvPr>
        </p:nvSpPr>
        <p:spPr>
          <a:xfrm>
            <a:off x="17488430" y="6133322"/>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6" name="Text Placeholder 3">
            <a:extLst>
              <a:ext uri="{FF2B5EF4-FFF2-40B4-BE49-F238E27FC236}">
                <a16:creationId xmlns:a16="http://schemas.microsoft.com/office/drawing/2014/main" id="{5DBF69B9-7FFC-2E9C-E899-3C79DA0A4C04}"/>
              </a:ext>
            </a:extLst>
          </p:cNvPr>
          <p:cNvSpPr>
            <a:spLocks noGrp="1"/>
          </p:cNvSpPr>
          <p:nvPr>
            <p:ph type="body" sz="half" idx="98" hasCustomPrompt="1"/>
          </p:nvPr>
        </p:nvSpPr>
        <p:spPr>
          <a:xfrm>
            <a:off x="17488430" y="8811701"/>
            <a:ext cx="5681821" cy="1180644"/>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2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7" name="Text Placeholder 3">
            <a:extLst>
              <a:ext uri="{FF2B5EF4-FFF2-40B4-BE49-F238E27FC236}">
                <a16:creationId xmlns:a16="http://schemas.microsoft.com/office/drawing/2014/main" id="{A9680E8A-F976-D889-8C56-A590C504E185}"/>
              </a:ext>
            </a:extLst>
          </p:cNvPr>
          <p:cNvSpPr>
            <a:spLocks noGrp="1"/>
          </p:cNvSpPr>
          <p:nvPr>
            <p:ph type="body" sz="half" idx="91" hasCustomPrompt="1"/>
          </p:nvPr>
        </p:nvSpPr>
        <p:spPr>
          <a:xfrm>
            <a:off x="8674225" y="346699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8" name="Text Placeholder 3">
            <a:extLst>
              <a:ext uri="{FF2B5EF4-FFF2-40B4-BE49-F238E27FC236}">
                <a16:creationId xmlns:a16="http://schemas.microsoft.com/office/drawing/2014/main" id="{8DDEC7F4-9EB2-D25A-0B93-BD1F97FDEF4B}"/>
              </a:ext>
            </a:extLst>
          </p:cNvPr>
          <p:cNvSpPr>
            <a:spLocks noGrp="1"/>
          </p:cNvSpPr>
          <p:nvPr>
            <p:ph type="body" sz="half" idx="94" hasCustomPrompt="1"/>
          </p:nvPr>
        </p:nvSpPr>
        <p:spPr>
          <a:xfrm>
            <a:off x="8674225" y="6133322"/>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9" name="Text Placeholder 3">
            <a:extLst>
              <a:ext uri="{FF2B5EF4-FFF2-40B4-BE49-F238E27FC236}">
                <a16:creationId xmlns:a16="http://schemas.microsoft.com/office/drawing/2014/main" id="{1FA7CB5A-B552-E6D6-2C59-59A1401400AD}"/>
              </a:ext>
            </a:extLst>
          </p:cNvPr>
          <p:cNvSpPr>
            <a:spLocks noGrp="1"/>
          </p:cNvSpPr>
          <p:nvPr>
            <p:ph type="body" sz="half" idx="95" hasCustomPrompt="1"/>
          </p:nvPr>
        </p:nvSpPr>
        <p:spPr>
          <a:xfrm>
            <a:off x="8674225" y="8811701"/>
            <a:ext cx="5681821" cy="147752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8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If there is smaller text that would go here. Lorem ipsum dolor sit </a:t>
            </a:r>
            <a:r>
              <a:rPr lang="en-US" err="1"/>
              <a:t>amet</a:t>
            </a:r>
            <a:r>
              <a:rPr lang="en-US"/>
              <a:t>, </a:t>
            </a:r>
            <a:r>
              <a:rPr lang="en-US" err="1"/>
              <a:t>consectetur</a:t>
            </a:r>
            <a:r>
              <a:rPr lang="en-US"/>
              <a:t> </a:t>
            </a:r>
            <a:r>
              <a:rPr lang="en-US" err="1"/>
              <a:t>adipiscing</a:t>
            </a:r>
            <a:r>
              <a:rPr lang="en-US"/>
              <a:t> </a:t>
            </a:r>
            <a:r>
              <a:rPr lang="en-US" err="1"/>
              <a:t>elit</a:t>
            </a:r>
            <a:r>
              <a:rPr lang="en-US"/>
              <a:t>. </a:t>
            </a:r>
          </a:p>
        </p:txBody>
      </p:sp>
      <p:sp>
        <p:nvSpPr>
          <p:cNvPr id="10" name="Text Placeholder 3">
            <a:extLst>
              <a:ext uri="{FF2B5EF4-FFF2-40B4-BE49-F238E27FC236}">
                <a16:creationId xmlns:a16="http://schemas.microsoft.com/office/drawing/2014/main" id="{81176C21-8002-68AA-FB8E-C164A98399B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1" name="Title 1">
            <a:extLst>
              <a:ext uri="{FF2B5EF4-FFF2-40B4-BE49-F238E27FC236}">
                <a16:creationId xmlns:a16="http://schemas.microsoft.com/office/drawing/2014/main" id="{1C754841-3722-4217-B5CC-159A563AC33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2" name="Text Placeholder 3">
            <a:extLst>
              <a:ext uri="{FF2B5EF4-FFF2-40B4-BE49-F238E27FC236}">
                <a16:creationId xmlns:a16="http://schemas.microsoft.com/office/drawing/2014/main" id="{9D214DCF-969D-3B2B-1A1B-4CBCB81B23E2}"/>
              </a:ext>
            </a:extLst>
          </p:cNvPr>
          <p:cNvSpPr>
            <a:spLocks noGrp="1"/>
          </p:cNvSpPr>
          <p:nvPr>
            <p:ph type="body" sz="half" idx="90" hasCustomPrompt="1"/>
          </p:nvPr>
        </p:nvSpPr>
        <p:spPr>
          <a:xfrm>
            <a:off x="537007" y="3466992"/>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13" name="Text Placeholder 3">
            <a:extLst>
              <a:ext uri="{FF2B5EF4-FFF2-40B4-BE49-F238E27FC236}">
                <a16:creationId xmlns:a16="http://schemas.microsoft.com/office/drawing/2014/main" id="{06716D1B-9504-1E49-5CDE-0BB727AA4E39}"/>
              </a:ext>
            </a:extLst>
          </p:cNvPr>
          <p:cNvSpPr>
            <a:spLocks noGrp="1"/>
          </p:cNvSpPr>
          <p:nvPr>
            <p:ph type="body" sz="half" idx="92" hasCustomPrompt="1"/>
          </p:nvPr>
        </p:nvSpPr>
        <p:spPr>
          <a:xfrm>
            <a:off x="537007" y="6085354"/>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
        <p:nvSpPr>
          <p:cNvPr id="14" name="Text Placeholder 3">
            <a:extLst>
              <a:ext uri="{FF2B5EF4-FFF2-40B4-BE49-F238E27FC236}">
                <a16:creationId xmlns:a16="http://schemas.microsoft.com/office/drawing/2014/main" id="{7BCBA158-8DC3-17E2-AAAB-3B56BD9F5A3A}"/>
              </a:ext>
            </a:extLst>
          </p:cNvPr>
          <p:cNvSpPr>
            <a:spLocks noGrp="1"/>
          </p:cNvSpPr>
          <p:nvPr>
            <p:ph type="body" sz="half" idx="93" hasCustomPrompt="1"/>
          </p:nvPr>
        </p:nvSpPr>
        <p:spPr>
          <a:xfrm>
            <a:off x="537007" y="8763733"/>
            <a:ext cx="1375613" cy="62324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p>
        </p:txBody>
      </p:sp>
    </p:spTree>
    <p:extLst>
      <p:ext uri="{BB962C8B-B14F-4D97-AF65-F5344CB8AC3E}">
        <p14:creationId xmlns:p14="http://schemas.microsoft.com/office/powerpoint/2010/main" val="3246757312"/>
      </p:ext>
    </p:extLst>
  </p:cSld>
  <p:clrMapOvr>
    <a:overrideClrMapping bg1="dk1" tx1="lt1" bg2="dk2" tx2="lt2" accent1="accent1" accent2="accent2" accent3="accent3" accent4="accent4" accent5="accent5" accent6="accent6" hlink="hlink" folHlink="folHlink"/>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 6 text boxe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5B828302-BEA3-0D53-6609-6FFE0378F35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5" name="Title 1">
            <a:extLst>
              <a:ext uri="{FF2B5EF4-FFF2-40B4-BE49-F238E27FC236}">
                <a16:creationId xmlns:a16="http://schemas.microsoft.com/office/drawing/2014/main" id="{3E8FAC35-5C4F-B549-E59F-93F56F5F66C9}"/>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2" name="Text Placeholder 3">
            <a:extLst>
              <a:ext uri="{FF2B5EF4-FFF2-40B4-BE49-F238E27FC236}">
                <a16:creationId xmlns:a16="http://schemas.microsoft.com/office/drawing/2014/main" id="{17547842-4D38-B1D9-6610-5C1DE685D18C}"/>
              </a:ext>
            </a:extLst>
          </p:cNvPr>
          <p:cNvSpPr>
            <a:spLocks noGrp="1"/>
          </p:cNvSpPr>
          <p:nvPr>
            <p:ph type="body" sz="half" idx="88" hasCustomPrompt="1"/>
          </p:nvPr>
        </p:nvSpPr>
        <p:spPr>
          <a:xfrm>
            <a:off x="537007"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3" name="Text Placeholder 3">
            <a:extLst>
              <a:ext uri="{FF2B5EF4-FFF2-40B4-BE49-F238E27FC236}">
                <a16:creationId xmlns:a16="http://schemas.microsoft.com/office/drawing/2014/main" id="{8D4D9A77-3147-DE93-B2D5-CEDB98FF5487}"/>
              </a:ext>
            </a:extLst>
          </p:cNvPr>
          <p:cNvSpPr>
            <a:spLocks noGrp="1"/>
          </p:cNvSpPr>
          <p:nvPr>
            <p:ph type="body" sz="half" idx="89" hasCustomPrompt="1"/>
          </p:nvPr>
        </p:nvSpPr>
        <p:spPr>
          <a:xfrm>
            <a:off x="8672449"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ext Placeholder 3">
            <a:extLst>
              <a:ext uri="{FF2B5EF4-FFF2-40B4-BE49-F238E27FC236}">
                <a16:creationId xmlns:a16="http://schemas.microsoft.com/office/drawing/2014/main" id="{3ADB1ECC-9FA2-1CC6-ABEC-B2003FF66E28}"/>
              </a:ext>
            </a:extLst>
          </p:cNvPr>
          <p:cNvSpPr>
            <a:spLocks noGrp="1"/>
          </p:cNvSpPr>
          <p:nvPr>
            <p:ph type="body" sz="half" idx="90" hasCustomPrompt="1"/>
          </p:nvPr>
        </p:nvSpPr>
        <p:spPr>
          <a:xfrm>
            <a:off x="16820845" y="3466992"/>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5" name="Text Placeholder 3">
            <a:extLst>
              <a:ext uri="{FF2B5EF4-FFF2-40B4-BE49-F238E27FC236}">
                <a16:creationId xmlns:a16="http://schemas.microsoft.com/office/drawing/2014/main" id="{8F2DF256-6CC2-FE09-E94A-A36A61C343BE}"/>
              </a:ext>
            </a:extLst>
          </p:cNvPr>
          <p:cNvSpPr>
            <a:spLocks noGrp="1"/>
          </p:cNvSpPr>
          <p:nvPr>
            <p:ph type="body" sz="half" idx="91" hasCustomPrompt="1"/>
          </p:nvPr>
        </p:nvSpPr>
        <p:spPr>
          <a:xfrm>
            <a:off x="537007"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6" name="Text Placeholder 3">
            <a:extLst>
              <a:ext uri="{FF2B5EF4-FFF2-40B4-BE49-F238E27FC236}">
                <a16:creationId xmlns:a16="http://schemas.microsoft.com/office/drawing/2014/main" id="{A2843DBC-AB02-6AA1-4E4C-2C2D69C687A7}"/>
              </a:ext>
            </a:extLst>
          </p:cNvPr>
          <p:cNvSpPr>
            <a:spLocks noGrp="1"/>
          </p:cNvSpPr>
          <p:nvPr>
            <p:ph type="body" sz="half" idx="92" hasCustomPrompt="1"/>
          </p:nvPr>
        </p:nvSpPr>
        <p:spPr>
          <a:xfrm>
            <a:off x="8672449"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7" name="Text Placeholder 3">
            <a:extLst>
              <a:ext uri="{FF2B5EF4-FFF2-40B4-BE49-F238E27FC236}">
                <a16:creationId xmlns:a16="http://schemas.microsoft.com/office/drawing/2014/main" id="{7C270EDE-9A91-3847-9D2E-88E1A77823A4}"/>
              </a:ext>
            </a:extLst>
          </p:cNvPr>
          <p:cNvSpPr>
            <a:spLocks noGrp="1"/>
          </p:cNvSpPr>
          <p:nvPr>
            <p:ph type="body" sz="half" idx="93" hasCustomPrompt="1"/>
          </p:nvPr>
        </p:nvSpPr>
        <p:spPr>
          <a:xfrm>
            <a:off x="16820845" y="7852451"/>
            <a:ext cx="7031736" cy="2251322"/>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38832612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 4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8EDFE7CA-8690-5036-FD7C-1BDF26EEBF8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E20E6587-852F-DC02-4B84-57EBC4575E3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BB74CDF1-F9E2-275B-74E7-5A240A3D2A8A}"/>
              </a:ext>
            </a:extLst>
          </p:cNvPr>
          <p:cNvSpPr>
            <a:spLocks noGrp="1"/>
          </p:cNvSpPr>
          <p:nvPr>
            <p:ph type="body" sz="half" idx="88" hasCustomPrompt="1"/>
          </p:nvPr>
        </p:nvSpPr>
        <p:spPr>
          <a:xfrm>
            <a:off x="53700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6" name="Text Placeholder 3">
            <a:extLst>
              <a:ext uri="{FF2B5EF4-FFF2-40B4-BE49-F238E27FC236}">
                <a16:creationId xmlns:a16="http://schemas.microsoft.com/office/drawing/2014/main" id="{487C3439-0D6F-1FF5-F883-54AC797C35D1}"/>
              </a:ext>
            </a:extLst>
          </p:cNvPr>
          <p:cNvSpPr>
            <a:spLocks noGrp="1"/>
          </p:cNvSpPr>
          <p:nvPr>
            <p:ph type="body" sz="half" idx="89" hasCustomPrompt="1"/>
          </p:nvPr>
        </p:nvSpPr>
        <p:spPr>
          <a:xfrm>
            <a:off x="652543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7" name="Text Placeholder 3">
            <a:extLst>
              <a:ext uri="{FF2B5EF4-FFF2-40B4-BE49-F238E27FC236}">
                <a16:creationId xmlns:a16="http://schemas.microsoft.com/office/drawing/2014/main" id="{DD1D4A08-2181-1589-37D7-D00F290CD521}"/>
              </a:ext>
            </a:extLst>
          </p:cNvPr>
          <p:cNvSpPr>
            <a:spLocks noGrp="1"/>
          </p:cNvSpPr>
          <p:nvPr>
            <p:ph type="body" sz="half" idx="90" hasCustomPrompt="1"/>
          </p:nvPr>
        </p:nvSpPr>
        <p:spPr>
          <a:xfrm>
            <a:off x="1251386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8" name="Text Placeholder 3">
            <a:extLst>
              <a:ext uri="{FF2B5EF4-FFF2-40B4-BE49-F238E27FC236}">
                <a16:creationId xmlns:a16="http://schemas.microsoft.com/office/drawing/2014/main" id="{5F0C442A-3DED-8FFB-43DF-DFD48D0C4D14}"/>
              </a:ext>
            </a:extLst>
          </p:cNvPr>
          <p:cNvSpPr>
            <a:spLocks noGrp="1"/>
          </p:cNvSpPr>
          <p:nvPr>
            <p:ph type="body" sz="half" idx="91" hasCustomPrompt="1"/>
          </p:nvPr>
        </p:nvSpPr>
        <p:spPr>
          <a:xfrm>
            <a:off x="18502297" y="5086799"/>
            <a:ext cx="5339107" cy="387106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405333464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 5 column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CFA360A9-9732-A83B-8647-26E459F463B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59BFA079-6D0E-2F60-C2F1-CB72D7540BC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68390D91-30C1-094F-1DAB-BD68FF7A5D3B}"/>
              </a:ext>
            </a:extLst>
          </p:cNvPr>
          <p:cNvSpPr>
            <a:spLocks noGrp="1"/>
          </p:cNvSpPr>
          <p:nvPr>
            <p:ph type="body" sz="half" idx="88" hasCustomPrompt="1"/>
          </p:nvPr>
        </p:nvSpPr>
        <p:spPr>
          <a:xfrm>
            <a:off x="537007"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ext Placeholder 3">
            <a:extLst>
              <a:ext uri="{FF2B5EF4-FFF2-40B4-BE49-F238E27FC236}">
                <a16:creationId xmlns:a16="http://schemas.microsoft.com/office/drawing/2014/main" id="{A59F8D9E-0F0E-2CE8-78ED-E0D477D507B5}"/>
              </a:ext>
            </a:extLst>
          </p:cNvPr>
          <p:cNvSpPr>
            <a:spLocks noGrp="1"/>
          </p:cNvSpPr>
          <p:nvPr>
            <p:ph type="body" sz="half" idx="89" hasCustomPrompt="1"/>
          </p:nvPr>
        </p:nvSpPr>
        <p:spPr>
          <a:xfrm>
            <a:off x="5294306"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5" name="Text Placeholder 3">
            <a:extLst>
              <a:ext uri="{FF2B5EF4-FFF2-40B4-BE49-F238E27FC236}">
                <a16:creationId xmlns:a16="http://schemas.microsoft.com/office/drawing/2014/main" id="{82B76F07-05AA-F32A-8A30-0E746B2D99FF}"/>
              </a:ext>
            </a:extLst>
          </p:cNvPr>
          <p:cNvSpPr>
            <a:spLocks noGrp="1"/>
          </p:cNvSpPr>
          <p:nvPr>
            <p:ph type="body" sz="half" idx="90" hasCustomPrompt="1"/>
          </p:nvPr>
        </p:nvSpPr>
        <p:spPr>
          <a:xfrm>
            <a:off x="10051605"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6" name="Text Placeholder 3">
            <a:extLst>
              <a:ext uri="{FF2B5EF4-FFF2-40B4-BE49-F238E27FC236}">
                <a16:creationId xmlns:a16="http://schemas.microsoft.com/office/drawing/2014/main" id="{3B431699-0B21-D4E2-16F9-3A1FA04F0C6D}"/>
              </a:ext>
            </a:extLst>
          </p:cNvPr>
          <p:cNvSpPr>
            <a:spLocks noGrp="1"/>
          </p:cNvSpPr>
          <p:nvPr>
            <p:ph type="body" sz="half" idx="91" hasCustomPrompt="1"/>
          </p:nvPr>
        </p:nvSpPr>
        <p:spPr>
          <a:xfrm>
            <a:off x="14808904"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7" name="Text Placeholder 3">
            <a:extLst>
              <a:ext uri="{FF2B5EF4-FFF2-40B4-BE49-F238E27FC236}">
                <a16:creationId xmlns:a16="http://schemas.microsoft.com/office/drawing/2014/main" id="{2591349B-8092-4416-34AF-C9432A05A012}"/>
              </a:ext>
            </a:extLst>
          </p:cNvPr>
          <p:cNvSpPr>
            <a:spLocks noGrp="1"/>
          </p:cNvSpPr>
          <p:nvPr>
            <p:ph type="body" sz="half" idx="92" hasCustomPrompt="1"/>
          </p:nvPr>
        </p:nvSpPr>
        <p:spPr>
          <a:xfrm>
            <a:off x="19566203" y="5086799"/>
            <a:ext cx="4280791" cy="4683590"/>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 of section</a:t>
            </a:r>
          </a:p>
          <a:p>
            <a:pPr lvl="0"/>
            <a:endParaRPr lang="en-US"/>
          </a:p>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980053214"/>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Quote highlight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4AF973B3-25B3-23ED-EF28-75FC823920BD}"/>
              </a:ext>
            </a:extLst>
          </p:cNvPr>
          <p:cNvSpPr>
            <a:spLocks noGrp="1"/>
          </p:cNvSpPr>
          <p:nvPr>
            <p:ph type="body" sz="half" idx="88" hasCustomPrompt="1"/>
          </p:nvPr>
        </p:nvSpPr>
        <p:spPr>
          <a:xfrm>
            <a:off x="537007" y="423252"/>
            <a:ext cx="14497714" cy="9325630"/>
          </a:xfrm>
          <a:prstGeom prst="rect">
            <a:avLst/>
          </a:prstGeom>
          <a:noFill/>
        </p:spPr>
        <p:txBody>
          <a:bodyPr wrap="square" anchor="t">
            <a:spAutoFit/>
          </a:bodyPr>
          <a:lstStyle>
            <a:lvl1pPr marL="0" indent="0" algn="l">
              <a:lnSpc>
                <a:spcPct val="100000"/>
              </a:lnSpc>
              <a:spcBef>
                <a:spcPts val="0"/>
              </a:spcBef>
              <a:spcAft>
                <a:spcPts val="600"/>
              </a:spcAft>
              <a:buFont typeface="Arial" panose="020B0604020202020204" pitchFamily="34" charset="0"/>
              <a:buNone/>
              <a:defRPr sz="6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94220767"/>
      </p:ext>
    </p:extLst>
  </p:cSld>
  <p:clrMapOvr>
    <a:overrideClrMapping bg1="dk1" tx1="lt1" bg2="dk2" tx2="lt2" accent1="accent1" accent2="accent2" accent3="accent3" accent4="accent4" accent5="accent5" accent6="accent6" hlink="hlink" folHlink="folHlink"/>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Quote high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E65BA3F-109A-A3F9-AED3-DAC1C6CBB2C8}"/>
              </a:ext>
            </a:extLst>
          </p:cNvPr>
          <p:cNvSpPr>
            <a:spLocks noGrp="1"/>
          </p:cNvSpPr>
          <p:nvPr>
            <p:ph type="body" sz="half" idx="88" hasCustomPrompt="1"/>
          </p:nvPr>
        </p:nvSpPr>
        <p:spPr>
          <a:xfrm>
            <a:off x="537007" y="423252"/>
            <a:ext cx="14497714" cy="9325630"/>
          </a:xfrm>
          <a:prstGeom prst="rect">
            <a:avLst/>
          </a:prstGeom>
          <a:noFill/>
        </p:spPr>
        <p:txBody>
          <a:bodyPr wrap="square" anchor="t">
            <a:spAutoFit/>
          </a:bodyPr>
          <a:lstStyle>
            <a:lvl1pPr marL="0" indent="0" algn="l">
              <a:lnSpc>
                <a:spcPct val="10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51804249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ection header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685FC1-6A66-5ADA-0482-168FCE35B486}"/>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01 Section header</a:t>
            </a:r>
          </a:p>
        </p:txBody>
      </p:sp>
    </p:spTree>
    <p:extLst>
      <p:ext uri="{BB962C8B-B14F-4D97-AF65-F5344CB8AC3E}">
        <p14:creationId xmlns:p14="http://schemas.microsoft.com/office/powerpoint/2010/main" val="1120895205"/>
      </p:ext>
    </p:extLst>
  </p:cSld>
  <p:clrMapOvr>
    <a:overrideClrMapping bg1="dk1" tx1="lt1" bg2="dk2" tx2="lt2" accent1="accent1" accent2="accent2" accent3="accent3" accent4="accent4" accent5="accent5" accent6="accent6" hlink="hlink" folHlink="folHlink"/>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Quote highlight + im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58BA4CDE-072F-4F2D-1AEB-5CCA581621CF}"/>
              </a:ext>
            </a:extLst>
          </p:cNvPr>
          <p:cNvSpPr>
            <a:spLocks noGrp="1"/>
          </p:cNvSpPr>
          <p:nvPr>
            <p:ph type="pic" sz="quarter" idx="83" hasCustomPrompt="1"/>
          </p:nvPr>
        </p:nvSpPr>
        <p:spPr>
          <a:xfrm>
            <a:off x="532473" y="508000"/>
            <a:ext cx="6918723" cy="12705481"/>
          </a:xfrm>
          <a:prstGeom prst="roundRect">
            <a:avLst>
              <a:gd name="adj" fmla="val 216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F786F3D1-EBD4-584E-15B8-78A461414D75}"/>
              </a:ext>
            </a:extLst>
          </p:cNvPr>
          <p:cNvSpPr>
            <a:spLocks noGrp="1"/>
          </p:cNvSpPr>
          <p:nvPr>
            <p:ph type="body" sz="half" idx="88" hasCustomPrompt="1"/>
          </p:nvPr>
        </p:nvSpPr>
        <p:spPr>
          <a:xfrm>
            <a:off x="7966499" y="423252"/>
            <a:ext cx="15824367" cy="7571303"/>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Text Placeholder 3">
            <a:extLst>
              <a:ext uri="{FF2B5EF4-FFF2-40B4-BE49-F238E27FC236}">
                <a16:creationId xmlns:a16="http://schemas.microsoft.com/office/drawing/2014/main" id="{E875AED5-4E11-6D44-0DA4-F1A19074DB44}"/>
              </a:ext>
            </a:extLst>
          </p:cNvPr>
          <p:cNvSpPr>
            <a:spLocks noGrp="1"/>
          </p:cNvSpPr>
          <p:nvPr>
            <p:ph type="body" sz="half" idx="112" hasCustomPrompt="1"/>
          </p:nvPr>
        </p:nvSpPr>
        <p:spPr>
          <a:xfrm>
            <a:off x="796789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317640872"/>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Quote highlight + img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5CB05C7-56AC-5787-7D00-C1D6067B3781}"/>
              </a:ext>
            </a:extLst>
          </p:cNvPr>
          <p:cNvSpPr>
            <a:spLocks noGrp="1"/>
          </p:cNvSpPr>
          <p:nvPr>
            <p:ph type="pic" sz="quarter" idx="83" hasCustomPrompt="1"/>
          </p:nvPr>
        </p:nvSpPr>
        <p:spPr>
          <a:xfrm>
            <a:off x="532473" y="508000"/>
            <a:ext cx="6918723" cy="12705481"/>
          </a:xfrm>
          <a:prstGeom prst="roundRect">
            <a:avLst>
              <a:gd name="adj" fmla="val 2162"/>
            </a:avLst>
          </a:prstGeom>
        </p:spPr>
        <p:txBody>
          <a:bodyPr/>
          <a:lstStyle>
            <a:lvl1pPr algn="ctr">
              <a:defRPr sz="1000">
                <a:solidFill>
                  <a:schemeClr val="tx1"/>
                </a:solidFill>
              </a:defRPr>
            </a:lvl1pPr>
          </a:lstStyle>
          <a:p>
            <a:r>
              <a:rPr lang="en-SE"/>
              <a:t> </a:t>
            </a:r>
          </a:p>
        </p:txBody>
      </p:sp>
      <p:sp>
        <p:nvSpPr>
          <p:cNvPr id="4" name="Text Placeholder 3">
            <a:extLst>
              <a:ext uri="{FF2B5EF4-FFF2-40B4-BE49-F238E27FC236}">
                <a16:creationId xmlns:a16="http://schemas.microsoft.com/office/drawing/2014/main" id="{454D2AD1-AAAB-2B6D-726A-1C16E848023D}"/>
              </a:ext>
            </a:extLst>
          </p:cNvPr>
          <p:cNvSpPr>
            <a:spLocks noGrp="1"/>
          </p:cNvSpPr>
          <p:nvPr>
            <p:ph type="body" sz="half" idx="88" hasCustomPrompt="1"/>
          </p:nvPr>
        </p:nvSpPr>
        <p:spPr>
          <a:xfrm>
            <a:off x="7966499" y="423252"/>
            <a:ext cx="15824367" cy="7571303"/>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6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Text Placeholder 3">
            <a:extLst>
              <a:ext uri="{FF2B5EF4-FFF2-40B4-BE49-F238E27FC236}">
                <a16:creationId xmlns:a16="http://schemas.microsoft.com/office/drawing/2014/main" id="{02412E73-4FCC-230E-64B7-0B27D8B8F835}"/>
              </a:ext>
            </a:extLst>
          </p:cNvPr>
          <p:cNvSpPr>
            <a:spLocks noGrp="1"/>
          </p:cNvSpPr>
          <p:nvPr>
            <p:ph type="body" sz="half" idx="112" hasCustomPrompt="1"/>
          </p:nvPr>
        </p:nvSpPr>
        <p:spPr>
          <a:xfrm>
            <a:off x="796789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836111107"/>
      </p:ext>
    </p:extLst>
  </p:cSld>
  <p:clrMapOvr>
    <a:overrideClrMapping bg1="dk1" tx1="lt1" bg2="dk2" tx2="lt2" accent1="accent1" accent2="accent2" accent3="accent3" accent4="accent4" accent5="accent5" accent6="accent6" hlink="hlink" folHlink="folHlink"/>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Quot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AACA3E7-ECBB-3741-9F2F-E3B09CDAC9DF}"/>
              </a:ext>
            </a:extLst>
          </p:cNvPr>
          <p:cNvSpPr>
            <a:spLocks noGrp="1"/>
          </p:cNvSpPr>
          <p:nvPr>
            <p:ph type="body" sz="half" idx="88" hasCustomPrompt="1"/>
          </p:nvPr>
        </p:nvSpPr>
        <p:spPr>
          <a:xfrm>
            <a:off x="537007" y="423252"/>
            <a:ext cx="23253859"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Text Placeholder 3">
            <a:extLst>
              <a:ext uri="{FF2B5EF4-FFF2-40B4-BE49-F238E27FC236}">
                <a16:creationId xmlns:a16="http://schemas.microsoft.com/office/drawing/2014/main" id="{BBD0DE13-CDA6-8A25-3E1F-81971E8CF59A}"/>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2145878758"/>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Quot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9B1617A1-6689-E2F1-ABAE-E967823F227F}"/>
              </a:ext>
            </a:extLst>
          </p:cNvPr>
          <p:cNvSpPr>
            <a:spLocks noGrp="1"/>
          </p:cNvSpPr>
          <p:nvPr>
            <p:ph type="body" sz="half" idx="88" hasCustomPrompt="1"/>
          </p:nvPr>
        </p:nvSpPr>
        <p:spPr>
          <a:xfrm>
            <a:off x="537007" y="423252"/>
            <a:ext cx="23253859"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 </a:t>
            </a:r>
            <a:r>
              <a:rPr lang="en-US" err="1"/>
              <a:t>consectetur</a:t>
            </a:r>
            <a:r>
              <a:rPr lang="en-US"/>
              <a:t> </a:t>
            </a:r>
            <a:r>
              <a:rPr lang="en-US" err="1"/>
              <a:t>adipiscing</a:t>
            </a:r>
            <a:r>
              <a:rPr lang="en-US"/>
              <a:t> </a:t>
            </a:r>
            <a:r>
              <a:rPr lang="en-US" err="1"/>
              <a:t>elit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 name="Text Placeholder 3">
            <a:extLst>
              <a:ext uri="{FF2B5EF4-FFF2-40B4-BE49-F238E27FC236}">
                <a16:creationId xmlns:a16="http://schemas.microsoft.com/office/drawing/2014/main" id="{C36881AD-EBDD-AB8B-488C-13D16A2680DE}"/>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bg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4006346436"/>
      </p:ext>
    </p:extLst>
  </p:cSld>
  <p:clrMapOvr>
    <a:overrideClrMapping bg1="dk1" tx1="lt1" bg2="dk2" tx2="lt2" accent1="accent1" accent2="accent2" accent3="accent3" accent4="accent4" accent5="accent5" accent6="accent6" hlink="hlink" folHlink="folHlink"/>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Quote + im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607713A1-D16E-16AE-ADB5-CB25F315DD55}"/>
              </a:ext>
            </a:extLst>
          </p:cNvPr>
          <p:cNvSpPr>
            <a:spLocks noGrp="1"/>
          </p:cNvSpPr>
          <p:nvPr>
            <p:ph type="pic" sz="quarter" idx="83" hasCustomPrompt="1"/>
          </p:nvPr>
        </p:nvSpPr>
        <p:spPr>
          <a:xfrm>
            <a:off x="11141895" y="508000"/>
            <a:ext cx="12705098" cy="12705481"/>
          </a:xfrm>
          <a:prstGeom prst="roundRect">
            <a:avLst>
              <a:gd name="adj" fmla="val 2162"/>
            </a:avLst>
          </a:prstGeom>
        </p:spPr>
        <p:txBody>
          <a:bodyPr/>
          <a:lstStyle>
            <a:lvl1pPr algn="ctr">
              <a:defRPr sz="1000"/>
            </a:lvl1pPr>
          </a:lstStyle>
          <a:p>
            <a:r>
              <a:rPr lang="en-SE"/>
              <a:t> </a:t>
            </a:r>
          </a:p>
        </p:txBody>
      </p:sp>
      <p:sp>
        <p:nvSpPr>
          <p:cNvPr id="6" name="Text Placeholder 3">
            <a:extLst>
              <a:ext uri="{FF2B5EF4-FFF2-40B4-BE49-F238E27FC236}">
                <a16:creationId xmlns:a16="http://schemas.microsoft.com/office/drawing/2014/main" id="{DD9344B8-1543-C868-44D8-58F27B4DA949}"/>
              </a:ext>
            </a:extLst>
          </p:cNvPr>
          <p:cNvSpPr>
            <a:spLocks noGrp="1"/>
          </p:cNvSpPr>
          <p:nvPr>
            <p:ph type="body" sz="half" idx="88" hasCustomPrompt="1"/>
          </p:nvPr>
        </p:nvSpPr>
        <p:spPr>
          <a:xfrm>
            <a:off x="537008" y="423252"/>
            <a:ext cx="9537828"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a:t>
            </a:r>
          </a:p>
        </p:txBody>
      </p:sp>
      <p:sp>
        <p:nvSpPr>
          <p:cNvPr id="7" name="Text Placeholder 3">
            <a:extLst>
              <a:ext uri="{FF2B5EF4-FFF2-40B4-BE49-F238E27FC236}">
                <a16:creationId xmlns:a16="http://schemas.microsoft.com/office/drawing/2014/main" id="{8003D880-FA75-7303-3193-BBB017636FBA}"/>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3802920160"/>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Quote + img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21A597B-59DB-C042-B1BB-2D021E7008AF}"/>
              </a:ext>
            </a:extLst>
          </p:cNvPr>
          <p:cNvSpPr>
            <a:spLocks noGrp="1"/>
          </p:cNvSpPr>
          <p:nvPr>
            <p:ph type="pic" sz="quarter" idx="83" hasCustomPrompt="1"/>
          </p:nvPr>
        </p:nvSpPr>
        <p:spPr>
          <a:xfrm>
            <a:off x="11141895" y="508000"/>
            <a:ext cx="12705098" cy="12705481"/>
          </a:xfrm>
          <a:prstGeom prst="roundRect">
            <a:avLst>
              <a:gd name="adj" fmla="val 216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176F2174-028C-7A6D-D7D4-99004FC26A47}"/>
              </a:ext>
            </a:extLst>
          </p:cNvPr>
          <p:cNvSpPr>
            <a:spLocks noGrp="1"/>
          </p:cNvSpPr>
          <p:nvPr>
            <p:ph type="body" sz="half" idx="88" hasCustomPrompt="1"/>
          </p:nvPr>
        </p:nvSpPr>
        <p:spPr>
          <a:xfrm>
            <a:off x="537008" y="423252"/>
            <a:ext cx="9537828" cy="5632311"/>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“Full page quote or sentence. Lorem ipsum dolor sit </a:t>
            </a:r>
            <a:r>
              <a:rPr lang="en-US" err="1"/>
              <a:t>amet</a:t>
            </a:r>
            <a:r>
              <a:rPr lang="en-US"/>
              <a:t>.</a:t>
            </a:r>
          </a:p>
        </p:txBody>
      </p:sp>
      <p:sp>
        <p:nvSpPr>
          <p:cNvPr id="5" name="Text Placeholder 3">
            <a:extLst>
              <a:ext uri="{FF2B5EF4-FFF2-40B4-BE49-F238E27FC236}">
                <a16:creationId xmlns:a16="http://schemas.microsoft.com/office/drawing/2014/main" id="{74765D47-9DC4-5DFA-4987-D07DC71404EB}"/>
              </a:ext>
            </a:extLst>
          </p:cNvPr>
          <p:cNvSpPr>
            <a:spLocks noGrp="1"/>
          </p:cNvSpPr>
          <p:nvPr>
            <p:ph type="body" sz="half" idx="112" hasCustomPrompt="1"/>
          </p:nvPr>
        </p:nvSpPr>
        <p:spPr>
          <a:xfrm>
            <a:off x="537007" y="12189446"/>
            <a:ext cx="4279392" cy="1078992"/>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0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Name</a:t>
            </a:r>
          </a:p>
          <a:p>
            <a:pPr marL="0" marR="0" lvl="0" indent="0" defTabSz="825500">
              <a:lnSpc>
                <a:spcPct val="110000"/>
              </a:lnSpc>
              <a:spcBef>
                <a:spcPts val="0"/>
              </a:spcBef>
              <a:spcAft>
                <a:spcPts val="0"/>
              </a:spcAft>
              <a:buClrTx/>
              <a:buSzTx/>
              <a:buFontTx/>
              <a:buNone/>
              <a:tabLst/>
            </a:pPr>
            <a:r>
              <a:rPr lang="en-GB"/>
              <a:t>Title</a:t>
            </a:r>
          </a:p>
          <a:p>
            <a:pPr marL="0" marR="0" lvl="0" indent="0" defTabSz="825500">
              <a:lnSpc>
                <a:spcPct val="110000"/>
              </a:lnSpc>
              <a:spcBef>
                <a:spcPts val="0"/>
              </a:spcBef>
              <a:spcAft>
                <a:spcPts val="0"/>
              </a:spcAft>
              <a:buClrTx/>
              <a:buSzTx/>
              <a:buFontTx/>
              <a:buNone/>
              <a:tabLst/>
            </a:pPr>
            <a:r>
              <a:rPr lang="en-GB"/>
              <a:t>Company</a:t>
            </a:r>
          </a:p>
        </p:txBody>
      </p:sp>
    </p:spTree>
    <p:extLst>
      <p:ext uri="{BB962C8B-B14F-4D97-AF65-F5344CB8AC3E}">
        <p14:creationId xmlns:p14="http://schemas.microsoft.com/office/powerpoint/2010/main" val="2956652269"/>
      </p:ext>
    </p:extLst>
  </p:cSld>
  <p:clrMapOvr>
    <a:overrideClrMapping bg1="dk1" tx1="lt1" bg2="dk2" tx2="lt2" accent1="accent1" accent2="accent2" accent3="accent3" accent4="accent4" accent5="accent5" accent6="accent6" hlink="hlink" folHlink="folHlink"/>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userDrawn="1">
  <p:cSld name="Img full">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C1FE56C-CAE6-665E-D82D-9BC70EABD8BA}"/>
              </a:ext>
            </a:extLst>
          </p:cNvPr>
          <p:cNvSpPr>
            <a:spLocks noGrp="1"/>
          </p:cNvSpPr>
          <p:nvPr>
            <p:ph type="pic" sz="quarter" idx="83" hasCustomPrompt="1"/>
          </p:nvPr>
        </p:nvSpPr>
        <p:spPr>
          <a:xfrm>
            <a:off x="0" y="1"/>
            <a:ext cx="24384000" cy="13716000"/>
          </a:xfrm>
          <a:prstGeom prst="roundRect">
            <a:avLst>
              <a:gd name="adj" fmla="val 0"/>
            </a:avLst>
          </a:prstGeom>
        </p:spPr>
        <p:txBody>
          <a:bodyPr/>
          <a:lstStyle>
            <a:lvl1pPr algn="ctr">
              <a:defRPr sz="1000"/>
            </a:lvl1pPr>
          </a:lstStyle>
          <a:p>
            <a:r>
              <a:rPr lang="en-SE"/>
              <a:t> </a:t>
            </a:r>
          </a:p>
        </p:txBody>
      </p:sp>
    </p:spTree>
    <p:extLst>
      <p:ext uri="{BB962C8B-B14F-4D97-AF65-F5344CB8AC3E}">
        <p14:creationId xmlns:p14="http://schemas.microsoft.com/office/powerpoint/2010/main" val="70815035"/>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Img">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DCFD2056-C744-64F7-D7E7-88FCAA91C7BA}"/>
              </a:ext>
            </a:extLst>
          </p:cNvPr>
          <p:cNvSpPr>
            <a:spLocks noGrp="1"/>
          </p:cNvSpPr>
          <p:nvPr>
            <p:ph type="pic" sz="quarter" idx="83" hasCustomPrompt="1"/>
          </p:nvPr>
        </p:nvSpPr>
        <p:spPr>
          <a:xfrm>
            <a:off x="536935" y="508000"/>
            <a:ext cx="23310058" cy="12705481"/>
          </a:xfrm>
          <a:prstGeom prst="roundRect">
            <a:avLst>
              <a:gd name="adj" fmla="val 2162"/>
            </a:avLst>
          </a:prstGeom>
        </p:spPr>
        <p:txBody>
          <a:bodyPr/>
          <a:lstStyle>
            <a:lvl1pPr algn="ctr">
              <a:defRPr sz="1000"/>
            </a:lvl1pPr>
          </a:lstStyle>
          <a:p>
            <a:r>
              <a:rPr lang="en-SE"/>
              <a:t> </a:t>
            </a:r>
          </a:p>
        </p:txBody>
      </p:sp>
    </p:spTree>
    <p:extLst>
      <p:ext uri="{BB962C8B-B14F-4D97-AF65-F5344CB8AC3E}">
        <p14:creationId xmlns:p14="http://schemas.microsoft.com/office/powerpoint/2010/main" val="3936897169"/>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Img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3EC1907-2B5C-4DAD-9E5C-BF58892CE39B}"/>
              </a:ext>
            </a:extLst>
          </p:cNvPr>
          <p:cNvSpPr>
            <a:spLocks noGrp="1"/>
          </p:cNvSpPr>
          <p:nvPr>
            <p:ph type="pic" sz="quarter" idx="83" hasCustomPrompt="1"/>
          </p:nvPr>
        </p:nvSpPr>
        <p:spPr>
          <a:xfrm>
            <a:off x="536935" y="508000"/>
            <a:ext cx="23310058" cy="12705481"/>
          </a:xfrm>
          <a:prstGeom prst="roundRect">
            <a:avLst>
              <a:gd name="adj" fmla="val 2162"/>
            </a:avLst>
          </a:prstGeom>
        </p:spPr>
        <p:txBody>
          <a:bodyPr/>
          <a:lstStyle>
            <a:lvl1pPr algn="ctr">
              <a:defRPr sz="1000"/>
            </a:lvl1pPr>
          </a:lstStyle>
          <a:p>
            <a:r>
              <a:rPr lang="en-SE"/>
              <a:t> </a:t>
            </a:r>
          </a:p>
        </p:txBody>
      </p:sp>
    </p:spTree>
    <p:extLst>
      <p:ext uri="{BB962C8B-B14F-4D97-AF65-F5344CB8AC3E}">
        <p14:creationId xmlns:p14="http://schemas.microsoft.com/office/powerpoint/2010/main" val="1966552918"/>
      </p:ext>
    </p:extLst>
  </p:cSld>
  <p:clrMapOvr>
    <a:overrideClrMapping bg1="dk1" tx1="lt1" bg2="dk2" tx2="lt2" accent1="accent1" accent2="accent2" accent3="accent3" accent4="accent4" accent5="accent5" accent6="accent6" hlink="hlink" folHlink="folHlink"/>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Egendefinert oppsett">
    <p:bg>
      <p:bgPr>
        <a:solidFill>
          <a:schemeClr val="bg1"/>
        </a:solidFill>
        <a:effectLst/>
      </p:bgPr>
    </p:bg>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41F32F4A-0E43-C79A-B97E-F48736AFB910}"/>
              </a:ext>
            </a:extLst>
          </p:cNvPr>
          <p:cNvSpPr/>
          <p:nvPr userDrawn="1"/>
        </p:nvSpPr>
        <p:spPr>
          <a:xfrm>
            <a:off x="8978300" y="508000"/>
            <a:ext cx="14872713"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8" name="Text Placeholder 9">
            <a:extLst>
              <a:ext uri="{FF2B5EF4-FFF2-40B4-BE49-F238E27FC236}">
                <a16:creationId xmlns:a16="http://schemas.microsoft.com/office/drawing/2014/main" id="{8122F32F-7A98-7046-2124-CF9D6EF494A3}"/>
              </a:ext>
            </a:extLst>
          </p:cNvPr>
          <p:cNvSpPr>
            <a:spLocks noGrp="1"/>
          </p:cNvSpPr>
          <p:nvPr>
            <p:ph type="body" sz="quarter" idx="40" hasCustomPrompt="1"/>
          </p:nvPr>
        </p:nvSpPr>
        <p:spPr>
          <a:xfrm>
            <a:off x="536575" y="12511115"/>
            <a:ext cx="6032500" cy="711197"/>
          </a:xfrm>
        </p:spPr>
        <p:txBody>
          <a:bodyPr>
            <a:noAutofit/>
          </a:bodyPr>
          <a:lstStyle>
            <a:lvl1pPr marL="0" indent="0">
              <a:lnSpc>
                <a:spcPct val="100000"/>
              </a:lnSpc>
              <a:spcBef>
                <a:spcPts val="0"/>
              </a:spcBef>
              <a:buNone/>
              <a:defRPr sz="2000" b="0" i="0">
                <a:solidFill>
                  <a:schemeClr val="tx1"/>
                </a:solidFill>
                <a:latin typeface="Haffer" pitchFamily="2" charset="77"/>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 Company</a:t>
            </a:r>
          </a:p>
          <a:p>
            <a:pPr lvl="0"/>
            <a:r>
              <a:rPr lang="en-US"/>
              <a:t>Date</a:t>
            </a:r>
          </a:p>
        </p:txBody>
      </p:sp>
      <p:sp>
        <p:nvSpPr>
          <p:cNvPr id="10" name="Text Placeholder 3">
            <a:extLst>
              <a:ext uri="{FF2B5EF4-FFF2-40B4-BE49-F238E27FC236}">
                <a16:creationId xmlns:a16="http://schemas.microsoft.com/office/drawing/2014/main" id="{00619635-F9F1-CF8E-A418-B1E62162E645}"/>
              </a:ext>
            </a:extLst>
          </p:cNvPr>
          <p:cNvSpPr>
            <a:spLocks noGrp="1"/>
          </p:cNvSpPr>
          <p:nvPr>
            <p:ph type="body" sz="half" idx="65" hasCustomPrompt="1"/>
          </p:nvPr>
        </p:nvSpPr>
        <p:spPr>
          <a:xfrm>
            <a:off x="9498034" y="940822"/>
            <a:ext cx="13944600" cy="11411712"/>
          </a:xfrm>
          <a:ln w="12700">
            <a:miter lim="400000"/>
          </a:ln>
        </p:spPr>
        <p:txBody>
          <a:bodyPr lIns="50800" tIns="50800" rIns="50800" bIns="50800">
            <a:noAutofit/>
          </a:bodyPr>
          <a:lstStyle>
            <a:lvl1pPr marL="0" indent="0">
              <a:buNone/>
              <a:defRPr kumimoji="0" lang="en-US" sz="1400" b="0" i="0" u="sng"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C13F3B36-8803-CAB6-48C0-88FB974566D0}"/>
              </a:ext>
            </a:extLst>
          </p:cNvPr>
          <p:cNvSpPr>
            <a:spLocks noGrp="1"/>
          </p:cNvSpPr>
          <p:nvPr>
            <p:ph type="title" hasCustomPrompt="1"/>
          </p:nvPr>
        </p:nvSpPr>
        <p:spPr>
          <a:xfrm>
            <a:off x="537007" y="508000"/>
            <a:ext cx="5194800" cy="573490"/>
          </a:xfrm>
          <a:prstGeom prst="rect">
            <a:avLst/>
          </a:prstGeom>
          <a:ln w="12700">
            <a:miter lim="400000"/>
          </a:ln>
        </p:spPr>
        <p:txBody>
          <a:bodyPr vert="horz" wrap="square" lIns="50800" tIns="50800" rIns="50800" bIns="50800" rtlCol="0">
            <a:spAutoFit/>
          </a:bodyPr>
          <a:lstStyle>
            <a:lvl1pPr marL="0" indent="0">
              <a:buFont typeface="Arial" panose="020B0604020202020204" pitchFamily="34" charset="0"/>
              <a:buNone/>
              <a:defRPr kumimoji="0" lang="en-US" sz="3400" b="0" i="0" u="none" strike="noStrike" cap="none" spc="0" normalizeH="0" baseline="0" dirty="0">
                <a:ln>
                  <a:noFill/>
                </a:ln>
                <a:solidFill>
                  <a:schemeClr val="tx1"/>
                </a:solidFill>
                <a:effectLst/>
                <a:uFillTx/>
                <a:latin typeface="Haffer" pitchFamily="2" charset="77"/>
                <a:ea typeface="Helvetica Neue Medium"/>
                <a:cs typeface="Haffer" pitchFamily="2" charset="77"/>
              </a:defRPr>
            </a:lvl1pPr>
          </a:lstStyle>
          <a:p>
            <a:pPr marL="228600" marR="0" lvl="0" indent="-228600" defTabSz="825500" fontAlgn="auto" hangingPunct="0">
              <a:spcBef>
                <a:spcPts val="0"/>
              </a:spcBef>
              <a:spcAft>
                <a:spcPts val="0"/>
              </a:spcAft>
              <a:buClrTx/>
              <a:buSzTx/>
              <a:buFont typeface="Arial" panose="020B0604020202020204" pitchFamily="34" charset="0"/>
              <a:tabLst/>
            </a:pPr>
            <a:r>
              <a:rPr lang="en-US"/>
              <a:t>Disclaimer</a:t>
            </a:r>
          </a:p>
        </p:txBody>
      </p:sp>
    </p:spTree>
    <p:extLst>
      <p:ext uri="{BB962C8B-B14F-4D97-AF65-F5344CB8AC3E}">
        <p14:creationId xmlns:p14="http://schemas.microsoft.com/office/powerpoint/2010/main" val="29643336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able of contents 1">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80CF915-91FE-77C1-8BBA-39C55501403B}"/>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Subtitle</a:t>
            </a:r>
            <a:br>
              <a:rPr lang="en-US"/>
            </a:br>
            <a:r>
              <a:rPr lang="en-US"/>
              <a:t>Title</a:t>
            </a:r>
          </a:p>
        </p:txBody>
      </p:sp>
      <p:sp>
        <p:nvSpPr>
          <p:cNvPr id="96" name="Rounded Rectangle"/>
          <p:cNvSpPr>
            <a:spLocks noGrp="1"/>
          </p:cNvSpPr>
          <p:nvPr>
            <p:ph type="body" idx="22" hasCustomPrompt="1"/>
          </p:nvPr>
        </p:nvSpPr>
        <p:spPr>
          <a:xfrm>
            <a:off x="8982233" y="508000"/>
            <a:ext cx="14864846" cy="12700000"/>
          </a:xfrm>
          <a:prstGeom prst="roundRect">
            <a:avLst>
              <a:gd name="adj" fmla="val 1524"/>
            </a:avLst>
          </a:prstGeom>
          <a:solidFill>
            <a:srgbClr val="01796E">
              <a:alpha val="3922"/>
            </a:srgbClr>
          </a:solidFill>
        </p:spPr>
        <p:txBody>
          <a:bodyPr anchor="ctr">
            <a:noAutofit/>
          </a:bodyPr>
          <a:lstStyle>
            <a:lvl1pPr marL="457200" indent="-457200">
              <a:buFont typeface="Arial" panose="020B0604020202020204" pitchFamily="34" charset="0"/>
              <a:buChar char="•"/>
              <a:defRPr b="0" i="0">
                <a:latin typeface="Haffer" pitchFamily="2" charset="77"/>
                <a:cs typeface="Haffer" pitchFamily="2" charset="77"/>
              </a:defRPr>
            </a:lvl1pPr>
          </a:lstStyle>
          <a:p>
            <a:pPr algn="ctr">
              <a:defRPr sz="3200" b="0">
                <a:solidFill>
                  <a:srgbClr val="FFFFFF"/>
                </a:solidFill>
                <a:latin typeface="Helvetica Neue Medium"/>
                <a:ea typeface="Helvetica Neue Medium"/>
                <a:cs typeface="Helvetica Neue Medium"/>
                <a:sym typeface="Helvetica Neue Medium"/>
              </a:defRPr>
            </a:pPr>
            <a:r>
              <a:rPr lang="sv-SE"/>
              <a:t> </a:t>
            </a:r>
            <a:endParaRPr/>
          </a:p>
        </p:txBody>
      </p:sp>
      <p:sp>
        <p:nvSpPr>
          <p:cNvPr id="5" name="Text Placeholder 3">
            <a:extLst>
              <a:ext uri="{FF2B5EF4-FFF2-40B4-BE49-F238E27FC236}">
                <a16:creationId xmlns:a16="http://schemas.microsoft.com/office/drawing/2014/main" id="{F93CC99A-81C8-1791-FB44-4F4EC9930A1F}"/>
              </a:ext>
            </a:extLst>
          </p:cNvPr>
          <p:cNvSpPr>
            <a:spLocks noGrp="1"/>
          </p:cNvSpPr>
          <p:nvPr>
            <p:ph type="body" sz="half" idx="114" hasCustomPrompt="1"/>
          </p:nvPr>
        </p:nvSpPr>
        <p:spPr>
          <a:xfrm>
            <a:off x="9817359" y="10286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6" name="Text Placeholder 3">
            <a:extLst>
              <a:ext uri="{FF2B5EF4-FFF2-40B4-BE49-F238E27FC236}">
                <a16:creationId xmlns:a16="http://schemas.microsoft.com/office/drawing/2014/main" id="{9F8CD24D-7BC1-F63A-6D74-9EFE2A666C70}"/>
              </a:ext>
            </a:extLst>
          </p:cNvPr>
          <p:cNvSpPr>
            <a:spLocks noGrp="1"/>
          </p:cNvSpPr>
          <p:nvPr>
            <p:ph type="body" sz="half" idx="115" hasCustomPrompt="1"/>
          </p:nvPr>
        </p:nvSpPr>
        <p:spPr>
          <a:xfrm>
            <a:off x="18689510" y="1028612"/>
            <a:ext cx="4460024" cy="5899691"/>
          </a:xfrm>
          <a:prstGeom prst="rect">
            <a:avLst/>
          </a:prstGeom>
        </p:spPr>
        <p:txBody>
          <a:bodyPr vert="horz" wrap="square" lIns="71437" tIns="71437" rIns="71437" bIns="71437" rtlCol="0" anchor="ctr">
            <a:spAutoFit/>
          </a:bodyPr>
          <a:lstStyle>
            <a:lvl1pPr marL="0" indent="0" algn="r">
              <a:lnSpc>
                <a:spcPct val="100000"/>
              </a:lnSpc>
              <a:spcBef>
                <a:spcPts val="0"/>
              </a:spcBef>
              <a:buNone/>
              <a:defRPr lang="fr-FR" sz="3400" b="0" i="0" spc="-59" dirty="0" smtClean="0">
                <a:solidFill>
                  <a:schemeClr val="tx1"/>
                </a:solidFill>
                <a:ea typeface="Helvetica Neue Medium"/>
                <a:cs typeface="Haffer" pitchFamily="2" charset="77"/>
              </a:defRPr>
            </a:lvl1pPr>
          </a:lstStyle>
          <a:p>
            <a:pPr marL="228600" lvl="0" indent="-228600" algn="r" defTabSz="821531">
              <a:lnSpc>
                <a:spcPct val="100000"/>
              </a:lnSpc>
              <a:spcBef>
                <a:spcPts val="0"/>
              </a:spcBef>
            </a:pPr>
            <a:r>
              <a:rPr lang="fr-FR"/>
              <a:t> </a:t>
            </a:r>
          </a:p>
          <a:p>
            <a:pPr marL="228600" lvl="0" indent="-228600" algn="r" defTabSz="821531">
              <a:lnSpc>
                <a:spcPct val="100000"/>
              </a:lnSpc>
              <a:spcBef>
                <a:spcPts val="0"/>
              </a:spcBef>
            </a:pPr>
            <a:endParaRPr lang="fr-FR"/>
          </a:p>
          <a:p>
            <a:pPr marL="228600" lvl="0" indent="-228600" algn="r" defTabSz="821531">
              <a:lnSpc>
                <a:spcPct val="100000"/>
              </a:lnSpc>
              <a:spcBef>
                <a:spcPts val="0"/>
              </a:spcBef>
            </a:pPr>
            <a:r>
              <a:rPr lang="fr-FR"/>
              <a:t>7</a:t>
            </a:r>
          </a:p>
          <a:p>
            <a:pPr marL="228600" lvl="0" indent="-228600" algn="r" defTabSz="821531">
              <a:lnSpc>
                <a:spcPct val="100000"/>
              </a:lnSpc>
              <a:spcBef>
                <a:spcPts val="0"/>
              </a:spcBef>
            </a:pPr>
            <a:r>
              <a:rPr lang="fr-FR"/>
              <a:t>8</a:t>
            </a:r>
          </a:p>
          <a:p>
            <a:pPr marL="228600" lvl="0" indent="-228600" algn="r" defTabSz="821531">
              <a:lnSpc>
                <a:spcPct val="100000"/>
              </a:lnSpc>
              <a:spcBef>
                <a:spcPts val="0"/>
              </a:spcBef>
            </a:pPr>
            <a:r>
              <a:rPr lang="fr-FR"/>
              <a:t>9</a:t>
            </a:r>
          </a:p>
          <a:p>
            <a:pPr marL="228600" lvl="0" indent="-228600" algn="r" defTabSz="821531">
              <a:lnSpc>
                <a:spcPct val="100000"/>
              </a:lnSpc>
              <a:spcBef>
                <a:spcPts val="0"/>
              </a:spcBef>
            </a:pPr>
            <a:r>
              <a:rPr lang="fr-FR"/>
              <a:t>10</a:t>
            </a:r>
          </a:p>
          <a:p>
            <a:pPr marL="228600" lvl="0" indent="-228600" algn="r" defTabSz="821531">
              <a:lnSpc>
                <a:spcPct val="100000"/>
              </a:lnSpc>
              <a:spcBef>
                <a:spcPts val="0"/>
              </a:spcBef>
            </a:pPr>
            <a:r>
              <a:rPr lang="fr-FR"/>
              <a:t>11</a:t>
            </a:r>
          </a:p>
          <a:p>
            <a:pPr marL="228600" lvl="0" indent="-228600" algn="r" defTabSz="821531">
              <a:lnSpc>
                <a:spcPct val="100000"/>
              </a:lnSpc>
              <a:spcBef>
                <a:spcPts val="0"/>
              </a:spcBef>
            </a:pPr>
            <a:r>
              <a:rPr lang="fr-FR"/>
              <a:t>12</a:t>
            </a:r>
          </a:p>
          <a:p>
            <a:pPr marL="228600" lvl="0" indent="-228600" algn="r" defTabSz="821531">
              <a:lnSpc>
                <a:spcPct val="100000"/>
              </a:lnSpc>
              <a:spcBef>
                <a:spcPts val="0"/>
              </a:spcBef>
            </a:pPr>
            <a:r>
              <a:rPr lang="fr-FR"/>
              <a:t>13</a:t>
            </a:r>
          </a:p>
          <a:p>
            <a:pPr marL="228600" lvl="0" indent="-228600" algn="r" defTabSz="821531">
              <a:lnSpc>
                <a:spcPct val="100000"/>
              </a:lnSpc>
              <a:spcBef>
                <a:spcPts val="0"/>
              </a:spcBef>
            </a:pPr>
            <a:r>
              <a:rPr lang="fr-FR"/>
              <a:t>14</a:t>
            </a:r>
          </a:p>
          <a:p>
            <a:pPr marL="228600" lvl="0" indent="-228600" algn="r" defTabSz="821531">
              <a:lnSpc>
                <a:spcPct val="100000"/>
              </a:lnSpc>
              <a:spcBef>
                <a:spcPts val="0"/>
              </a:spcBef>
            </a:pPr>
            <a:r>
              <a:rPr lang="fr-FR"/>
              <a:t>15</a:t>
            </a:r>
          </a:p>
        </p:txBody>
      </p:sp>
      <p:sp>
        <p:nvSpPr>
          <p:cNvPr id="3" name="Text Placeholder 3">
            <a:extLst>
              <a:ext uri="{FF2B5EF4-FFF2-40B4-BE49-F238E27FC236}">
                <a16:creationId xmlns:a16="http://schemas.microsoft.com/office/drawing/2014/main" id="{20E8AB46-5E62-74DE-AF29-82B2B75C19C3}"/>
              </a:ext>
            </a:extLst>
          </p:cNvPr>
          <p:cNvSpPr>
            <a:spLocks noGrp="1"/>
          </p:cNvSpPr>
          <p:nvPr>
            <p:ph type="body" sz="half" idx="112" hasCustomPrompt="1"/>
          </p:nvPr>
        </p:nvSpPr>
        <p:spPr>
          <a:xfrm>
            <a:off x="537007" y="11132312"/>
            <a:ext cx="7626010" cy="2092111"/>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400" b="0" i="0" spc="-39" dirty="0">
                <a:solidFill>
                  <a:schemeClr val="tx2"/>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Tree>
    <p:extLst>
      <p:ext uri="{BB962C8B-B14F-4D97-AF65-F5344CB8AC3E}">
        <p14:creationId xmlns:p14="http://schemas.microsoft.com/office/powerpoint/2010/main" val="2229710415"/>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1_Custom Layout">
    <p:bg>
      <p:bgPr>
        <a:solidFill>
          <a:schemeClr val="tx1"/>
        </a:solidFill>
        <a:effectLst/>
      </p:bgPr>
    </p:bg>
    <p:spTree>
      <p:nvGrpSpPr>
        <p:cNvPr id="1" name=""/>
        <p:cNvGrpSpPr/>
        <p:nvPr/>
      </p:nvGrpSpPr>
      <p:grpSpPr>
        <a:xfrm>
          <a:off x="0" y="0"/>
          <a:ext cx="0" cy="0"/>
          <a:chOff x="0" y="0"/>
          <a:chExt cx="0" cy="0"/>
        </a:xfrm>
      </p:grpSpPr>
      <p:sp>
        <p:nvSpPr>
          <p:cNvPr id="6" name="Rounded Rectangle">
            <a:extLst>
              <a:ext uri="{FF2B5EF4-FFF2-40B4-BE49-F238E27FC236}">
                <a16:creationId xmlns:a16="http://schemas.microsoft.com/office/drawing/2014/main" id="{41F32F4A-0E43-C79A-B97E-F48736AFB910}"/>
              </a:ext>
            </a:extLst>
          </p:cNvPr>
          <p:cNvSpPr/>
          <p:nvPr userDrawn="1"/>
        </p:nvSpPr>
        <p:spPr>
          <a:xfrm>
            <a:off x="8978300" y="508000"/>
            <a:ext cx="14872713" cy="12700000"/>
          </a:xfrm>
          <a:prstGeom prst="roundRect">
            <a:avLst>
              <a:gd name="adj" fmla="val 1973"/>
            </a:avLst>
          </a:prstGeom>
          <a:solidFill>
            <a:schemeClr val="accent1">
              <a:alpha val="10000"/>
            </a:scheme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8" name="Text Placeholder 9">
            <a:extLst>
              <a:ext uri="{FF2B5EF4-FFF2-40B4-BE49-F238E27FC236}">
                <a16:creationId xmlns:a16="http://schemas.microsoft.com/office/drawing/2014/main" id="{8122F32F-7A98-7046-2124-CF9D6EF494A3}"/>
              </a:ext>
            </a:extLst>
          </p:cNvPr>
          <p:cNvSpPr>
            <a:spLocks noGrp="1"/>
          </p:cNvSpPr>
          <p:nvPr>
            <p:ph type="body" sz="quarter" idx="40" hasCustomPrompt="1"/>
          </p:nvPr>
        </p:nvSpPr>
        <p:spPr>
          <a:xfrm>
            <a:off x="536575" y="12511115"/>
            <a:ext cx="6032500" cy="711197"/>
          </a:xfrm>
        </p:spPr>
        <p:txBody>
          <a:bodyPr>
            <a:noAutofit/>
          </a:bodyPr>
          <a:lstStyle>
            <a:lvl1pPr marL="0" indent="0">
              <a:lnSpc>
                <a:spcPct val="100000"/>
              </a:lnSpc>
              <a:spcBef>
                <a:spcPts val="0"/>
              </a:spcBef>
              <a:buNone/>
              <a:defRPr sz="2000" b="0" i="0">
                <a:solidFill>
                  <a:schemeClr val="bg1"/>
                </a:solidFill>
                <a:latin typeface="Haffer" pitchFamily="2" charset="77"/>
              </a:defRPr>
            </a:lvl1pPr>
            <a:lvl2pPr marL="457200" indent="0">
              <a:buNone/>
              <a:defRPr sz="2000"/>
            </a:lvl2pPr>
            <a:lvl3pPr marL="914400" indent="0">
              <a:buNone/>
              <a:defRPr sz="2000"/>
            </a:lvl3pPr>
            <a:lvl4pPr marL="1371600" indent="0">
              <a:buNone/>
              <a:defRPr sz="2000"/>
            </a:lvl4pPr>
            <a:lvl5pPr marL="1828800" indent="0">
              <a:buNone/>
              <a:defRPr sz="2000"/>
            </a:lvl5pPr>
          </a:lstStyle>
          <a:p>
            <a:pPr lvl="0"/>
            <a:r>
              <a:rPr lang="en-US"/>
              <a:t>© Company</a:t>
            </a:r>
          </a:p>
          <a:p>
            <a:pPr lvl="0"/>
            <a:r>
              <a:rPr lang="en-US"/>
              <a:t>Date</a:t>
            </a:r>
          </a:p>
        </p:txBody>
      </p:sp>
      <p:sp>
        <p:nvSpPr>
          <p:cNvPr id="10" name="Text Placeholder 3">
            <a:extLst>
              <a:ext uri="{FF2B5EF4-FFF2-40B4-BE49-F238E27FC236}">
                <a16:creationId xmlns:a16="http://schemas.microsoft.com/office/drawing/2014/main" id="{00619635-F9F1-CF8E-A418-B1E62162E645}"/>
              </a:ext>
            </a:extLst>
          </p:cNvPr>
          <p:cNvSpPr>
            <a:spLocks noGrp="1"/>
          </p:cNvSpPr>
          <p:nvPr>
            <p:ph type="body" sz="half" idx="65" hasCustomPrompt="1"/>
          </p:nvPr>
        </p:nvSpPr>
        <p:spPr>
          <a:xfrm>
            <a:off x="9498034" y="940822"/>
            <a:ext cx="13944600" cy="11411712"/>
          </a:xfrm>
          <a:ln w="12700">
            <a:miter lim="400000"/>
          </a:ln>
        </p:spPr>
        <p:txBody>
          <a:bodyPr lIns="50800" tIns="50800" rIns="50800" bIns="50800">
            <a:noAutofit/>
          </a:bodyPr>
          <a:lstStyle>
            <a:lvl1pPr marL="0" indent="0">
              <a:buFont typeface="+mj-lt"/>
              <a:buNone/>
              <a:defRPr kumimoji="0" lang="en-US" sz="1400" b="0" i="0" u="sng"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342900" marR="0" lvl="0" indent="-342900" defTabSz="825500" fontAlgn="auto" hangingPunct="0">
              <a:lnSpc>
                <a:spcPct val="12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4639DB59-D050-4E65-2666-5E63D63644A2}"/>
              </a:ext>
            </a:extLst>
          </p:cNvPr>
          <p:cNvSpPr>
            <a:spLocks noGrp="1"/>
          </p:cNvSpPr>
          <p:nvPr>
            <p:ph type="title" hasCustomPrompt="1"/>
          </p:nvPr>
        </p:nvSpPr>
        <p:spPr>
          <a:xfrm>
            <a:off x="537007" y="508000"/>
            <a:ext cx="5194800" cy="573490"/>
          </a:xfrm>
          <a:prstGeom prst="rect">
            <a:avLst/>
          </a:prstGeom>
          <a:ln w="12700">
            <a:miter lim="400000"/>
          </a:ln>
        </p:spPr>
        <p:txBody>
          <a:bodyPr vert="horz" wrap="square" lIns="50800" tIns="50800" rIns="50800" bIns="50800" rtlCol="0">
            <a:spAutoFit/>
          </a:bodyPr>
          <a:lstStyle>
            <a:lvl1pPr marL="0" indent="0">
              <a:buFont typeface="Arial" panose="020B0604020202020204" pitchFamily="34" charse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defRPr>
            </a:lvl1pPr>
          </a:lstStyle>
          <a:p>
            <a:pPr marL="228600" marR="0" lvl="0" indent="-228600" defTabSz="825500" fontAlgn="auto" hangingPunct="0">
              <a:spcBef>
                <a:spcPts val="0"/>
              </a:spcBef>
              <a:spcAft>
                <a:spcPts val="0"/>
              </a:spcAft>
              <a:buClrTx/>
              <a:buSzTx/>
              <a:buFont typeface="Arial" panose="020B0604020202020204" pitchFamily="34" charset="0"/>
              <a:tabLst/>
            </a:pPr>
            <a:r>
              <a:rPr lang="en-US"/>
              <a:t>Disclaimer</a:t>
            </a:r>
          </a:p>
        </p:txBody>
      </p:sp>
    </p:spTree>
    <p:extLst>
      <p:ext uri="{BB962C8B-B14F-4D97-AF65-F5344CB8AC3E}">
        <p14:creationId xmlns:p14="http://schemas.microsoft.com/office/powerpoint/2010/main" val="2090474532"/>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3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65792E2-67ED-00FC-7E98-2085B0F11EA0}"/>
              </a:ext>
            </a:extLst>
          </p:cNvPr>
          <p:cNvSpPr>
            <a:spLocks noGrp="1"/>
          </p:cNvSpPr>
          <p:nvPr>
            <p:ph type="pic" sz="quarter" idx="39" hasCustomPrompt="1"/>
          </p:nvPr>
        </p:nvSpPr>
        <p:spPr>
          <a:xfrm>
            <a:off x="13679200" y="515362"/>
            <a:ext cx="10168128" cy="12700002"/>
          </a:xfrm>
          <a:prstGeom prst="roundRect">
            <a:avLst>
              <a:gd name="adj" fmla="val 1663"/>
            </a:avLst>
          </a:prstGeom>
        </p:spPr>
        <p:txBody>
          <a:bodyPr/>
          <a:lstStyle>
            <a:lvl1pPr algn="ctr">
              <a:defRPr sz="1000" b="0" i="0">
                <a:latin typeface="Haffer" pitchFamily="2" charset="77"/>
              </a:defRPr>
            </a:lvl1pPr>
          </a:lstStyle>
          <a:p>
            <a:r>
              <a:rPr lang="en-SE"/>
              <a:t> </a:t>
            </a:r>
          </a:p>
        </p:txBody>
      </p:sp>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9" y="5406194"/>
            <a:ext cx="10529908" cy="7581563"/>
          </a:xfrm>
          <a:ln w="12700">
            <a:miter lim="400000"/>
          </a:ln>
        </p:spPr>
        <p:txBody>
          <a:bodyPr wrap="square" lIns="50800" tIns="50800" rIns="50800" bIns="50800" anchor="b">
            <a:no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E65B252A-E19F-CEAE-4A5F-B96A81D1920D}"/>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a:t>FY 2024 </a:t>
            </a:r>
            <a:br>
              <a:rPr lang="en-US"/>
            </a:br>
            <a:r>
              <a:rPr lang="en-US"/>
              <a:t>Highlights</a:t>
            </a:r>
          </a:p>
        </p:txBody>
      </p:sp>
    </p:spTree>
    <p:extLst>
      <p:ext uri="{BB962C8B-B14F-4D97-AF65-F5344CB8AC3E}">
        <p14:creationId xmlns:p14="http://schemas.microsoft.com/office/powerpoint/2010/main" val="120031829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4_Custom Layou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65792E2-67ED-00FC-7E98-2085B0F11EA0}"/>
              </a:ext>
            </a:extLst>
          </p:cNvPr>
          <p:cNvSpPr>
            <a:spLocks noGrp="1"/>
          </p:cNvSpPr>
          <p:nvPr>
            <p:ph type="pic" sz="quarter" idx="39" hasCustomPrompt="1"/>
          </p:nvPr>
        </p:nvSpPr>
        <p:spPr>
          <a:xfrm>
            <a:off x="13679200" y="515362"/>
            <a:ext cx="10168128" cy="12700002"/>
          </a:xfrm>
          <a:prstGeom prst="roundRect">
            <a:avLst>
              <a:gd name="adj" fmla="val 1663"/>
            </a:avLst>
          </a:prstGeom>
        </p:spPr>
        <p:txBody>
          <a:bodyPr/>
          <a:lstStyle>
            <a:lvl1pPr algn="ctr">
              <a:defRPr sz="1000" b="0" i="0">
                <a:solidFill>
                  <a:schemeClr val="bg1"/>
                </a:solidFill>
                <a:latin typeface="Haffer" pitchFamily="2" charset="77"/>
              </a:defRPr>
            </a:lvl1pPr>
          </a:lstStyle>
          <a:p>
            <a:r>
              <a:rPr lang="en-SE"/>
              <a:t> </a:t>
            </a:r>
          </a:p>
        </p:txBody>
      </p:sp>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9" y="5406194"/>
            <a:ext cx="10529908" cy="7581563"/>
          </a:xfrm>
          <a:ln w="12700">
            <a:miter lim="400000"/>
          </a:ln>
        </p:spPr>
        <p:txBody>
          <a:bodyPr wrap="square" lIns="50800" tIns="50800" rIns="50800" bIns="50800" anchor="b">
            <a:noAutofit/>
          </a:bodyPr>
          <a:lstStyle>
            <a:lvl1pPr marL="0" indent="0">
              <a:buNone/>
              <a:defRPr kumimoji="0" lang="en-US" sz="6000" b="0" i="0" u="none" strike="noStrike" cap="none" spc="-18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3" name="Title Placeholder 1">
            <a:extLst>
              <a:ext uri="{FF2B5EF4-FFF2-40B4-BE49-F238E27FC236}">
                <a16:creationId xmlns:a16="http://schemas.microsoft.com/office/drawing/2014/main" id="{AB19DA6C-5FC9-A475-9122-62D2EF571AB3}"/>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bg1"/>
                </a:solidFill>
                <a:latin typeface="Haffer" pitchFamily="2" charset="77"/>
              </a:defRPr>
            </a:lvl1pPr>
          </a:lstStyle>
          <a:p>
            <a:pPr lvl="0"/>
            <a:r>
              <a:rPr lang="en-US"/>
              <a:t>FY 2024 </a:t>
            </a:r>
            <a:br>
              <a:rPr lang="en-US"/>
            </a:br>
            <a:r>
              <a:rPr lang="en-US"/>
              <a:t>Highlights</a:t>
            </a:r>
          </a:p>
        </p:txBody>
      </p:sp>
    </p:spTree>
    <p:extLst>
      <p:ext uri="{BB962C8B-B14F-4D97-AF65-F5344CB8AC3E}">
        <p14:creationId xmlns:p14="http://schemas.microsoft.com/office/powerpoint/2010/main" val="786433117"/>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userDrawn="1">
  <p:cSld name="Title 1 – Light">
    <p:bg>
      <p:bgPr>
        <a:solidFill>
          <a:srgbClr val="FFFFFF"/>
        </a:soli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991179B1-B67C-B79A-EF8A-189066949F36}"/>
              </a:ext>
            </a:extLst>
          </p:cNvPr>
          <p:cNvSpPr/>
          <p:nvPr userDrawn="1"/>
        </p:nvSpPr>
        <p:spPr>
          <a:xfrm>
            <a:off x="16260726" y="506245"/>
            <a:ext cx="7586267" cy="8390022"/>
          </a:xfrm>
          <a:prstGeom prst="roundRect">
            <a:avLst>
              <a:gd name="adj" fmla="val 2830"/>
            </a:avLst>
          </a:prstGeom>
          <a:solidFill>
            <a:schemeClr val="accent2"/>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 name="Rounded Rectangle">
            <a:extLst>
              <a:ext uri="{FF2B5EF4-FFF2-40B4-BE49-F238E27FC236}">
                <a16:creationId xmlns:a16="http://schemas.microsoft.com/office/drawing/2014/main" id="{820F092D-6D3F-9D53-0B11-D3B83752E815}"/>
              </a:ext>
            </a:extLst>
          </p:cNvPr>
          <p:cNvSpPr/>
          <p:nvPr userDrawn="1"/>
        </p:nvSpPr>
        <p:spPr>
          <a:xfrm>
            <a:off x="8398867" y="4802685"/>
            <a:ext cx="7586266" cy="4076701"/>
          </a:xfrm>
          <a:prstGeom prst="roundRect">
            <a:avLst>
              <a:gd name="adj" fmla="val 5266"/>
            </a:avLst>
          </a:prstGeom>
          <a:solidFill>
            <a:srgbClr val="C2BD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5" name="Rounded Rectangle">
            <a:extLst>
              <a:ext uri="{FF2B5EF4-FFF2-40B4-BE49-F238E27FC236}">
                <a16:creationId xmlns:a16="http://schemas.microsoft.com/office/drawing/2014/main" id="{B1886AC9-9FB9-2CEC-3232-234F45864B14}"/>
              </a:ext>
            </a:extLst>
          </p:cNvPr>
          <p:cNvSpPr/>
          <p:nvPr userDrawn="1"/>
        </p:nvSpPr>
        <p:spPr>
          <a:xfrm>
            <a:off x="16260726" y="9132971"/>
            <a:ext cx="7586267"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6" name="Rounded Rectangle">
            <a:extLst>
              <a:ext uri="{FF2B5EF4-FFF2-40B4-BE49-F238E27FC236}">
                <a16:creationId xmlns:a16="http://schemas.microsoft.com/office/drawing/2014/main" id="{EC39E379-4B52-399C-3325-1D57D2E0639B}"/>
              </a:ext>
            </a:extLst>
          </p:cNvPr>
          <p:cNvSpPr/>
          <p:nvPr userDrawn="1"/>
        </p:nvSpPr>
        <p:spPr>
          <a:xfrm>
            <a:off x="8398867" y="9132971"/>
            <a:ext cx="7586266" cy="4076701"/>
          </a:xfrm>
          <a:prstGeom prst="roundRect">
            <a:avLst>
              <a:gd name="adj" fmla="val 5266"/>
            </a:avLst>
          </a:prstGeom>
          <a:solidFill>
            <a:srgbClr val="FFE5BE"/>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0" name="Rounded Rectangle">
            <a:extLst>
              <a:ext uri="{FF2B5EF4-FFF2-40B4-BE49-F238E27FC236}">
                <a16:creationId xmlns:a16="http://schemas.microsoft.com/office/drawing/2014/main" id="{81D926B6-C13E-595B-C9F2-3B0D55CA6D6E}"/>
              </a:ext>
            </a:extLst>
          </p:cNvPr>
          <p:cNvSpPr/>
          <p:nvPr userDrawn="1"/>
        </p:nvSpPr>
        <p:spPr>
          <a:xfrm>
            <a:off x="8398867" y="506328"/>
            <a:ext cx="7586266"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Rounded Rectangle">
            <a:extLst>
              <a:ext uri="{FF2B5EF4-FFF2-40B4-BE49-F238E27FC236}">
                <a16:creationId xmlns:a16="http://schemas.microsoft.com/office/drawing/2014/main" id="{572FB87D-28C2-8EAB-D8CE-1913B058CD25}"/>
              </a:ext>
            </a:extLst>
          </p:cNvPr>
          <p:cNvSpPr/>
          <p:nvPr userDrawn="1"/>
        </p:nvSpPr>
        <p:spPr>
          <a:xfrm>
            <a:off x="537007" y="4819650"/>
            <a:ext cx="7586267" cy="8390022"/>
          </a:xfrm>
          <a:prstGeom prst="roundRect">
            <a:avLst>
              <a:gd name="adj" fmla="val 2830"/>
            </a:avLst>
          </a:prstGeom>
          <a:solidFill>
            <a:schemeClr val="tx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310AA8B9-A036-9B9A-3E1B-AC3DCECDE55B}"/>
              </a:ext>
            </a:extLst>
          </p:cNvPr>
          <p:cNvSpPr>
            <a:spLocks noGrp="1"/>
          </p:cNvSpPr>
          <p:nvPr>
            <p:ph type="body" sz="half" idx="40" hasCustomPrompt="1"/>
          </p:nvPr>
        </p:nvSpPr>
        <p:spPr>
          <a:xfrm>
            <a:off x="812676" y="5138318"/>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4" name="Text Placeholder 3">
            <a:extLst>
              <a:ext uri="{FF2B5EF4-FFF2-40B4-BE49-F238E27FC236}">
                <a16:creationId xmlns:a16="http://schemas.microsoft.com/office/drawing/2014/main" id="{757D175A-B126-CBDB-1A7C-C84B6822376D}"/>
              </a:ext>
            </a:extLst>
          </p:cNvPr>
          <p:cNvSpPr>
            <a:spLocks noGrp="1"/>
          </p:cNvSpPr>
          <p:nvPr>
            <p:ph type="body" sz="half" idx="41" hasCustomPrompt="1"/>
          </p:nvPr>
        </p:nvSpPr>
        <p:spPr>
          <a:xfrm>
            <a:off x="812676"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5" name="Text Placeholder 3">
            <a:extLst>
              <a:ext uri="{FF2B5EF4-FFF2-40B4-BE49-F238E27FC236}">
                <a16:creationId xmlns:a16="http://schemas.microsoft.com/office/drawing/2014/main" id="{1ECF620D-ABCF-D4E4-2E00-394182A4FDC6}"/>
              </a:ext>
            </a:extLst>
          </p:cNvPr>
          <p:cNvSpPr>
            <a:spLocks noGrp="1"/>
          </p:cNvSpPr>
          <p:nvPr>
            <p:ph type="body" sz="half" idx="42" hasCustomPrompt="1"/>
          </p:nvPr>
        </p:nvSpPr>
        <p:spPr>
          <a:xfrm>
            <a:off x="8677729"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6" name="Text Placeholder 3">
            <a:extLst>
              <a:ext uri="{FF2B5EF4-FFF2-40B4-BE49-F238E27FC236}">
                <a16:creationId xmlns:a16="http://schemas.microsoft.com/office/drawing/2014/main" id="{EBEEE05C-AA7C-5E26-F934-D7C23856B218}"/>
              </a:ext>
            </a:extLst>
          </p:cNvPr>
          <p:cNvSpPr>
            <a:spLocks noGrp="1"/>
          </p:cNvSpPr>
          <p:nvPr>
            <p:ph type="body" sz="half" idx="43" hasCustomPrompt="1"/>
          </p:nvPr>
        </p:nvSpPr>
        <p:spPr>
          <a:xfrm>
            <a:off x="8674535" y="3884771"/>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7" name="Text Placeholder 3">
            <a:extLst>
              <a:ext uri="{FF2B5EF4-FFF2-40B4-BE49-F238E27FC236}">
                <a16:creationId xmlns:a16="http://schemas.microsoft.com/office/drawing/2014/main" id="{2DEC7510-108C-7531-2A41-635433FB3B2C}"/>
              </a:ext>
            </a:extLst>
          </p:cNvPr>
          <p:cNvSpPr>
            <a:spLocks noGrp="1"/>
          </p:cNvSpPr>
          <p:nvPr>
            <p:ph type="body" sz="half" idx="44" hasCustomPrompt="1"/>
          </p:nvPr>
        </p:nvSpPr>
        <p:spPr>
          <a:xfrm>
            <a:off x="16536395"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8" name="Text Placeholder 3">
            <a:extLst>
              <a:ext uri="{FF2B5EF4-FFF2-40B4-BE49-F238E27FC236}">
                <a16:creationId xmlns:a16="http://schemas.microsoft.com/office/drawing/2014/main" id="{B20076CC-4C96-70BE-5C69-196768C1C3AD}"/>
              </a:ext>
            </a:extLst>
          </p:cNvPr>
          <p:cNvSpPr>
            <a:spLocks noGrp="1"/>
          </p:cNvSpPr>
          <p:nvPr>
            <p:ph type="body" sz="half" idx="45" hasCustomPrompt="1"/>
          </p:nvPr>
        </p:nvSpPr>
        <p:spPr>
          <a:xfrm>
            <a:off x="8677729" y="5138318"/>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a:t>Lorem Ipsum</a:t>
            </a:r>
          </a:p>
        </p:txBody>
      </p:sp>
      <p:sp>
        <p:nvSpPr>
          <p:cNvPr id="19" name="Text Placeholder 3">
            <a:extLst>
              <a:ext uri="{FF2B5EF4-FFF2-40B4-BE49-F238E27FC236}">
                <a16:creationId xmlns:a16="http://schemas.microsoft.com/office/drawing/2014/main" id="{31E05807-52EE-6ADB-8BE4-34D0709D90BD}"/>
              </a:ext>
            </a:extLst>
          </p:cNvPr>
          <p:cNvSpPr>
            <a:spLocks noGrp="1"/>
          </p:cNvSpPr>
          <p:nvPr>
            <p:ph type="body" sz="half" idx="46" hasCustomPrompt="1"/>
          </p:nvPr>
        </p:nvSpPr>
        <p:spPr>
          <a:xfrm>
            <a:off x="8674535"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0" name="Text Placeholder 3">
            <a:extLst>
              <a:ext uri="{FF2B5EF4-FFF2-40B4-BE49-F238E27FC236}">
                <a16:creationId xmlns:a16="http://schemas.microsoft.com/office/drawing/2014/main" id="{DAD88F66-B408-DA3D-602D-0EBC409FA6DA}"/>
              </a:ext>
            </a:extLst>
          </p:cNvPr>
          <p:cNvSpPr>
            <a:spLocks noGrp="1"/>
          </p:cNvSpPr>
          <p:nvPr>
            <p:ph type="body" sz="half" idx="47" hasCustomPrompt="1"/>
          </p:nvPr>
        </p:nvSpPr>
        <p:spPr>
          <a:xfrm>
            <a:off x="8677729" y="9451640"/>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1" name="Text Placeholder 3">
            <a:extLst>
              <a:ext uri="{FF2B5EF4-FFF2-40B4-BE49-F238E27FC236}">
                <a16:creationId xmlns:a16="http://schemas.microsoft.com/office/drawing/2014/main" id="{7E0DBE44-FE5C-E1D3-5E8A-D572CE87D484}"/>
              </a:ext>
            </a:extLst>
          </p:cNvPr>
          <p:cNvSpPr>
            <a:spLocks noGrp="1"/>
          </p:cNvSpPr>
          <p:nvPr>
            <p:ph type="body" sz="half" idx="48" hasCustomPrompt="1"/>
          </p:nvPr>
        </p:nvSpPr>
        <p:spPr>
          <a:xfrm>
            <a:off x="16536395" y="9451640"/>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a:t>Lorem Ipsum</a:t>
            </a:r>
          </a:p>
        </p:txBody>
      </p:sp>
      <p:sp>
        <p:nvSpPr>
          <p:cNvPr id="7" name="Title Placeholder 1">
            <a:extLst>
              <a:ext uri="{FF2B5EF4-FFF2-40B4-BE49-F238E27FC236}">
                <a16:creationId xmlns:a16="http://schemas.microsoft.com/office/drawing/2014/main" id="{DDF74FCA-2FEB-CEF9-451F-FEB458718DDA}"/>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a:t>FY 2024 </a:t>
            </a:r>
            <a:br>
              <a:rPr lang="en-US"/>
            </a:br>
            <a:r>
              <a:rPr lang="en-US"/>
              <a:t>Highlights</a:t>
            </a:r>
          </a:p>
        </p:txBody>
      </p:sp>
    </p:spTree>
    <p:extLst>
      <p:ext uri="{BB962C8B-B14F-4D97-AF65-F5344CB8AC3E}">
        <p14:creationId xmlns:p14="http://schemas.microsoft.com/office/powerpoint/2010/main" val="1290100965"/>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userDrawn="1">
  <p:cSld name="2_Title 1 – Light">
    <p:bg>
      <p:bgPr>
        <a:solidFill>
          <a:schemeClr val="tx1"/>
        </a:solidFill>
        <a:effectLst/>
      </p:bgPr>
    </p:bg>
    <p:spTree>
      <p:nvGrpSpPr>
        <p:cNvPr id="1" name=""/>
        <p:cNvGrpSpPr/>
        <p:nvPr/>
      </p:nvGrpSpPr>
      <p:grpSpPr>
        <a:xfrm>
          <a:off x="0" y="0"/>
          <a:ext cx="0" cy="0"/>
          <a:chOff x="0" y="0"/>
          <a:chExt cx="0" cy="0"/>
        </a:xfrm>
      </p:grpSpPr>
      <p:sp>
        <p:nvSpPr>
          <p:cNvPr id="2" name="Rounded Rectangle">
            <a:extLst>
              <a:ext uri="{FF2B5EF4-FFF2-40B4-BE49-F238E27FC236}">
                <a16:creationId xmlns:a16="http://schemas.microsoft.com/office/drawing/2014/main" id="{991179B1-B67C-B79A-EF8A-189066949F36}"/>
              </a:ext>
            </a:extLst>
          </p:cNvPr>
          <p:cNvSpPr/>
          <p:nvPr userDrawn="1"/>
        </p:nvSpPr>
        <p:spPr>
          <a:xfrm>
            <a:off x="16260726" y="506245"/>
            <a:ext cx="7586267" cy="8390022"/>
          </a:xfrm>
          <a:prstGeom prst="roundRect">
            <a:avLst>
              <a:gd name="adj" fmla="val 2830"/>
            </a:avLst>
          </a:prstGeom>
          <a:solidFill>
            <a:schemeClr val="accent2"/>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 name="Rounded Rectangle">
            <a:extLst>
              <a:ext uri="{FF2B5EF4-FFF2-40B4-BE49-F238E27FC236}">
                <a16:creationId xmlns:a16="http://schemas.microsoft.com/office/drawing/2014/main" id="{820F092D-6D3F-9D53-0B11-D3B83752E815}"/>
              </a:ext>
            </a:extLst>
          </p:cNvPr>
          <p:cNvSpPr/>
          <p:nvPr userDrawn="1"/>
        </p:nvSpPr>
        <p:spPr>
          <a:xfrm>
            <a:off x="8398867" y="4802685"/>
            <a:ext cx="7586266" cy="4076701"/>
          </a:xfrm>
          <a:prstGeom prst="roundRect">
            <a:avLst>
              <a:gd name="adj" fmla="val 5266"/>
            </a:avLst>
          </a:prstGeom>
          <a:solidFill>
            <a:srgbClr val="C2BDFF"/>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5" name="Rounded Rectangle">
            <a:extLst>
              <a:ext uri="{FF2B5EF4-FFF2-40B4-BE49-F238E27FC236}">
                <a16:creationId xmlns:a16="http://schemas.microsoft.com/office/drawing/2014/main" id="{B1886AC9-9FB9-2CEC-3232-234F45864B14}"/>
              </a:ext>
            </a:extLst>
          </p:cNvPr>
          <p:cNvSpPr/>
          <p:nvPr userDrawn="1"/>
        </p:nvSpPr>
        <p:spPr>
          <a:xfrm>
            <a:off x="16260726" y="9132971"/>
            <a:ext cx="7586267"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6" name="Rounded Rectangle">
            <a:extLst>
              <a:ext uri="{FF2B5EF4-FFF2-40B4-BE49-F238E27FC236}">
                <a16:creationId xmlns:a16="http://schemas.microsoft.com/office/drawing/2014/main" id="{EC39E379-4B52-399C-3325-1D57D2E0639B}"/>
              </a:ext>
            </a:extLst>
          </p:cNvPr>
          <p:cNvSpPr/>
          <p:nvPr userDrawn="1"/>
        </p:nvSpPr>
        <p:spPr>
          <a:xfrm>
            <a:off x="8398867" y="9132971"/>
            <a:ext cx="7586266" cy="4076701"/>
          </a:xfrm>
          <a:prstGeom prst="roundRect">
            <a:avLst>
              <a:gd name="adj" fmla="val 5266"/>
            </a:avLst>
          </a:prstGeom>
          <a:solidFill>
            <a:srgbClr val="FFE5BE"/>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0" name="Rounded Rectangle">
            <a:extLst>
              <a:ext uri="{FF2B5EF4-FFF2-40B4-BE49-F238E27FC236}">
                <a16:creationId xmlns:a16="http://schemas.microsoft.com/office/drawing/2014/main" id="{81D926B6-C13E-595B-C9F2-3B0D55CA6D6E}"/>
              </a:ext>
            </a:extLst>
          </p:cNvPr>
          <p:cNvSpPr/>
          <p:nvPr userDrawn="1"/>
        </p:nvSpPr>
        <p:spPr>
          <a:xfrm>
            <a:off x="8398867" y="506328"/>
            <a:ext cx="7586266" cy="4076701"/>
          </a:xfrm>
          <a:prstGeom prst="roundRect">
            <a:avLst>
              <a:gd name="adj" fmla="val 5266"/>
            </a:avLst>
          </a:prstGeom>
          <a:solidFill>
            <a:schemeClr val="accent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Rounded Rectangle">
            <a:extLst>
              <a:ext uri="{FF2B5EF4-FFF2-40B4-BE49-F238E27FC236}">
                <a16:creationId xmlns:a16="http://schemas.microsoft.com/office/drawing/2014/main" id="{572FB87D-28C2-8EAB-D8CE-1913B058CD25}"/>
              </a:ext>
            </a:extLst>
          </p:cNvPr>
          <p:cNvSpPr/>
          <p:nvPr userDrawn="1"/>
        </p:nvSpPr>
        <p:spPr>
          <a:xfrm>
            <a:off x="537007" y="4819650"/>
            <a:ext cx="7586267" cy="8390022"/>
          </a:xfrm>
          <a:prstGeom prst="roundRect">
            <a:avLst>
              <a:gd name="adj" fmla="val 2830"/>
            </a:avLst>
          </a:prstGeom>
          <a:solidFill>
            <a:schemeClr val="bg1"/>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13" name="Text Placeholder 3">
            <a:extLst>
              <a:ext uri="{FF2B5EF4-FFF2-40B4-BE49-F238E27FC236}">
                <a16:creationId xmlns:a16="http://schemas.microsoft.com/office/drawing/2014/main" id="{310AA8B9-A036-9B9A-3E1B-AC3DCECDE55B}"/>
              </a:ext>
            </a:extLst>
          </p:cNvPr>
          <p:cNvSpPr>
            <a:spLocks noGrp="1"/>
          </p:cNvSpPr>
          <p:nvPr>
            <p:ph type="body" sz="half" idx="40" hasCustomPrompt="1"/>
          </p:nvPr>
        </p:nvSpPr>
        <p:spPr>
          <a:xfrm>
            <a:off x="812676" y="5138318"/>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4" name="Text Placeholder 3">
            <a:extLst>
              <a:ext uri="{FF2B5EF4-FFF2-40B4-BE49-F238E27FC236}">
                <a16:creationId xmlns:a16="http://schemas.microsoft.com/office/drawing/2014/main" id="{757D175A-B126-CBDB-1A7C-C84B6822376D}"/>
              </a:ext>
            </a:extLst>
          </p:cNvPr>
          <p:cNvSpPr>
            <a:spLocks noGrp="1"/>
          </p:cNvSpPr>
          <p:nvPr>
            <p:ph type="body" sz="half" idx="41" hasCustomPrompt="1"/>
          </p:nvPr>
        </p:nvSpPr>
        <p:spPr>
          <a:xfrm>
            <a:off x="812676"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5" name="Text Placeholder 3">
            <a:extLst>
              <a:ext uri="{FF2B5EF4-FFF2-40B4-BE49-F238E27FC236}">
                <a16:creationId xmlns:a16="http://schemas.microsoft.com/office/drawing/2014/main" id="{1ECF620D-ABCF-D4E4-2E00-394182A4FDC6}"/>
              </a:ext>
            </a:extLst>
          </p:cNvPr>
          <p:cNvSpPr>
            <a:spLocks noGrp="1"/>
          </p:cNvSpPr>
          <p:nvPr>
            <p:ph type="body" sz="half" idx="42" hasCustomPrompt="1"/>
          </p:nvPr>
        </p:nvSpPr>
        <p:spPr>
          <a:xfrm>
            <a:off x="8677729"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6" name="Text Placeholder 3">
            <a:extLst>
              <a:ext uri="{FF2B5EF4-FFF2-40B4-BE49-F238E27FC236}">
                <a16:creationId xmlns:a16="http://schemas.microsoft.com/office/drawing/2014/main" id="{EBEEE05C-AA7C-5E26-F934-D7C23856B218}"/>
              </a:ext>
            </a:extLst>
          </p:cNvPr>
          <p:cNvSpPr>
            <a:spLocks noGrp="1"/>
          </p:cNvSpPr>
          <p:nvPr>
            <p:ph type="body" sz="half" idx="43" hasCustomPrompt="1"/>
          </p:nvPr>
        </p:nvSpPr>
        <p:spPr>
          <a:xfrm>
            <a:off x="8674535" y="3884771"/>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7" name="Text Placeholder 3">
            <a:extLst>
              <a:ext uri="{FF2B5EF4-FFF2-40B4-BE49-F238E27FC236}">
                <a16:creationId xmlns:a16="http://schemas.microsoft.com/office/drawing/2014/main" id="{2DEC7510-108C-7531-2A41-635433FB3B2C}"/>
              </a:ext>
            </a:extLst>
          </p:cNvPr>
          <p:cNvSpPr>
            <a:spLocks noGrp="1"/>
          </p:cNvSpPr>
          <p:nvPr>
            <p:ph type="body" sz="half" idx="44" hasCustomPrompt="1"/>
          </p:nvPr>
        </p:nvSpPr>
        <p:spPr>
          <a:xfrm>
            <a:off x="16536395" y="824997"/>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18" name="Text Placeholder 3">
            <a:extLst>
              <a:ext uri="{FF2B5EF4-FFF2-40B4-BE49-F238E27FC236}">
                <a16:creationId xmlns:a16="http://schemas.microsoft.com/office/drawing/2014/main" id="{B20076CC-4C96-70BE-5C69-196768C1C3AD}"/>
              </a:ext>
            </a:extLst>
          </p:cNvPr>
          <p:cNvSpPr>
            <a:spLocks noGrp="1"/>
          </p:cNvSpPr>
          <p:nvPr>
            <p:ph type="body" sz="half" idx="45" hasCustomPrompt="1"/>
          </p:nvPr>
        </p:nvSpPr>
        <p:spPr>
          <a:xfrm>
            <a:off x="8677729" y="5138318"/>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a:t>Lorem Ipsum</a:t>
            </a:r>
          </a:p>
        </p:txBody>
      </p:sp>
      <p:sp>
        <p:nvSpPr>
          <p:cNvPr id="19" name="Text Placeholder 3">
            <a:extLst>
              <a:ext uri="{FF2B5EF4-FFF2-40B4-BE49-F238E27FC236}">
                <a16:creationId xmlns:a16="http://schemas.microsoft.com/office/drawing/2014/main" id="{31E05807-52EE-6ADB-8BE4-34D0709D90BD}"/>
              </a:ext>
            </a:extLst>
          </p:cNvPr>
          <p:cNvSpPr>
            <a:spLocks noGrp="1"/>
          </p:cNvSpPr>
          <p:nvPr>
            <p:ph type="body" sz="half" idx="46" hasCustomPrompt="1"/>
          </p:nvPr>
        </p:nvSpPr>
        <p:spPr>
          <a:xfrm>
            <a:off x="8674535" y="12511414"/>
            <a:ext cx="7031736" cy="379591"/>
          </a:xfrm>
          <a:ln w="12700">
            <a:miter lim="400000"/>
          </a:ln>
        </p:spPr>
        <p:txBody>
          <a:bodyPr lIns="50800" tIns="50800" rIns="50800" bIns="50800">
            <a:spAutoFit/>
          </a:bodyPr>
          <a:lstStyle>
            <a:lvl1pPr marL="0" indent="0">
              <a:buFont typeface="Arial" panose="020B0604020202020204" pitchFamily="34" charse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0" name="Text Placeholder 3">
            <a:extLst>
              <a:ext uri="{FF2B5EF4-FFF2-40B4-BE49-F238E27FC236}">
                <a16:creationId xmlns:a16="http://schemas.microsoft.com/office/drawing/2014/main" id="{DAD88F66-B408-DA3D-602D-0EBC409FA6DA}"/>
              </a:ext>
            </a:extLst>
          </p:cNvPr>
          <p:cNvSpPr>
            <a:spLocks noGrp="1"/>
          </p:cNvSpPr>
          <p:nvPr>
            <p:ph type="body" sz="half" idx="47" hasCustomPrompt="1"/>
          </p:nvPr>
        </p:nvSpPr>
        <p:spPr>
          <a:xfrm>
            <a:off x="8677729" y="9451640"/>
            <a:ext cx="7031736" cy="573490"/>
          </a:xfrm>
          <a:ln w="12700">
            <a:miter lim="400000"/>
          </a:ln>
        </p:spPr>
        <p:txBody>
          <a:bodyPr lIns="50800" tIns="50800" rIns="50800" bIns="50800">
            <a:spAutoFit/>
          </a:bodyPr>
          <a:lstStyle>
            <a:lvl1pPr marL="0" indent="0">
              <a:buFont typeface="Arial" panose="020B0604020202020204" pitchFamily="34" charse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1" name="Text Placeholder 3">
            <a:extLst>
              <a:ext uri="{FF2B5EF4-FFF2-40B4-BE49-F238E27FC236}">
                <a16:creationId xmlns:a16="http://schemas.microsoft.com/office/drawing/2014/main" id="{7E0DBE44-FE5C-E1D3-5E8A-D572CE87D484}"/>
              </a:ext>
            </a:extLst>
          </p:cNvPr>
          <p:cNvSpPr>
            <a:spLocks noGrp="1"/>
          </p:cNvSpPr>
          <p:nvPr>
            <p:ph type="body" sz="half" idx="48" hasCustomPrompt="1"/>
          </p:nvPr>
        </p:nvSpPr>
        <p:spPr>
          <a:xfrm>
            <a:off x="16536395" y="9451640"/>
            <a:ext cx="7031736" cy="841256"/>
          </a:xfrm>
          <a:ln w="12700">
            <a:miter lim="400000"/>
          </a:ln>
        </p:spPr>
        <p:txBody>
          <a:bodyPr lIns="50800" tIns="50800" rIns="50800" bIns="50800">
            <a:spAutoFit/>
          </a:bodyPr>
          <a:lstStyle>
            <a:lvl1pPr marL="0" indent="0">
              <a:buNone/>
              <a:defRPr kumimoji="0" lang="en-US" sz="6000" b="0" i="0" u="none" strike="noStrike" cap="none" spc="-180" normalizeH="0" baseline="0" dirty="0" smtClean="0">
                <a:ln>
                  <a:noFill/>
                </a:ln>
                <a:solidFill>
                  <a:srgbClr val="FFFFFF"/>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80000"/>
              </a:lnSpc>
              <a:spcBef>
                <a:spcPts val="0"/>
              </a:spcBef>
              <a:spcAft>
                <a:spcPts val="0"/>
              </a:spcAft>
              <a:buClrTx/>
              <a:buSzTx/>
              <a:tabLst/>
            </a:pPr>
            <a:r>
              <a:rPr lang="en-US"/>
              <a:t>Lorem Ipsum</a:t>
            </a:r>
          </a:p>
        </p:txBody>
      </p:sp>
      <p:sp>
        <p:nvSpPr>
          <p:cNvPr id="4" name="Title Placeholder 1">
            <a:extLst>
              <a:ext uri="{FF2B5EF4-FFF2-40B4-BE49-F238E27FC236}">
                <a16:creationId xmlns:a16="http://schemas.microsoft.com/office/drawing/2014/main" id="{6FDF2424-A1E3-843B-BC0B-831A2251EA06}"/>
              </a:ext>
            </a:extLst>
          </p:cNvPr>
          <p:cNvSpPr>
            <a:spLocks noGrp="1"/>
          </p:cNvSpPr>
          <p:nvPr>
            <p:ph type="title" hasCustomPrompt="1"/>
          </p:nvPr>
        </p:nvSpPr>
        <p:spPr>
          <a:xfrm>
            <a:off x="537007" y="508000"/>
            <a:ext cx="7028542" cy="929485"/>
          </a:xfrm>
          <a:prstGeom prst="rect">
            <a:avLst/>
          </a:prstGeom>
        </p:spPr>
        <p:txBody>
          <a:bodyPr vert="horz" lIns="91440" tIns="45720" rIns="91440" bIns="45720" rtlCol="0" anchor="t" anchorCtr="0">
            <a:spAutoFit/>
          </a:bodyPr>
          <a:lstStyle>
            <a:lvl1pPr>
              <a:lnSpc>
                <a:spcPct val="80000"/>
              </a:lnSpc>
              <a:defRPr lang="en-US" sz="3400" b="0" i="0" dirty="0" smtClean="0">
                <a:solidFill>
                  <a:schemeClr val="bg1"/>
                </a:solidFill>
                <a:latin typeface="Haffer" pitchFamily="2" charset="77"/>
              </a:defRPr>
            </a:lvl1pPr>
          </a:lstStyle>
          <a:p>
            <a:pPr lvl="0"/>
            <a:r>
              <a:rPr lang="en-US"/>
              <a:t>FY 2024 </a:t>
            </a:r>
            <a:br>
              <a:rPr lang="en-US"/>
            </a:br>
            <a:r>
              <a:rPr lang="en-US"/>
              <a:t>Highlights</a:t>
            </a:r>
          </a:p>
        </p:txBody>
      </p:sp>
    </p:spTree>
    <p:extLst>
      <p:ext uri="{BB962C8B-B14F-4D97-AF65-F5344CB8AC3E}">
        <p14:creationId xmlns:p14="http://schemas.microsoft.com/office/powerpoint/2010/main" val="220753253"/>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6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1323439"/>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a:t>Lorem Ipsum</a:t>
            </a:r>
          </a:p>
        </p:txBody>
      </p:sp>
      <p:sp>
        <p:nvSpPr>
          <p:cNvPr id="3" name="Text Placeholder 3">
            <a:extLst>
              <a:ext uri="{FF2B5EF4-FFF2-40B4-BE49-F238E27FC236}">
                <a16:creationId xmlns:a16="http://schemas.microsoft.com/office/drawing/2014/main" id="{B40FDF84-CF02-1EB5-1903-B17BE9B07CA8}"/>
              </a:ext>
            </a:extLst>
          </p:cNvPr>
          <p:cNvSpPr>
            <a:spLocks noGrp="1"/>
          </p:cNvSpPr>
          <p:nvPr>
            <p:ph type="body" sz="half" idx="14"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54074166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7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303647F3-6432-0895-7595-19F38417243F}"/>
              </a:ext>
            </a:extLst>
          </p:cNvPr>
          <p:cNvSpPr>
            <a:spLocks noGrp="1"/>
          </p:cNvSpPr>
          <p:nvPr>
            <p:ph type="title" hasCustomPrompt="1"/>
          </p:nvPr>
        </p:nvSpPr>
        <p:spPr>
          <a:xfrm>
            <a:off x="537006" y="977443"/>
            <a:ext cx="14879777"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a:t>Lorem Ipsum</a:t>
            </a:r>
          </a:p>
        </p:txBody>
      </p:sp>
      <p:sp>
        <p:nvSpPr>
          <p:cNvPr id="4" name="Text Placeholder 3">
            <a:extLst>
              <a:ext uri="{FF2B5EF4-FFF2-40B4-BE49-F238E27FC236}">
                <a16:creationId xmlns:a16="http://schemas.microsoft.com/office/drawing/2014/main" id="{199BCF1B-D938-ACC1-EE08-07894FA7C513}"/>
              </a:ext>
            </a:extLst>
          </p:cNvPr>
          <p:cNvSpPr>
            <a:spLocks noGrp="1"/>
          </p:cNvSpPr>
          <p:nvPr>
            <p:ph type="body" sz="half" idx="14"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3631869278"/>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0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18" name="Text Placeholder 3">
            <a:extLst>
              <a:ext uri="{FF2B5EF4-FFF2-40B4-BE49-F238E27FC236}">
                <a16:creationId xmlns:a16="http://schemas.microsoft.com/office/drawing/2014/main" id="{2AAC2AFA-862D-4BD7-F1B3-9E38430AF773}"/>
              </a:ext>
            </a:extLst>
          </p:cNvPr>
          <p:cNvSpPr>
            <a:spLocks noGrp="1"/>
          </p:cNvSpPr>
          <p:nvPr>
            <p:ph type="body" sz="half" idx="14" hasCustomPrompt="1"/>
          </p:nvPr>
        </p:nvSpPr>
        <p:spPr>
          <a:xfrm>
            <a:off x="15730639" y="845290"/>
            <a:ext cx="7818120" cy="2487168"/>
          </a:xfrm>
          <a:ln w="12700">
            <a:miter lim="400000"/>
          </a:ln>
        </p:spPr>
        <p:txBody>
          <a:bodyPr lIns="50800" tIns="50800" rIns="50800" bIns="50800">
            <a:noAutofit/>
          </a:bodyPr>
          <a:lstStyle>
            <a:lvl1pPr marL="0" indent="0">
              <a:buNone/>
              <a:defRPr kumimoji="0" lang="en-US" sz="2400" b="0" i="0" u="none"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10000"/>
              </a:lnSpc>
              <a:spcBef>
                <a:spcPts val="0"/>
              </a:spcBef>
              <a:spcAft>
                <a:spcPts val="0"/>
              </a:spcAft>
              <a:buClrTx/>
              <a:buSzTx/>
              <a:tabLst/>
            </a:pPr>
            <a:r>
              <a:rPr lang="en-US"/>
              <a:t>Lorem Ipsum</a:t>
            </a:r>
          </a:p>
        </p:txBody>
      </p:sp>
      <p:sp>
        <p:nvSpPr>
          <p:cNvPr id="3" name="Title Placeholder 1">
            <a:extLst>
              <a:ext uri="{FF2B5EF4-FFF2-40B4-BE49-F238E27FC236}">
                <a16:creationId xmlns:a16="http://schemas.microsoft.com/office/drawing/2014/main" id="{7C4A6040-896A-2823-2DB9-D739C0E16C63}"/>
              </a:ext>
            </a:extLst>
          </p:cNvPr>
          <p:cNvSpPr>
            <a:spLocks noGrp="1"/>
          </p:cNvSpPr>
          <p:nvPr>
            <p:ph type="title" hasCustomPrompt="1"/>
          </p:nvPr>
        </p:nvSpPr>
        <p:spPr>
          <a:xfrm>
            <a:off x="537006" y="977443"/>
            <a:ext cx="14879777" cy="1323439"/>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a:t>Lorem Ipsum</a:t>
            </a:r>
          </a:p>
        </p:txBody>
      </p:sp>
      <p:sp>
        <p:nvSpPr>
          <p:cNvPr id="5" name="Text Placeholder 3">
            <a:extLst>
              <a:ext uri="{FF2B5EF4-FFF2-40B4-BE49-F238E27FC236}">
                <a16:creationId xmlns:a16="http://schemas.microsoft.com/office/drawing/2014/main" id="{06AD412F-8ADB-BEC7-04D1-D78A7D6D08A6}"/>
              </a:ext>
            </a:extLst>
          </p:cNvPr>
          <p:cNvSpPr>
            <a:spLocks noGrp="1"/>
          </p:cNvSpPr>
          <p:nvPr>
            <p:ph type="body" sz="half" idx="15"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72340833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11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527757" y="1864952"/>
            <a:ext cx="23326344" cy="10387584"/>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18" name="Text Placeholder 3">
            <a:extLst>
              <a:ext uri="{FF2B5EF4-FFF2-40B4-BE49-F238E27FC236}">
                <a16:creationId xmlns:a16="http://schemas.microsoft.com/office/drawing/2014/main" id="{2AAC2AFA-862D-4BD7-F1B3-9E38430AF773}"/>
              </a:ext>
            </a:extLst>
          </p:cNvPr>
          <p:cNvSpPr>
            <a:spLocks noGrp="1"/>
          </p:cNvSpPr>
          <p:nvPr>
            <p:ph type="body" sz="half" idx="14" hasCustomPrompt="1"/>
          </p:nvPr>
        </p:nvSpPr>
        <p:spPr>
          <a:xfrm>
            <a:off x="15730639" y="845290"/>
            <a:ext cx="7818120" cy="2487168"/>
          </a:xfrm>
          <a:ln w="12700">
            <a:miter lim="400000"/>
          </a:ln>
        </p:spPr>
        <p:txBody>
          <a:bodyPr lIns="50800" tIns="50800" rIns="50800" bIns="50800">
            <a:noAutofit/>
          </a:bodyPr>
          <a:lstStyle>
            <a:lvl1pPr marL="0" indent="0">
              <a:buNone/>
              <a:defRPr kumimoji="0" lang="en-US" sz="2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1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3941340C-A769-24F4-0A14-E043C2E9F615}"/>
              </a:ext>
            </a:extLst>
          </p:cNvPr>
          <p:cNvSpPr>
            <a:spLocks noGrp="1"/>
          </p:cNvSpPr>
          <p:nvPr>
            <p:ph type="title" hasCustomPrompt="1"/>
          </p:nvPr>
        </p:nvSpPr>
        <p:spPr>
          <a:xfrm>
            <a:off x="537006" y="977443"/>
            <a:ext cx="14879777"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a:t>Lorem Ipsum</a:t>
            </a:r>
          </a:p>
        </p:txBody>
      </p:sp>
      <p:sp>
        <p:nvSpPr>
          <p:cNvPr id="4" name="Text Placeholder 3">
            <a:extLst>
              <a:ext uri="{FF2B5EF4-FFF2-40B4-BE49-F238E27FC236}">
                <a16:creationId xmlns:a16="http://schemas.microsoft.com/office/drawing/2014/main" id="{530A5303-EA5C-AAD5-3AF1-D030BE437111}"/>
              </a:ext>
            </a:extLst>
          </p:cNvPr>
          <p:cNvSpPr>
            <a:spLocks noGrp="1"/>
          </p:cNvSpPr>
          <p:nvPr>
            <p:ph type="body" sz="half" idx="15" hasCustomPrompt="1"/>
          </p:nvPr>
        </p:nvSpPr>
        <p:spPr>
          <a:xfrm>
            <a:off x="4456176" y="12701545"/>
            <a:ext cx="15471648" cy="434991"/>
          </a:xfrm>
          <a:ln w="12700">
            <a:miter lim="400000"/>
          </a:ln>
        </p:spPr>
        <p:txBody>
          <a:bodyPr lIns="50800" tIns="50800" rIns="50800" bIns="50800">
            <a:spAutoFit/>
          </a:bodyPr>
          <a:lstStyle>
            <a:lvl1pPr marL="0" indent="0" algn="ctr">
              <a:buNone/>
              <a:defRPr kumimoji="0" lang="en-US" sz="12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Tree>
    <p:extLst>
      <p:ext uri="{BB962C8B-B14F-4D97-AF65-F5344CB8AC3E}">
        <p14:creationId xmlns:p14="http://schemas.microsoft.com/office/powerpoint/2010/main" val="1340486850"/>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13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2"/>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Rounded Rectangle">
            <a:extLst>
              <a:ext uri="{FF2B5EF4-FFF2-40B4-BE49-F238E27FC236}">
                <a16:creationId xmlns:a16="http://schemas.microsoft.com/office/drawing/2014/main" id="{91AFDE49-F018-C0F4-E421-B07C4563C1C5}"/>
              </a:ext>
            </a:extLst>
          </p:cNvPr>
          <p:cNvSpPr/>
          <p:nvPr userDrawn="1"/>
        </p:nvSpPr>
        <p:spPr>
          <a:xfrm>
            <a:off x="12478855" y="4992160"/>
            <a:ext cx="11524558" cy="8342840"/>
          </a:xfrm>
          <a:prstGeom prst="roundRect">
            <a:avLst>
              <a:gd name="adj" fmla="val 3162"/>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4" name="Rounded Rectangle">
            <a:extLst>
              <a:ext uri="{FF2B5EF4-FFF2-40B4-BE49-F238E27FC236}">
                <a16:creationId xmlns:a16="http://schemas.microsoft.com/office/drawing/2014/main" id="{9035D758-E7DD-3B95-BEFA-673E75E5D1FA}"/>
              </a:ext>
            </a:extLst>
          </p:cNvPr>
          <p:cNvSpPr/>
          <p:nvPr userDrawn="1"/>
        </p:nvSpPr>
        <p:spPr>
          <a:xfrm>
            <a:off x="683999" y="4992160"/>
            <a:ext cx="11524558" cy="8342840"/>
          </a:xfrm>
          <a:prstGeom prst="roundRect">
            <a:avLst>
              <a:gd name="adj" fmla="val 3162"/>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93" name="Text Placeholder 3">
            <a:extLst>
              <a:ext uri="{FF2B5EF4-FFF2-40B4-BE49-F238E27FC236}">
                <a16:creationId xmlns:a16="http://schemas.microsoft.com/office/drawing/2014/main" id="{911BA488-4A0B-A647-2C5D-9E576AC3CD7A}"/>
              </a:ext>
            </a:extLst>
          </p:cNvPr>
          <p:cNvSpPr>
            <a:spLocks noGrp="1"/>
          </p:cNvSpPr>
          <p:nvPr>
            <p:ph type="body" sz="half" idx="14" hasCustomPrompt="1"/>
          </p:nvPr>
        </p:nvSpPr>
        <p:spPr>
          <a:xfrm>
            <a:off x="1067514"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rgbClr val="000000"/>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94" name="Title Placeholder 1">
            <a:extLst>
              <a:ext uri="{FF2B5EF4-FFF2-40B4-BE49-F238E27FC236}">
                <a16:creationId xmlns:a16="http://schemas.microsoft.com/office/drawing/2014/main" id="{636B627A-BA96-EB26-7E68-CFC2F90D182B}"/>
              </a:ext>
            </a:extLst>
          </p:cNvPr>
          <p:cNvSpPr>
            <a:spLocks noGrp="1"/>
          </p:cNvSpPr>
          <p:nvPr>
            <p:ph type="title" hasCustomPrompt="1"/>
          </p:nvPr>
        </p:nvSpPr>
        <p:spPr>
          <a:xfrm>
            <a:off x="537006" y="977443"/>
            <a:ext cx="23347884"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tx1"/>
                </a:solidFill>
                <a:latin typeface="Haffer" pitchFamily="2" charset="77"/>
              </a:defRPr>
            </a:lvl1pPr>
          </a:lstStyle>
          <a:p>
            <a:pPr lvl="0"/>
            <a:r>
              <a:rPr lang="en-US"/>
              <a:t>Lorem Ipsum</a:t>
            </a:r>
          </a:p>
        </p:txBody>
      </p:sp>
      <p:sp>
        <p:nvSpPr>
          <p:cNvPr id="95" name="Text Placeholder 3">
            <a:extLst>
              <a:ext uri="{FF2B5EF4-FFF2-40B4-BE49-F238E27FC236}">
                <a16:creationId xmlns:a16="http://schemas.microsoft.com/office/drawing/2014/main" id="{A18084FE-9AB4-D28E-B6FA-E8D6A985DDEF}"/>
              </a:ext>
            </a:extLst>
          </p:cNvPr>
          <p:cNvSpPr>
            <a:spLocks noGrp="1"/>
          </p:cNvSpPr>
          <p:nvPr>
            <p:ph type="body" sz="half" idx="15" hasCustomPrompt="1"/>
          </p:nvPr>
        </p:nvSpPr>
        <p:spPr>
          <a:xfrm>
            <a:off x="12862370"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rgbClr val="000000"/>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Tree>
    <p:extLst>
      <p:ext uri="{BB962C8B-B14F-4D97-AF65-F5344CB8AC3E}">
        <p14:creationId xmlns:p14="http://schemas.microsoft.com/office/powerpoint/2010/main" val="17825665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able of contents – Dark">
    <p:bg>
      <p:bgRef idx="1001">
        <a:schemeClr val="bg2"/>
      </p:bgRef>
    </p:bg>
    <p:spTree>
      <p:nvGrpSpPr>
        <p:cNvPr id="1" name=""/>
        <p:cNvGrpSpPr/>
        <p:nvPr/>
      </p:nvGrpSpPr>
      <p:grpSpPr>
        <a:xfrm>
          <a:off x="0" y="0"/>
          <a:ext cx="0" cy="0"/>
          <a:chOff x="0" y="0"/>
          <a:chExt cx="0" cy="0"/>
        </a:xfrm>
      </p:grpSpPr>
      <p:sp>
        <p:nvSpPr>
          <p:cNvPr id="121" name="Rounded Rectangle"/>
          <p:cNvSpPr/>
          <p:nvPr/>
        </p:nvSpPr>
        <p:spPr>
          <a:xfrm>
            <a:off x="8982233" y="508000"/>
            <a:ext cx="14864846" cy="12700000"/>
          </a:xfrm>
          <a:prstGeom prst="roundRect">
            <a:avLst>
              <a:gd name="adj" fmla="val 1524"/>
            </a:avLst>
          </a:prstGeom>
          <a:solidFill>
            <a:srgbClr val="01796E">
              <a:alpha val="1490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solidFill>
                <a:schemeClr val="tx1"/>
              </a:solidFill>
              <a:latin typeface="Haffer" pitchFamily="2" charset="77"/>
              <a:cs typeface="Haffer" pitchFamily="2" charset="77"/>
            </a:endParaRPr>
          </a:p>
        </p:txBody>
      </p:sp>
      <p:sp>
        <p:nvSpPr>
          <p:cNvPr id="3" name="Text Placeholder 3">
            <a:extLst>
              <a:ext uri="{FF2B5EF4-FFF2-40B4-BE49-F238E27FC236}">
                <a16:creationId xmlns:a16="http://schemas.microsoft.com/office/drawing/2014/main" id="{12D29158-5E4D-442F-0091-C77A619D107D}"/>
              </a:ext>
            </a:extLst>
          </p:cNvPr>
          <p:cNvSpPr>
            <a:spLocks noGrp="1"/>
          </p:cNvSpPr>
          <p:nvPr>
            <p:ph type="body" sz="half" idx="114" hasCustomPrompt="1"/>
          </p:nvPr>
        </p:nvSpPr>
        <p:spPr>
          <a:xfrm>
            <a:off x="9817359" y="10286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4" name="Text Placeholder 3">
            <a:extLst>
              <a:ext uri="{FF2B5EF4-FFF2-40B4-BE49-F238E27FC236}">
                <a16:creationId xmlns:a16="http://schemas.microsoft.com/office/drawing/2014/main" id="{E9163847-3AC0-E0D8-1303-8F664E335536}"/>
              </a:ext>
            </a:extLst>
          </p:cNvPr>
          <p:cNvSpPr>
            <a:spLocks noGrp="1"/>
          </p:cNvSpPr>
          <p:nvPr>
            <p:ph type="body" sz="half" idx="115" hasCustomPrompt="1"/>
          </p:nvPr>
        </p:nvSpPr>
        <p:spPr>
          <a:xfrm>
            <a:off x="18689510" y="1028612"/>
            <a:ext cx="4460024" cy="5899691"/>
          </a:xfrm>
          <a:prstGeom prst="rect">
            <a:avLst/>
          </a:prstGeom>
        </p:spPr>
        <p:txBody>
          <a:bodyPr vert="horz" wrap="square" lIns="71437" tIns="71437" rIns="71437" bIns="71437" rtlCol="0" anchor="ctr">
            <a:spAutoFit/>
          </a:bodyPr>
          <a:lstStyle>
            <a:lvl1pPr marL="0" indent="0" algn="r">
              <a:lnSpc>
                <a:spcPct val="100000"/>
              </a:lnSpc>
              <a:spcBef>
                <a:spcPts val="0"/>
              </a:spcBef>
              <a:buNone/>
              <a:defRPr lang="fr-FR" sz="3400" b="0" i="0" spc="-59" dirty="0" smtClean="0">
                <a:solidFill>
                  <a:schemeClr val="tx1"/>
                </a:solidFill>
                <a:ea typeface="Helvetica Neue Medium"/>
                <a:cs typeface="Haffer" pitchFamily="2" charset="77"/>
              </a:defRPr>
            </a:lvl1pPr>
          </a:lstStyle>
          <a:p>
            <a:pPr marL="228600" lvl="0" indent="-228600" algn="r" defTabSz="821531">
              <a:lnSpc>
                <a:spcPct val="100000"/>
              </a:lnSpc>
              <a:spcBef>
                <a:spcPts val="0"/>
              </a:spcBef>
            </a:pPr>
            <a:r>
              <a:rPr lang="fr-FR"/>
              <a:t> </a:t>
            </a:r>
          </a:p>
          <a:p>
            <a:pPr marL="228600" lvl="0" indent="-228600" algn="r" defTabSz="821531">
              <a:lnSpc>
                <a:spcPct val="100000"/>
              </a:lnSpc>
              <a:spcBef>
                <a:spcPts val="0"/>
              </a:spcBef>
            </a:pPr>
            <a:endParaRPr lang="fr-FR"/>
          </a:p>
          <a:p>
            <a:pPr marL="228600" lvl="0" indent="-228600" algn="r" defTabSz="821531">
              <a:lnSpc>
                <a:spcPct val="100000"/>
              </a:lnSpc>
              <a:spcBef>
                <a:spcPts val="0"/>
              </a:spcBef>
            </a:pPr>
            <a:r>
              <a:rPr lang="fr-FR"/>
              <a:t>7</a:t>
            </a:r>
          </a:p>
          <a:p>
            <a:pPr marL="228600" lvl="0" indent="-228600" algn="r" defTabSz="821531">
              <a:lnSpc>
                <a:spcPct val="100000"/>
              </a:lnSpc>
              <a:spcBef>
                <a:spcPts val="0"/>
              </a:spcBef>
            </a:pPr>
            <a:r>
              <a:rPr lang="fr-FR"/>
              <a:t>8</a:t>
            </a:r>
          </a:p>
          <a:p>
            <a:pPr marL="228600" lvl="0" indent="-228600" algn="r" defTabSz="821531">
              <a:lnSpc>
                <a:spcPct val="100000"/>
              </a:lnSpc>
              <a:spcBef>
                <a:spcPts val="0"/>
              </a:spcBef>
            </a:pPr>
            <a:r>
              <a:rPr lang="fr-FR"/>
              <a:t>9</a:t>
            </a:r>
          </a:p>
          <a:p>
            <a:pPr marL="228600" lvl="0" indent="-228600" algn="r" defTabSz="821531">
              <a:lnSpc>
                <a:spcPct val="100000"/>
              </a:lnSpc>
              <a:spcBef>
                <a:spcPts val="0"/>
              </a:spcBef>
            </a:pPr>
            <a:r>
              <a:rPr lang="fr-FR"/>
              <a:t>10</a:t>
            </a:r>
          </a:p>
          <a:p>
            <a:pPr marL="228600" lvl="0" indent="-228600" algn="r" defTabSz="821531">
              <a:lnSpc>
                <a:spcPct val="100000"/>
              </a:lnSpc>
              <a:spcBef>
                <a:spcPts val="0"/>
              </a:spcBef>
            </a:pPr>
            <a:r>
              <a:rPr lang="fr-FR"/>
              <a:t>11</a:t>
            </a:r>
          </a:p>
          <a:p>
            <a:pPr marL="228600" lvl="0" indent="-228600" algn="r" defTabSz="821531">
              <a:lnSpc>
                <a:spcPct val="100000"/>
              </a:lnSpc>
              <a:spcBef>
                <a:spcPts val="0"/>
              </a:spcBef>
            </a:pPr>
            <a:r>
              <a:rPr lang="fr-FR"/>
              <a:t>12</a:t>
            </a:r>
          </a:p>
          <a:p>
            <a:pPr marL="228600" lvl="0" indent="-228600" algn="r" defTabSz="821531">
              <a:lnSpc>
                <a:spcPct val="100000"/>
              </a:lnSpc>
              <a:spcBef>
                <a:spcPts val="0"/>
              </a:spcBef>
            </a:pPr>
            <a:r>
              <a:rPr lang="fr-FR"/>
              <a:t>13</a:t>
            </a:r>
          </a:p>
          <a:p>
            <a:pPr marL="228600" lvl="0" indent="-228600" algn="r" defTabSz="821531">
              <a:lnSpc>
                <a:spcPct val="100000"/>
              </a:lnSpc>
              <a:spcBef>
                <a:spcPts val="0"/>
              </a:spcBef>
            </a:pPr>
            <a:r>
              <a:rPr lang="fr-FR"/>
              <a:t>14</a:t>
            </a:r>
          </a:p>
          <a:p>
            <a:pPr marL="228600" lvl="0" indent="-228600" algn="r" defTabSz="821531">
              <a:lnSpc>
                <a:spcPct val="100000"/>
              </a:lnSpc>
              <a:spcBef>
                <a:spcPts val="0"/>
              </a:spcBef>
            </a:pPr>
            <a:r>
              <a:rPr lang="fr-FR"/>
              <a:t>15</a:t>
            </a:r>
          </a:p>
        </p:txBody>
      </p:sp>
      <p:sp>
        <p:nvSpPr>
          <p:cNvPr id="5" name="Text Placeholder 3">
            <a:extLst>
              <a:ext uri="{FF2B5EF4-FFF2-40B4-BE49-F238E27FC236}">
                <a16:creationId xmlns:a16="http://schemas.microsoft.com/office/drawing/2014/main" id="{7D743DE0-AF91-8377-0738-11D1C4A751D7}"/>
              </a:ext>
            </a:extLst>
          </p:cNvPr>
          <p:cNvSpPr>
            <a:spLocks noGrp="1"/>
          </p:cNvSpPr>
          <p:nvPr>
            <p:ph type="body" sz="half" idx="112" hasCustomPrompt="1"/>
          </p:nvPr>
        </p:nvSpPr>
        <p:spPr>
          <a:xfrm>
            <a:off x="537007" y="11132312"/>
            <a:ext cx="7626010" cy="2092111"/>
          </a:xfrm>
          <a:prstGeom prst="rect">
            <a:avLst/>
          </a:prstGeom>
        </p:spPr>
        <p:txBody>
          <a:bodyPr vert="horz" wrap="square" lIns="91440" tIns="45720" rIns="91440" bIns="45720" rtlCol="0">
            <a:spAutoFit/>
          </a:bodyPr>
          <a:lstStyle>
            <a:lvl1pPr marL="0" indent="0">
              <a:lnSpc>
                <a:spcPct val="90000"/>
              </a:lnSpc>
              <a:buFont typeface="Arial" panose="020B0604020202020204" pitchFamily="34" charset="0"/>
              <a:buNone/>
              <a:defRPr lang="pt-BR" sz="2400" b="0" i="0" spc="-39" dirty="0">
                <a:solidFill>
                  <a:schemeClr val="tx1"/>
                </a:solidFill>
                <a:ea typeface="Helvetica Neue Medium"/>
                <a:cs typeface="Haffer" pitchFamily="2" charset="77"/>
              </a:defRPr>
            </a:lvl1pPr>
          </a:lstStyle>
          <a:p>
            <a:pPr marL="0" marR="0" lvl="0" indent="0" defTabSz="825500">
              <a:lnSpc>
                <a:spcPct val="110000"/>
              </a:lnSpc>
              <a:spcBef>
                <a:spcPts val="0"/>
              </a:spcBef>
              <a:spcAft>
                <a:spcPts val="0"/>
              </a:spcAft>
              <a:buClrTx/>
              <a:buSzTx/>
              <a:buFontTx/>
              <a:buNone/>
              <a:tabLst/>
            </a:pPr>
            <a:r>
              <a:rPr lang="en-GB"/>
              <a:t>Lorem ipsum </a:t>
            </a:r>
            <a:r>
              <a:rPr lang="en-GB" err="1"/>
              <a:t>dolor</a:t>
            </a:r>
            <a:r>
              <a:rPr lang="en-GB"/>
              <a:t> sit </a:t>
            </a:r>
            <a:r>
              <a:rPr lang="en-GB" err="1"/>
              <a:t>amet</a:t>
            </a:r>
            <a:r>
              <a:rPr lang="en-GB"/>
              <a:t>, </a:t>
            </a:r>
            <a:r>
              <a:rPr lang="en-GB" err="1"/>
              <a:t>consectetur</a:t>
            </a:r>
            <a:r>
              <a:rPr lang="en-GB"/>
              <a:t> </a:t>
            </a:r>
            <a:r>
              <a:rPr lang="en-GB" err="1"/>
              <a:t>adipiscing</a:t>
            </a:r>
            <a:r>
              <a:rPr lang="en-GB"/>
              <a:t> </a:t>
            </a:r>
            <a:r>
              <a:rPr lang="en-GB" err="1"/>
              <a:t>elit</a:t>
            </a:r>
            <a:r>
              <a:rPr lang="en-GB"/>
              <a:t>, </a:t>
            </a:r>
            <a:r>
              <a:rPr lang="en-GB" err="1"/>
              <a:t>sed</a:t>
            </a:r>
            <a:r>
              <a:rPr lang="en-GB"/>
              <a:t> do </a:t>
            </a:r>
            <a:r>
              <a:rPr lang="en-GB" err="1"/>
              <a:t>eiusmod</a:t>
            </a:r>
            <a:r>
              <a:rPr lang="en-GB"/>
              <a:t> </a:t>
            </a:r>
            <a:r>
              <a:rPr lang="en-GB" err="1"/>
              <a:t>tempor</a:t>
            </a:r>
            <a:r>
              <a:rPr lang="en-GB"/>
              <a:t> </a:t>
            </a:r>
            <a:r>
              <a:rPr lang="en-GB" err="1"/>
              <a:t>incididunt</a:t>
            </a:r>
            <a:r>
              <a:rPr lang="en-GB"/>
              <a:t> </a:t>
            </a:r>
            <a:r>
              <a:rPr lang="en-GB" err="1"/>
              <a:t>ut</a:t>
            </a:r>
            <a:r>
              <a:rPr lang="en-GB"/>
              <a:t> labore et dolore magna </a:t>
            </a:r>
            <a:r>
              <a:rPr lang="en-GB" err="1"/>
              <a:t>aliqua</a:t>
            </a:r>
            <a:r>
              <a:rPr lang="en-GB"/>
              <a:t>. Ut </a:t>
            </a:r>
            <a:r>
              <a:rPr lang="en-GB" err="1"/>
              <a:t>enim</a:t>
            </a:r>
            <a:r>
              <a:rPr lang="en-GB"/>
              <a:t> ad minim </a:t>
            </a:r>
            <a:r>
              <a:rPr lang="en-GB" err="1"/>
              <a:t>veniam</a:t>
            </a:r>
            <a:r>
              <a:rPr lang="en-GB"/>
              <a:t>, </a:t>
            </a:r>
            <a:r>
              <a:rPr lang="en-GB" err="1"/>
              <a:t>quis</a:t>
            </a:r>
            <a:r>
              <a:rPr lang="en-GB"/>
              <a:t> </a:t>
            </a:r>
            <a:r>
              <a:rPr lang="en-GB" err="1"/>
              <a:t>nostrud</a:t>
            </a:r>
            <a:r>
              <a:rPr lang="en-GB"/>
              <a:t> exercitation </a:t>
            </a:r>
            <a:r>
              <a:rPr lang="en-GB" err="1"/>
              <a:t>ullamco</a:t>
            </a:r>
            <a:r>
              <a:rPr lang="en-GB"/>
              <a:t> </a:t>
            </a:r>
            <a:r>
              <a:rPr lang="en-GB" err="1"/>
              <a:t>laboris</a:t>
            </a:r>
            <a:r>
              <a:rPr lang="en-GB"/>
              <a:t> nisi </a:t>
            </a:r>
            <a:r>
              <a:rPr lang="en-GB" err="1"/>
              <a:t>ut</a:t>
            </a:r>
            <a:r>
              <a:rPr lang="en-GB"/>
              <a:t> </a:t>
            </a:r>
            <a:r>
              <a:rPr lang="en-GB" err="1"/>
              <a:t>aliquip</a:t>
            </a:r>
            <a:r>
              <a:rPr lang="en-GB"/>
              <a:t> ex </a:t>
            </a:r>
            <a:r>
              <a:rPr lang="en-GB" err="1"/>
              <a:t>ea</a:t>
            </a:r>
            <a:r>
              <a:rPr lang="en-GB"/>
              <a:t> </a:t>
            </a:r>
            <a:r>
              <a:rPr lang="en-GB" err="1"/>
              <a:t>commodo</a:t>
            </a:r>
            <a:r>
              <a:rPr lang="en-GB"/>
              <a:t> </a:t>
            </a:r>
            <a:r>
              <a:rPr lang="en-GB" err="1"/>
              <a:t>consequat</a:t>
            </a:r>
            <a:r>
              <a:rPr lang="en-GB"/>
              <a:t>.</a:t>
            </a:r>
          </a:p>
        </p:txBody>
      </p:sp>
      <p:sp>
        <p:nvSpPr>
          <p:cNvPr id="6" name="Title Placeholder 1">
            <a:extLst>
              <a:ext uri="{FF2B5EF4-FFF2-40B4-BE49-F238E27FC236}">
                <a16:creationId xmlns:a16="http://schemas.microsoft.com/office/drawing/2014/main" id="{5BA12B21-6C9B-4916-21AD-908E3DFF2A07}"/>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Subtitle</a:t>
            </a:r>
            <a:br>
              <a:rPr lang="en-US"/>
            </a:br>
            <a:r>
              <a:rPr lang="en-US"/>
              <a:t>Title</a:t>
            </a:r>
          </a:p>
        </p:txBody>
      </p:sp>
    </p:spTree>
    <p:extLst>
      <p:ext uri="{BB962C8B-B14F-4D97-AF65-F5344CB8AC3E}">
        <p14:creationId xmlns:p14="http://schemas.microsoft.com/office/powerpoint/2010/main" val="127685288"/>
      </p:ext>
    </p:extLst>
  </p:cSld>
  <p:clrMapOvr>
    <a:overrideClrMapping bg1="dk1" tx1="lt1" bg2="dk2" tx2="lt2" accent1="accent1" accent2="accent2" accent3="accent3" accent4="accent4" accent5="accent5" accent6="accent6" hlink="hlink" folHlink="folHlink"/>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15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Rounded Rectangle">
            <a:extLst>
              <a:ext uri="{FF2B5EF4-FFF2-40B4-BE49-F238E27FC236}">
                <a16:creationId xmlns:a16="http://schemas.microsoft.com/office/drawing/2014/main" id="{91AFDE49-F018-C0F4-E421-B07C4563C1C5}"/>
              </a:ext>
            </a:extLst>
          </p:cNvPr>
          <p:cNvSpPr/>
          <p:nvPr userDrawn="1"/>
        </p:nvSpPr>
        <p:spPr>
          <a:xfrm>
            <a:off x="12478855" y="4992160"/>
            <a:ext cx="11524558" cy="8342840"/>
          </a:xfrm>
          <a:prstGeom prst="roundRect">
            <a:avLst>
              <a:gd name="adj" fmla="val 3162"/>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4" name="Rounded Rectangle">
            <a:extLst>
              <a:ext uri="{FF2B5EF4-FFF2-40B4-BE49-F238E27FC236}">
                <a16:creationId xmlns:a16="http://schemas.microsoft.com/office/drawing/2014/main" id="{9035D758-E7DD-3B95-BEFA-673E75E5D1FA}"/>
              </a:ext>
            </a:extLst>
          </p:cNvPr>
          <p:cNvSpPr/>
          <p:nvPr userDrawn="1"/>
        </p:nvSpPr>
        <p:spPr>
          <a:xfrm>
            <a:off x="683999" y="4992160"/>
            <a:ext cx="11524558" cy="8342840"/>
          </a:xfrm>
          <a:prstGeom prst="roundRect">
            <a:avLst>
              <a:gd name="adj" fmla="val 3162"/>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93" name="Text Placeholder 3">
            <a:extLst>
              <a:ext uri="{FF2B5EF4-FFF2-40B4-BE49-F238E27FC236}">
                <a16:creationId xmlns:a16="http://schemas.microsoft.com/office/drawing/2014/main" id="{911BA488-4A0B-A647-2C5D-9E576AC3CD7A}"/>
              </a:ext>
            </a:extLst>
          </p:cNvPr>
          <p:cNvSpPr>
            <a:spLocks noGrp="1"/>
          </p:cNvSpPr>
          <p:nvPr>
            <p:ph type="body" sz="half" idx="14" hasCustomPrompt="1"/>
          </p:nvPr>
        </p:nvSpPr>
        <p:spPr>
          <a:xfrm>
            <a:off x="1067514"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94" name="Title Placeholder 1">
            <a:extLst>
              <a:ext uri="{FF2B5EF4-FFF2-40B4-BE49-F238E27FC236}">
                <a16:creationId xmlns:a16="http://schemas.microsoft.com/office/drawing/2014/main" id="{636B627A-BA96-EB26-7E68-CFC2F90D182B}"/>
              </a:ext>
            </a:extLst>
          </p:cNvPr>
          <p:cNvSpPr>
            <a:spLocks noGrp="1"/>
          </p:cNvSpPr>
          <p:nvPr>
            <p:ph type="title" hasCustomPrompt="1"/>
          </p:nvPr>
        </p:nvSpPr>
        <p:spPr>
          <a:xfrm>
            <a:off x="537006" y="977443"/>
            <a:ext cx="23347884" cy="1369927"/>
          </a:xfrm>
          <a:prstGeom prst="rect">
            <a:avLst/>
          </a:prstGeom>
        </p:spPr>
        <p:txBody>
          <a:bodyPr vert="horz" wrap="square" lIns="54864" tIns="45720" rIns="54864" bIns="45720" rtlCol="0" anchor="t" anchorCtr="0">
            <a:spAutoFit/>
          </a:bodyPr>
          <a:lstStyle>
            <a:lvl1pPr>
              <a:lnSpc>
                <a:spcPct val="80000"/>
              </a:lnSpc>
              <a:defRPr lang="en-US" sz="10000" b="0" i="0" dirty="0" smtClean="0">
                <a:solidFill>
                  <a:schemeClr val="bg1"/>
                </a:solidFill>
                <a:latin typeface="Haffer" pitchFamily="2" charset="77"/>
              </a:defRPr>
            </a:lvl1pPr>
          </a:lstStyle>
          <a:p>
            <a:pPr lvl="0"/>
            <a:r>
              <a:rPr lang="en-US"/>
              <a:t>Lorem Ipsum</a:t>
            </a:r>
          </a:p>
        </p:txBody>
      </p:sp>
      <p:sp>
        <p:nvSpPr>
          <p:cNvPr id="95" name="Text Placeholder 3">
            <a:extLst>
              <a:ext uri="{FF2B5EF4-FFF2-40B4-BE49-F238E27FC236}">
                <a16:creationId xmlns:a16="http://schemas.microsoft.com/office/drawing/2014/main" id="{A18084FE-9AB4-D28E-B6FA-E8D6A985DDEF}"/>
              </a:ext>
            </a:extLst>
          </p:cNvPr>
          <p:cNvSpPr>
            <a:spLocks noGrp="1"/>
          </p:cNvSpPr>
          <p:nvPr>
            <p:ph type="body" sz="half" idx="15" hasCustomPrompt="1"/>
          </p:nvPr>
        </p:nvSpPr>
        <p:spPr>
          <a:xfrm>
            <a:off x="12862370" y="5408117"/>
            <a:ext cx="7818120" cy="573490"/>
          </a:xfrm>
          <a:ln w="12700">
            <a:miter lim="400000"/>
          </a:ln>
        </p:spPr>
        <p:txBody>
          <a:bodyPr lIns="50800" tIns="50800" rIns="50800" bIns="50800">
            <a:spAutoFit/>
          </a:bodyPr>
          <a:lstStyle>
            <a:lvl1pPr marL="0" indent="0">
              <a:buNone/>
              <a:defRPr kumimoji="0" lang="en-US" sz="34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Tree>
    <p:extLst>
      <p:ext uri="{BB962C8B-B14F-4D97-AF65-F5344CB8AC3E}">
        <p14:creationId xmlns:p14="http://schemas.microsoft.com/office/powerpoint/2010/main" val="1346136194"/>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9_Custom Layout">
    <p:bg>
      <p:bgPr>
        <a:solidFill>
          <a:schemeClr val="bg1"/>
        </a:solidFill>
        <a:effectLst/>
      </p:bgPr>
    </p:bg>
    <p:spTree>
      <p:nvGrpSpPr>
        <p:cNvPr id="1" name=""/>
        <p:cNvGrpSpPr/>
        <p:nvPr/>
      </p:nvGrpSpPr>
      <p:grpSpPr>
        <a:xfrm>
          <a:off x="0" y="0"/>
          <a:ext cx="0" cy="0"/>
          <a:chOff x="0" y="0"/>
          <a:chExt cx="0" cy="0"/>
        </a:xfrm>
      </p:grpSpPr>
      <p:sp>
        <p:nvSpPr>
          <p:cNvPr id="8" name="Rounded Rectangle">
            <a:extLst>
              <a:ext uri="{FF2B5EF4-FFF2-40B4-BE49-F238E27FC236}">
                <a16:creationId xmlns:a16="http://schemas.microsoft.com/office/drawing/2014/main" id="{3F7E7FDC-EF76-83AD-9D8E-BDFD55D692CA}"/>
              </a:ext>
            </a:extLst>
          </p:cNvPr>
          <p:cNvSpPr/>
          <p:nvPr userDrawn="1"/>
        </p:nvSpPr>
        <p:spPr>
          <a:xfrm>
            <a:off x="532987" y="2256301"/>
            <a:ext cx="23318026" cy="10951699"/>
          </a:xfrm>
          <a:prstGeom prst="roundRect">
            <a:avLst>
              <a:gd name="adj" fmla="val 2289"/>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a:t>Lorem Ipsum</a:t>
            </a:r>
          </a:p>
        </p:txBody>
      </p:sp>
      <p:sp>
        <p:nvSpPr>
          <p:cNvPr id="7" name="Content Placeholder 5">
            <a:extLst>
              <a:ext uri="{FF2B5EF4-FFF2-40B4-BE49-F238E27FC236}">
                <a16:creationId xmlns:a16="http://schemas.microsoft.com/office/drawing/2014/main" id="{97FC6F29-E0CC-FFF4-3448-926F7068ED63}"/>
              </a:ext>
            </a:extLst>
          </p:cNvPr>
          <p:cNvSpPr>
            <a:spLocks noGrp="1"/>
          </p:cNvSpPr>
          <p:nvPr>
            <p:ph sz="quarter" idx="14"/>
          </p:nvPr>
        </p:nvSpPr>
        <p:spPr>
          <a:xfrm>
            <a:off x="1243718" y="2954215"/>
            <a:ext cx="21896565" cy="9555870"/>
          </a:xfrm>
        </p:spPr>
        <p:txBody>
          <a:bodyPr anchor="ctr"/>
          <a:lstStyle>
            <a:lvl1pPr marL="0" indent="0" algn="ctr">
              <a:buNone/>
              <a:defRPr b="0" i="0">
                <a:latin typeface="Haffer" pitchFamily="2" charset="77"/>
              </a:defRPr>
            </a:lvl1pPr>
          </a:lstStyle>
          <a:p>
            <a:pPr lvl="0"/>
            <a:r>
              <a:rPr lang="nb-NO"/>
              <a:t>Klikk for å redigere tekststiler i malen</a:t>
            </a:r>
          </a:p>
        </p:txBody>
      </p:sp>
    </p:spTree>
    <p:extLst>
      <p:ext uri="{BB962C8B-B14F-4D97-AF65-F5344CB8AC3E}">
        <p14:creationId xmlns:p14="http://schemas.microsoft.com/office/powerpoint/2010/main" val="268638542"/>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20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9407536"/>
            <a:ext cx="6071536" cy="3800464"/>
          </a:xfrm>
          <a:ln w="12700">
            <a:miter lim="400000"/>
          </a:ln>
        </p:spPr>
        <p:txBody>
          <a:bodyPr lIns="50800" tIns="50800" rIns="50800" bIns="50800" anchor="b">
            <a:spAutoFit/>
          </a:bodyPr>
          <a:lstStyle>
            <a:lvl1pPr>
              <a:defRPr kumimoji="0" lang="en-US" sz="2000" b="0" i="0" u="none" strike="noStrike" cap="none" spc="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110000"/>
              </a:lnSpc>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marL="0" marR="0" lvl="0" indent="0" defTabSz="825500" fontAlgn="auto" hangingPunct="0">
              <a:lnSpc>
                <a:spcPct val="110000"/>
              </a:lnSpc>
              <a:spcBef>
                <a:spcPts val="0"/>
              </a:spcBef>
              <a:spcAft>
                <a:spcPts val="0"/>
              </a:spcAft>
              <a:buClrTx/>
              <a:buSzTx/>
              <a:buFontTx/>
              <a:buNone/>
              <a:tabLst/>
            </a:pPr>
            <a:endParaRPr lang="en-US"/>
          </a:p>
          <a:p>
            <a:pPr marL="0" marR="0" lvl="0" indent="0" defTabSz="825500" fontAlgn="auto" hangingPunct="0">
              <a:lnSpc>
                <a:spcPct val="110000"/>
              </a:lnSpc>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039699504"/>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21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9407536"/>
            <a:ext cx="6071536" cy="3800464"/>
          </a:xfrm>
          <a:ln w="12700">
            <a:miter lim="400000"/>
          </a:ln>
        </p:spPr>
        <p:txBody>
          <a:bodyPr lIns="50800" tIns="50800" rIns="50800" bIns="50800" anchor="b">
            <a:spAutoFit/>
          </a:bodyPr>
          <a:lstStyle>
            <a:lvl1pPr>
              <a:defRPr kumimoji="0" lang="en-US" sz="2000" b="0" i="0" u="none" strike="noStrike" cap="none" spc="0" normalizeH="0" baseline="0" dirty="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110000"/>
              </a:lnSpc>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a:p>
            <a:pPr marL="0" marR="0" lvl="0" indent="0" defTabSz="825500" fontAlgn="auto" hangingPunct="0">
              <a:lnSpc>
                <a:spcPct val="110000"/>
              </a:lnSpc>
              <a:spcBef>
                <a:spcPts val="0"/>
              </a:spcBef>
              <a:spcAft>
                <a:spcPts val="0"/>
              </a:spcAft>
              <a:buClrTx/>
              <a:buSzTx/>
              <a:buFontTx/>
              <a:buNone/>
              <a:tabLst/>
            </a:pPr>
            <a:endParaRPr lang="en-US"/>
          </a:p>
          <a:p>
            <a:pPr marL="0" marR="0" lvl="0" indent="0" defTabSz="825500" fontAlgn="auto" hangingPunct="0">
              <a:lnSpc>
                <a:spcPct val="110000"/>
              </a:lnSpc>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227705813"/>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24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413278227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25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10006549" y="1412196"/>
            <a:ext cx="12823975" cy="10891608"/>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27773207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27_Custom Layout">
    <p:bg>
      <p:bgPr>
        <a:solidFill>
          <a:schemeClr val="bg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9382275" y="2485292"/>
            <a:ext cx="6589242" cy="9818512"/>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marL="514350" indent="-514350" algn="l">
              <a:buFont typeface="+mj-lt"/>
              <a:buAutoNum type="arabicPeriod"/>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Line">
            <a:extLst>
              <a:ext uri="{FF2B5EF4-FFF2-40B4-BE49-F238E27FC236}">
                <a16:creationId xmlns:a16="http://schemas.microsoft.com/office/drawing/2014/main" id="{E702B9DA-68B7-5BB0-E3A4-3B025CB41A1F}"/>
              </a:ext>
            </a:extLst>
          </p:cNvPr>
          <p:cNvSpPr/>
          <p:nvPr userDrawn="1"/>
        </p:nvSpPr>
        <p:spPr>
          <a:xfrm flipV="1">
            <a:off x="16418535" y="516259"/>
            <a:ext cx="1" cy="12683482"/>
          </a:xfrm>
          <a:prstGeom prst="line">
            <a:avLst/>
          </a:prstGeom>
          <a:ln w="25400">
            <a:solidFill>
              <a:schemeClr val="accent1">
                <a:alpha val="25000"/>
              </a:schemeClr>
            </a:solidFill>
            <a:custDash>
              <a:ds d="600000" sp="600000"/>
            </a:custDash>
            <a:miter lim="400000"/>
          </a:ln>
        </p:spPr>
        <p:txBody>
          <a:bodyPr lIns="50800" tIns="50800" rIns="50800" bIns="50800" anchor="ctr"/>
          <a:lstStyle/>
          <a:p>
            <a:pPr algn="ctr">
              <a:lnSpc>
                <a:spcPct val="100000"/>
              </a:lnSpc>
              <a:spcBef>
                <a:spcPts val="0"/>
              </a:spcBef>
              <a:defRPr sz="2400">
                <a:solidFill>
                  <a:srgbClr val="5E5E5E"/>
                </a:solidFill>
              </a:defRPr>
            </a:pPr>
            <a:endParaRPr b="0" i="0">
              <a:latin typeface="Haffer" pitchFamily="2" charset="77"/>
            </a:endParaRPr>
          </a:p>
        </p:txBody>
      </p:sp>
      <p:sp>
        <p:nvSpPr>
          <p:cNvPr id="6" name="Chart Placeholder 14">
            <a:extLst>
              <a:ext uri="{FF2B5EF4-FFF2-40B4-BE49-F238E27FC236}">
                <a16:creationId xmlns:a16="http://schemas.microsoft.com/office/drawing/2014/main" id="{762D7FAB-1FDD-3330-AAB5-FA70A1B9930E}"/>
              </a:ext>
            </a:extLst>
          </p:cNvPr>
          <p:cNvSpPr>
            <a:spLocks noGrp="1"/>
          </p:cNvSpPr>
          <p:nvPr>
            <p:ph type="chart" sz="quarter" idx="15"/>
          </p:nvPr>
        </p:nvSpPr>
        <p:spPr>
          <a:xfrm>
            <a:off x="16860105" y="2485292"/>
            <a:ext cx="6589242" cy="9818512"/>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7" name="Text Placeholder 3">
            <a:extLst>
              <a:ext uri="{FF2B5EF4-FFF2-40B4-BE49-F238E27FC236}">
                <a16:creationId xmlns:a16="http://schemas.microsoft.com/office/drawing/2014/main" id="{919734B1-F9C6-2DBD-B12D-174F9CAF8BC7}"/>
              </a:ext>
            </a:extLst>
          </p:cNvPr>
          <p:cNvSpPr>
            <a:spLocks noGrp="1"/>
          </p:cNvSpPr>
          <p:nvPr>
            <p:ph type="body" sz="half" idx="16" hasCustomPrompt="1"/>
          </p:nvPr>
        </p:nvSpPr>
        <p:spPr>
          <a:xfrm>
            <a:off x="938227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8" name="Text Placeholder 3">
            <a:extLst>
              <a:ext uri="{FF2B5EF4-FFF2-40B4-BE49-F238E27FC236}">
                <a16:creationId xmlns:a16="http://schemas.microsoft.com/office/drawing/2014/main" id="{BC3D9449-5C1A-5A5B-8978-B822C88519C7}"/>
              </a:ext>
            </a:extLst>
          </p:cNvPr>
          <p:cNvSpPr>
            <a:spLocks noGrp="1"/>
          </p:cNvSpPr>
          <p:nvPr>
            <p:ph type="body" sz="half" idx="17" hasCustomPrompt="1"/>
          </p:nvPr>
        </p:nvSpPr>
        <p:spPr>
          <a:xfrm>
            <a:off x="1686010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2334831105"/>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28_Custom Layout">
    <p:bg>
      <p:bgPr>
        <a:solidFill>
          <a:schemeClr val="tx1"/>
        </a:solidFill>
        <a:effectLst/>
      </p:bgPr>
    </p:bg>
    <p:spTree>
      <p:nvGrpSpPr>
        <p:cNvPr id="1" name=""/>
        <p:cNvGrpSpPr/>
        <p:nvPr/>
      </p:nvGrpSpPr>
      <p:grpSpPr>
        <a:xfrm>
          <a:off x="0" y="0"/>
          <a:ext cx="0" cy="0"/>
          <a:chOff x="0" y="0"/>
          <a:chExt cx="0" cy="0"/>
        </a:xfrm>
      </p:grpSpPr>
      <p:sp>
        <p:nvSpPr>
          <p:cNvPr id="9" name="Rounded Rectangle">
            <a:extLst>
              <a:ext uri="{FF2B5EF4-FFF2-40B4-BE49-F238E27FC236}">
                <a16:creationId xmlns:a16="http://schemas.microsoft.com/office/drawing/2014/main" id="{B98A892D-EACC-C9CC-13DD-FBAE5645A8EE}"/>
              </a:ext>
            </a:extLst>
          </p:cNvPr>
          <p:cNvSpPr/>
          <p:nvPr userDrawn="1"/>
        </p:nvSpPr>
        <p:spPr>
          <a:xfrm>
            <a:off x="8986059" y="508000"/>
            <a:ext cx="14864954" cy="12700000"/>
          </a:xfrm>
          <a:prstGeom prst="roundRect">
            <a:avLst>
              <a:gd name="adj" fmla="val 197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16" name="Chart Placeholder 14">
            <a:extLst>
              <a:ext uri="{FF2B5EF4-FFF2-40B4-BE49-F238E27FC236}">
                <a16:creationId xmlns:a16="http://schemas.microsoft.com/office/drawing/2014/main" id="{A12CC8DE-D2DA-FACF-4E18-575350E7BC70}"/>
              </a:ext>
            </a:extLst>
          </p:cNvPr>
          <p:cNvSpPr>
            <a:spLocks noGrp="1"/>
          </p:cNvSpPr>
          <p:nvPr>
            <p:ph type="chart" sz="quarter" idx="13"/>
          </p:nvPr>
        </p:nvSpPr>
        <p:spPr>
          <a:xfrm>
            <a:off x="9382275" y="2485292"/>
            <a:ext cx="6589242" cy="9818512"/>
          </a:xfrm>
        </p:spPr>
        <p:txBody>
          <a:bodyPr anchor="ctr"/>
          <a:lstStyle>
            <a:lvl1pPr marL="0" indent="0" algn="ctr">
              <a:buFont typeface="Arial" panose="020B0604020202020204" pitchFamily="34" charset="0"/>
              <a:buNone/>
              <a:defRPr b="0" i="0">
                <a:solidFill>
                  <a:schemeClr val="bg2"/>
                </a:solidFill>
                <a:latin typeface="Haffer" pitchFamily="2" charset="77"/>
              </a:defRPr>
            </a:lvl1pPr>
          </a:lstStyle>
          <a:p>
            <a:r>
              <a:rPr lang="nb-NO"/>
              <a:t>Klikk ikonet for å legge til et diagram</a:t>
            </a:r>
            <a:endParaRPr lang="en-US"/>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7" y="977443"/>
            <a:ext cx="7046594"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2"/>
                </a:solidFill>
                <a:latin typeface="Haffer" pitchFamily="2" charset="77"/>
              </a:defRPr>
            </a:lvl1pPr>
          </a:lstStyle>
          <a:p>
            <a:pPr lvl="0"/>
            <a:r>
              <a:rPr lang="en-US"/>
              <a:t>Lorem Ipsum</a:t>
            </a:r>
          </a:p>
        </p:txBody>
      </p:sp>
      <p:sp>
        <p:nvSpPr>
          <p:cNvPr id="17" name="Text Placeholder 3">
            <a:extLst>
              <a:ext uri="{FF2B5EF4-FFF2-40B4-BE49-F238E27FC236}">
                <a16:creationId xmlns:a16="http://schemas.microsoft.com/office/drawing/2014/main" id="{6B4269CB-7C1F-CB12-431E-38CDCB8C109B}"/>
              </a:ext>
            </a:extLst>
          </p:cNvPr>
          <p:cNvSpPr>
            <a:spLocks noGrp="1"/>
          </p:cNvSpPr>
          <p:nvPr>
            <p:ph type="body" sz="half" idx="14" hasCustomPrompt="1"/>
          </p:nvPr>
        </p:nvSpPr>
        <p:spPr>
          <a:xfrm>
            <a:off x="537007" y="3305792"/>
            <a:ext cx="6071536" cy="4340675"/>
          </a:xfrm>
          <a:ln w="12700">
            <a:miter lim="400000"/>
          </a:ln>
        </p:spPr>
        <p:txBody>
          <a:bodyPr lIns="50800" tIns="50800" rIns="50800" bIns="50800">
            <a:spAutoFit/>
          </a:bodyPr>
          <a:lstStyle>
            <a:lvl1pPr marL="514350" indent="-514350" algn="l">
              <a:buFont typeface="+mj-lt"/>
              <a:buAutoNum type="arabicPeriod"/>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spcBef>
                <a:spcPts val="0"/>
              </a:spcBef>
              <a:spcAft>
                <a:spcPts val="0"/>
              </a:spcAft>
              <a:buClrTx/>
              <a:buSzTx/>
              <a:buFontTx/>
              <a:buNone/>
              <a:tabLst/>
            </a:pP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Line">
            <a:extLst>
              <a:ext uri="{FF2B5EF4-FFF2-40B4-BE49-F238E27FC236}">
                <a16:creationId xmlns:a16="http://schemas.microsoft.com/office/drawing/2014/main" id="{E702B9DA-68B7-5BB0-E3A4-3B025CB41A1F}"/>
              </a:ext>
            </a:extLst>
          </p:cNvPr>
          <p:cNvSpPr/>
          <p:nvPr userDrawn="1"/>
        </p:nvSpPr>
        <p:spPr>
          <a:xfrm flipV="1">
            <a:off x="16418535" y="516259"/>
            <a:ext cx="1" cy="12683482"/>
          </a:xfrm>
          <a:prstGeom prst="line">
            <a:avLst/>
          </a:prstGeom>
          <a:ln w="25400">
            <a:solidFill>
              <a:schemeClr val="accent1">
                <a:alpha val="25000"/>
              </a:schemeClr>
            </a:solidFill>
            <a:custDash>
              <a:ds d="600000" sp="600000"/>
            </a:custDash>
            <a:miter lim="400000"/>
          </a:ln>
        </p:spPr>
        <p:txBody>
          <a:bodyPr lIns="50800" tIns="50800" rIns="50800" bIns="50800" anchor="ctr"/>
          <a:lstStyle/>
          <a:p>
            <a:pPr lvl="0" algn="ctr">
              <a:lnSpc>
                <a:spcPct val="100000"/>
              </a:lnSpc>
              <a:spcBef>
                <a:spcPts val="0"/>
              </a:spcBef>
            </a:pPr>
            <a:endParaRPr sz="2400" b="0" i="0">
              <a:solidFill>
                <a:srgbClr val="5E5E5E"/>
              </a:solidFill>
              <a:latin typeface="Haffer" pitchFamily="2" charset="77"/>
            </a:endParaRPr>
          </a:p>
        </p:txBody>
      </p:sp>
      <p:sp>
        <p:nvSpPr>
          <p:cNvPr id="6" name="Chart Placeholder 14">
            <a:extLst>
              <a:ext uri="{FF2B5EF4-FFF2-40B4-BE49-F238E27FC236}">
                <a16:creationId xmlns:a16="http://schemas.microsoft.com/office/drawing/2014/main" id="{762D7FAB-1FDD-3330-AAB5-FA70A1B9930E}"/>
              </a:ext>
            </a:extLst>
          </p:cNvPr>
          <p:cNvSpPr>
            <a:spLocks noGrp="1"/>
          </p:cNvSpPr>
          <p:nvPr>
            <p:ph type="chart" sz="quarter" idx="15"/>
          </p:nvPr>
        </p:nvSpPr>
        <p:spPr>
          <a:xfrm>
            <a:off x="16860105" y="2485292"/>
            <a:ext cx="6589242" cy="9818512"/>
          </a:xfrm>
        </p:spPr>
        <p:txBody>
          <a:bodyPr anchor="ctr"/>
          <a:lstStyle>
            <a:lvl1pPr marL="0" indent="0" algn="ctr">
              <a:buFont typeface="Arial" panose="020B0604020202020204" pitchFamily="34" charset="0"/>
              <a:buNone/>
              <a:defRPr b="0" i="0">
                <a:solidFill>
                  <a:schemeClr val="bg2"/>
                </a:solidFill>
                <a:latin typeface="Haffer" pitchFamily="2" charset="77"/>
              </a:defRPr>
            </a:lvl1pPr>
          </a:lstStyle>
          <a:p>
            <a:r>
              <a:rPr lang="nb-NO"/>
              <a:t>Klikk ikonet for å legge til et diagram</a:t>
            </a:r>
            <a:endParaRPr lang="en-US"/>
          </a:p>
        </p:txBody>
      </p:sp>
      <p:sp>
        <p:nvSpPr>
          <p:cNvPr id="7" name="Text Placeholder 3">
            <a:extLst>
              <a:ext uri="{FF2B5EF4-FFF2-40B4-BE49-F238E27FC236}">
                <a16:creationId xmlns:a16="http://schemas.microsoft.com/office/drawing/2014/main" id="{919734B1-F9C6-2DBD-B12D-174F9CAF8BC7}"/>
              </a:ext>
            </a:extLst>
          </p:cNvPr>
          <p:cNvSpPr>
            <a:spLocks noGrp="1"/>
          </p:cNvSpPr>
          <p:nvPr>
            <p:ph type="body" sz="half" idx="16" hasCustomPrompt="1"/>
          </p:nvPr>
        </p:nvSpPr>
        <p:spPr>
          <a:xfrm>
            <a:off x="938227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8" name="Text Placeholder 3">
            <a:extLst>
              <a:ext uri="{FF2B5EF4-FFF2-40B4-BE49-F238E27FC236}">
                <a16:creationId xmlns:a16="http://schemas.microsoft.com/office/drawing/2014/main" id="{BC3D9449-5C1A-5A5B-8978-B822C88519C7}"/>
              </a:ext>
            </a:extLst>
          </p:cNvPr>
          <p:cNvSpPr>
            <a:spLocks noGrp="1"/>
          </p:cNvSpPr>
          <p:nvPr>
            <p:ph type="body" sz="half" idx="17" hasCustomPrompt="1"/>
          </p:nvPr>
        </p:nvSpPr>
        <p:spPr>
          <a:xfrm>
            <a:off x="16860105" y="917986"/>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3069423542"/>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18_Custom Layout">
    <p:bg>
      <p:bgPr>
        <a:solidFill>
          <a:schemeClr val="bg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tx1"/>
                </a:solidFill>
                <a:latin typeface="Haffer" pitchFamily="2" charset="77"/>
              </a:defRPr>
            </a:lvl1pPr>
          </a:lstStyle>
          <a:p>
            <a:pPr lvl="0"/>
            <a:r>
              <a:rPr lang="en-US"/>
              <a:t>Lorem Ipsum</a:t>
            </a:r>
          </a:p>
        </p:txBody>
      </p:sp>
      <p:sp>
        <p:nvSpPr>
          <p:cNvPr id="25" name="Rounded Rectangle">
            <a:extLst>
              <a:ext uri="{FF2B5EF4-FFF2-40B4-BE49-F238E27FC236}">
                <a16:creationId xmlns:a16="http://schemas.microsoft.com/office/drawing/2014/main" id="{A955064B-5B31-EC66-0EDE-7839BE22D8D1}"/>
              </a:ext>
            </a:extLst>
          </p:cNvPr>
          <p:cNvSpPr/>
          <p:nvPr userDrawn="1"/>
        </p:nvSpPr>
        <p:spPr>
          <a:xfrm>
            <a:off x="531599" y="2408701"/>
            <a:ext cx="11524558" cy="10951699"/>
          </a:xfrm>
          <a:prstGeom prst="roundRect">
            <a:avLst>
              <a:gd name="adj" fmla="val 2408"/>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6" name="Rounded Rectangle">
            <a:extLst>
              <a:ext uri="{FF2B5EF4-FFF2-40B4-BE49-F238E27FC236}">
                <a16:creationId xmlns:a16="http://schemas.microsoft.com/office/drawing/2014/main" id="{A5C6B515-D560-EE98-1959-A8C60729ED28}"/>
              </a:ext>
            </a:extLst>
          </p:cNvPr>
          <p:cNvSpPr/>
          <p:nvPr userDrawn="1"/>
        </p:nvSpPr>
        <p:spPr>
          <a:xfrm>
            <a:off x="12326455" y="2408701"/>
            <a:ext cx="11524558" cy="10951699"/>
          </a:xfrm>
          <a:prstGeom prst="roundRect">
            <a:avLst>
              <a:gd name="adj" fmla="val 2360"/>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900" y="4199523"/>
            <a:ext cx="9934726" cy="8490527"/>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37" name="Chart Placeholder 14">
            <a:extLst>
              <a:ext uri="{FF2B5EF4-FFF2-40B4-BE49-F238E27FC236}">
                <a16:creationId xmlns:a16="http://schemas.microsoft.com/office/drawing/2014/main" id="{AE09185D-218E-87FF-146F-380477BA5AE8}"/>
              </a:ext>
            </a:extLst>
          </p:cNvPr>
          <p:cNvSpPr>
            <a:spLocks noGrp="1"/>
          </p:cNvSpPr>
          <p:nvPr>
            <p:ph type="chart" sz="quarter" idx="15"/>
          </p:nvPr>
        </p:nvSpPr>
        <p:spPr>
          <a:xfrm>
            <a:off x="13121371" y="4199523"/>
            <a:ext cx="9934726" cy="8490527"/>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22670"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834066517"/>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19_Custom Layout">
    <p:bg>
      <p:bgPr>
        <a:solidFill>
          <a:schemeClr val="tx1"/>
        </a:solidFill>
        <a:effectLst/>
      </p:bgPr>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FF45AD53-D2A5-4253-E9CF-2829FF6BDC99}"/>
              </a:ext>
            </a:extLst>
          </p:cNvPr>
          <p:cNvSpPr>
            <a:spLocks noGrp="1"/>
          </p:cNvSpPr>
          <p:nvPr>
            <p:ph type="body" sz="half" idx="10" hasCustomPrompt="1"/>
          </p:nvPr>
        </p:nvSpPr>
        <p:spPr>
          <a:xfrm>
            <a:off x="537006" y="437468"/>
            <a:ext cx="7028543" cy="438005"/>
          </a:xfrm>
          <a:ln w="12700">
            <a:miter lim="400000"/>
          </a:ln>
        </p:spPr>
        <p:txBody>
          <a:bodyPr lIns="50800" tIns="50800" rIns="50800" bIns="50800">
            <a:spAutoFit/>
          </a:bodyPr>
          <a:lstStyle>
            <a:lvl1pPr marL="0" indent="0">
              <a:buNone/>
              <a:defRPr kumimoji="0" lang="en-US" sz="20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9A423A9C-4BB5-57E8-49C7-2BFC2A4B3FA6}"/>
              </a:ext>
            </a:extLst>
          </p:cNvPr>
          <p:cNvSpPr>
            <a:spLocks noGrp="1"/>
          </p:cNvSpPr>
          <p:nvPr>
            <p:ph type="title" hasCustomPrompt="1"/>
          </p:nvPr>
        </p:nvSpPr>
        <p:spPr>
          <a:xfrm>
            <a:off x="537006" y="977443"/>
            <a:ext cx="14879777" cy="830997"/>
          </a:xfrm>
          <a:prstGeom prst="rect">
            <a:avLst/>
          </a:prstGeom>
        </p:spPr>
        <p:txBody>
          <a:bodyPr vert="horz" wrap="square" lIns="54864" tIns="45720" rIns="54864" bIns="45720" rtlCol="0" anchor="t" anchorCtr="0">
            <a:spAutoFit/>
          </a:bodyPr>
          <a:lstStyle>
            <a:lvl1pPr>
              <a:lnSpc>
                <a:spcPct val="80000"/>
              </a:lnSpc>
              <a:defRPr lang="en-US" sz="6000" b="0" i="0" dirty="0" smtClean="0">
                <a:solidFill>
                  <a:schemeClr val="bg1"/>
                </a:solidFill>
                <a:latin typeface="Haffer" pitchFamily="2" charset="77"/>
              </a:defRPr>
            </a:lvl1pPr>
          </a:lstStyle>
          <a:p>
            <a:pPr lvl="0"/>
            <a:r>
              <a:rPr lang="en-US"/>
              <a:t>Lorem Ipsum</a:t>
            </a:r>
          </a:p>
        </p:txBody>
      </p:sp>
      <p:sp>
        <p:nvSpPr>
          <p:cNvPr id="25" name="Rounded Rectangle">
            <a:extLst>
              <a:ext uri="{FF2B5EF4-FFF2-40B4-BE49-F238E27FC236}">
                <a16:creationId xmlns:a16="http://schemas.microsoft.com/office/drawing/2014/main" id="{A955064B-5B31-EC66-0EDE-7839BE22D8D1}"/>
              </a:ext>
            </a:extLst>
          </p:cNvPr>
          <p:cNvSpPr/>
          <p:nvPr userDrawn="1"/>
        </p:nvSpPr>
        <p:spPr>
          <a:xfrm>
            <a:off x="531599" y="2408701"/>
            <a:ext cx="11524558" cy="10951699"/>
          </a:xfrm>
          <a:prstGeom prst="roundRect">
            <a:avLst>
              <a:gd name="adj" fmla="val 2408"/>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26" name="Rounded Rectangle">
            <a:extLst>
              <a:ext uri="{FF2B5EF4-FFF2-40B4-BE49-F238E27FC236}">
                <a16:creationId xmlns:a16="http://schemas.microsoft.com/office/drawing/2014/main" id="{A5C6B515-D560-EE98-1959-A8C60729ED28}"/>
              </a:ext>
            </a:extLst>
          </p:cNvPr>
          <p:cNvSpPr/>
          <p:nvPr userDrawn="1"/>
        </p:nvSpPr>
        <p:spPr>
          <a:xfrm>
            <a:off x="12326455" y="2408701"/>
            <a:ext cx="11524558" cy="10951699"/>
          </a:xfrm>
          <a:prstGeom prst="roundRect">
            <a:avLst>
              <a:gd name="adj" fmla="val 2360"/>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900" y="4199523"/>
            <a:ext cx="9934726" cy="8490527"/>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37" name="Chart Placeholder 14">
            <a:extLst>
              <a:ext uri="{FF2B5EF4-FFF2-40B4-BE49-F238E27FC236}">
                <a16:creationId xmlns:a16="http://schemas.microsoft.com/office/drawing/2014/main" id="{AE09185D-218E-87FF-146F-380477BA5AE8}"/>
              </a:ext>
            </a:extLst>
          </p:cNvPr>
          <p:cNvSpPr>
            <a:spLocks noGrp="1"/>
          </p:cNvSpPr>
          <p:nvPr>
            <p:ph type="chart" sz="quarter" idx="15"/>
          </p:nvPr>
        </p:nvSpPr>
        <p:spPr>
          <a:xfrm>
            <a:off x="13121371" y="4199523"/>
            <a:ext cx="9934726" cy="8490527"/>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22670" y="2818688"/>
            <a:ext cx="6589242" cy="471476"/>
          </a:xfrm>
          <a:ln w="12700">
            <a:miter lim="400000"/>
          </a:ln>
        </p:spPr>
        <p:txBody>
          <a:bodyPr wrap="square" lIns="50800" tIns="50800" rIns="50800" bIns="50800">
            <a:spAutoFit/>
          </a:bodyPr>
          <a:lstStyle>
            <a:lvl1pPr marL="0" indent="0">
              <a:buNone/>
              <a:defRPr kumimoji="0" lang="en-US" sz="22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662645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able of content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57E8B2CD-719A-E8AC-5AB3-15DECA71B3E6}"/>
              </a:ext>
            </a:extLst>
          </p:cNvPr>
          <p:cNvSpPr>
            <a:spLocks noGrp="1"/>
          </p:cNvSpPr>
          <p:nvPr>
            <p:ph type="body" sz="half" idx="114" hasCustomPrompt="1"/>
          </p:nvPr>
        </p:nvSpPr>
        <p:spPr>
          <a:xfrm>
            <a:off x="8674226"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3" name="Text Placeholder 3">
            <a:extLst>
              <a:ext uri="{FF2B5EF4-FFF2-40B4-BE49-F238E27FC236}">
                <a16:creationId xmlns:a16="http://schemas.microsoft.com/office/drawing/2014/main" id="{CEBD71F5-42E4-2747-032F-F10D029C24CC}"/>
              </a:ext>
            </a:extLst>
          </p:cNvPr>
          <p:cNvSpPr>
            <a:spLocks noGrp="1"/>
          </p:cNvSpPr>
          <p:nvPr>
            <p:ph type="body" sz="half" idx="115" hasCustomPrompt="1"/>
          </p:nvPr>
        </p:nvSpPr>
        <p:spPr>
          <a:xfrm>
            <a:off x="16260861"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4" name="Text Placeholder 3">
            <a:extLst>
              <a:ext uri="{FF2B5EF4-FFF2-40B4-BE49-F238E27FC236}">
                <a16:creationId xmlns:a16="http://schemas.microsoft.com/office/drawing/2014/main" id="{475BB5BB-BAC5-E765-F7C1-3AF5366B599F}"/>
              </a:ext>
            </a:extLst>
          </p:cNvPr>
          <p:cNvSpPr>
            <a:spLocks noGrp="1"/>
          </p:cNvSpPr>
          <p:nvPr>
            <p:ph type="body" sz="half" idx="116" hasCustomPrompt="1"/>
          </p:nvPr>
        </p:nvSpPr>
        <p:spPr>
          <a:xfrm>
            <a:off x="8674226"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5" name="Text Placeholder 3">
            <a:extLst>
              <a:ext uri="{FF2B5EF4-FFF2-40B4-BE49-F238E27FC236}">
                <a16:creationId xmlns:a16="http://schemas.microsoft.com/office/drawing/2014/main" id="{EDC0EEA6-64C0-5985-ACB7-3539229FED5C}"/>
              </a:ext>
            </a:extLst>
          </p:cNvPr>
          <p:cNvSpPr>
            <a:spLocks noGrp="1"/>
          </p:cNvSpPr>
          <p:nvPr>
            <p:ph type="body" sz="half" idx="117" hasCustomPrompt="1"/>
          </p:nvPr>
        </p:nvSpPr>
        <p:spPr>
          <a:xfrm>
            <a:off x="16260861"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6" name="Text Placeholder 3">
            <a:extLst>
              <a:ext uri="{FF2B5EF4-FFF2-40B4-BE49-F238E27FC236}">
                <a16:creationId xmlns:a16="http://schemas.microsoft.com/office/drawing/2014/main" id="{C7D64A0F-A33A-C5DC-F287-1EA9C52B2508}"/>
              </a:ext>
            </a:extLst>
          </p:cNvPr>
          <p:cNvSpPr>
            <a:spLocks noGrp="1"/>
          </p:cNvSpPr>
          <p:nvPr>
            <p:ph type="body" sz="half" idx="118" hasCustomPrompt="1"/>
          </p:nvPr>
        </p:nvSpPr>
        <p:spPr>
          <a:xfrm>
            <a:off x="8674226"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7" name="Text Placeholder 3">
            <a:extLst>
              <a:ext uri="{FF2B5EF4-FFF2-40B4-BE49-F238E27FC236}">
                <a16:creationId xmlns:a16="http://schemas.microsoft.com/office/drawing/2014/main" id="{469C1EBF-7E7C-5F8F-0229-5B71BF54CE4B}"/>
              </a:ext>
            </a:extLst>
          </p:cNvPr>
          <p:cNvSpPr>
            <a:spLocks noGrp="1"/>
          </p:cNvSpPr>
          <p:nvPr>
            <p:ph type="body" sz="half" idx="119" hasCustomPrompt="1"/>
          </p:nvPr>
        </p:nvSpPr>
        <p:spPr>
          <a:xfrm>
            <a:off x="16260861"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rgbClr val="1A1A1A"/>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2" name="Title Placeholder 1">
            <a:extLst>
              <a:ext uri="{FF2B5EF4-FFF2-40B4-BE49-F238E27FC236}">
                <a16:creationId xmlns:a16="http://schemas.microsoft.com/office/drawing/2014/main" id="{6B873D6D-EEC3-3464-1F59-D168B870683D}"/>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Subtitle</a:t>
            </a:r>
            <a:br>
              <a:rPr lang="en-US"/>
            </a:br>
            <a:r>
              <a:rPr lang="en-US"/>
              <a:t>Title</a:t>
            </a:r>
          </a:p>
        </p:txBody>
      </p:sp>
    </p:spTree>
    <p:extLst>
      <p:ext uri="{BB962C8B-B14F-4D97-AF65-F5344CB8AC3E}">
        <p14:creationId xmlns:p14="http://schemas.microsoft.com/office/powerpoint/2010/main" val="3783221401"/>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30_Custom Layout">
    <p:bg>
      <p:bgPr>
        <a:solidFill>
          <a:schemeClr val="bg1"/>
        </a:solidFill>
        <a:effectLst/>
      </p:bgPr>
    </p:bg>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F6F89400-9758-4C0C-99D5-7348302F4806}"/>
              </a:ext>
            </a:extLst>
          </p:cNvPr>
          <p:cNvSpPr/>
          <p:nvPr userDrawn="1"/>
        </p:nvSpPr>
        <p:spPr>
          <a:xfrm>
            <a:off x="531599" y="508000"/>
            <a:ext cx="11524558" cy="12700000"/>
          </a:xfrm>
          <a:prstGeom prst="roundRect">
            <a:avLst>
              <a:gd name="adj" fmla="val 2289"/>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7" name="Rounded Rectangle">
            <a:extLst>
              <a:ext uri="{FF2B5EF4-FFF2-40B4-BE49-F238E27FC236}">
                <a16:creationId xmlns:a16="http://schemas.microsoft.com/office/drawing/2014/main" id="{54FB6A9D-BE3A-B68A-4D11-E9650D7300D0}"/>
              </a:ext>
            </a:extLst>
          </p:cNvPr>
          <p:cNvSpPr/>
          <p:nvPr userDrawn="1"/>
        </p:nvSpPr>
        <p:spPr>
          <a:xfrm>
            <a:off x="12326455" y="508000"/>
            <a:ext cx="11524558" cy="12700000"/>
          </a:xfrm>
          <a:prstGeom prst="roundRect">
            <a:avLst>
              <a:gd name="adj" fmla="val 2243"/>
            </a:avLst>
          </a:prstGeom>
          <a:solidFill>
            <a:srgbClr val="01796E">
              <a:alpha val="3922"/>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899" y="3251035"/>
            <a:ext cx="9934726" cy="9286616"/>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30" name="Chart Placeholder 14">
            <a:extLst>
              <a:ext uri="{FF2B5EF4-FFF2-40B4-BE49-F238E27FC236}">
                <a16:creationId xmlns:a16="http://schemas.microsoft.com/office/drawing/2014/main" id="{0837C331-1ACD-CAB0-370A-4EC933F113FF}"/>
              </a:ext>
            </a:extLst>
          </p:cNvPr>
          <p:cNvSpPr>
            <a:spLocks noGrp="1"/>
          </p:cNvSpPr>
          <p:nvPr>
            <p:ph type="chart" sz="quarter" idx="18"/>
          </p:nvPr>
        </p:nvSpPr>
        <p:spPr>
          <a:xfrm>
            <a:off x="13103973" y="3251035"/>
            <a:ext cx="9934726" cy="9286616"/>
          </a:xfrm>
        </p:spPr>
        <p:txBody>
          <a:bodyPr anchor="ctr"/>
          <a:lstStyle>
            <a:lvl1pPr marL="0" indent="0" algn="ctr">
              <a:buFont typeface="Arial" panose="020B0604020202020204" pitchFamily="34" charset="0"/>
              <a:buNone/>
              <a:defRPr b="0" i="0">
                <a:solidFill>
                  <a:schemeClr val="tx1"/>
                </a:solidFill>
                <a:latin typeface="Haffer" pitchFamily="2" charset="77"/>
              </a:defRPr>
            </a:lvl1pPr>
          </a:lstStyle>
          <a:p>
            <a:r>
              <a:rPr lang="nb-NO"/>
              <a:t>Klikk ikonet for å legge til et diagram</a:t>
            </a:r>
            <a:endParaRPr lang="en-US"/>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86576"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1171766574"/>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31_Custom Layout">
    <p:bg>
      <p:bgPr>
        <a:solidFill>
          <a:schemeClr val="tx1"/>
        </a:solidFill>
        <a:effectLst/>
      </p:bgPr>
    </p:bg>
    <p:spTree>
      <p:nvGrpSpPr>
        <p:cNvPr id="1" name=""/>
        <p:cNvGrpSpPr/>
        <p:nvPr/>
      </p:nvGrpSpPr>
      <p:grpSpPr>
        <a:xfrm>
          <a:off x="0" y="0"/>
          <a:ext cx="0" cy="0"/>
          <a:chOff x="0" y="0"/>
          <a:chExt cx="0" cy="0"/>
        </a:xfrm>
      </p:grpSpPr>
      <p:sp>
        <p:nvSpPr>
          <p:cNvPr id="16" name="Rounded Rectangle">
            <a:extLst>
              <a:ext uri="{FF2B5EF4-FFF2-40B4-BE49-F238E27FC236}">
                <a16:creationId xmlns:a16="http://schemas.microsoft.com/office/drawing/2014/main" id="{F6F89400-9758-4C0C-99D5-7348302F4806}"/>
              </a:ext>
            </a:extLst>
          </p:cNvPr>
          <p:cNvSpPr/>
          <p:nvPr userDrawn="1"/>
        </p:nvSpPr>
        <p:spPr>
          <a:xfrm>
            <a:off x="531599" y="508000"/>
            <a:ext cx="11524558" cy="12700000"/>
          </a:xfrm>
          <a:prstGeom prst="roundRect">
            <a:avLst>
              <a:gd name="adj" fmla="val 2289"/>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17" name="Rounded Rectangle">
            <a:extLst>
              <a:ext uri="{FF2B5EF4-FFF2-40B4-BE49-F238E27FC236}">
                <a16:creationId xmlns:a16="http://schemas.microsoft.com/office/drawing/2014/main" id="{54FB6A9D-BE3A-B68A-4D11-E9650D7300D0}"/>
              </a:ext>
            </a:extLst>
          </p:cNvPr>
          <p:cNvSpPr/>
          <p:nvPr userDrawn="1"/>
        </p:nvSpPr>
        <p:spPr>
          <a:xfrm>
            <a:off x="12326455" y="508000"/>
            <a:ext cx="11524558" cy="12700000"/>
          </a:xfrm>
          <a:prstGeom prst="roundRect">
            <a:avLst>
              <a:gd name="adj" fmla="val 2243"/>
            </a:avLst>
          </a:prstGeom>
          <a:solidFill>
            <a:srgbClr val="01796E">
              <a:alpha val="10000"/>
            </a:srgbClr>
          </a:solidFill>
          <a:ln w="12700">
            <a:miter lim="400000"/>
          </a:ln>
        </p:spPr>
        <p:txBody>
          <a:bodyPr lIns="50800" tIns="50800" rIns="50800" bIns="50800" anchor="ctr"/>
          <a:lstStyle/>
          <a:p>
            <a:pPr algn="ctr" defTabSz="825500">
              <a:lnSpc>
                <a:spcPct val="100000"/>
              </a:lnSpc>
              <a:spcBef>
                <a:spcPts val="0"/>
              </a:spcBef>
              <a:defRPr sz="3200">
                <a:solidFill>
                  <a:srgbClr val="FFFFFF"/>
                </a:solidFill>
                <a:latin typeface="Helvetica Neue Medium"/>
                <a:ea typeface="Helvetica Neue Medium"/>
                <a:cs typeface="Helvetica Neue Medium"/>
                <a:sym typeface="Helvetica Neue Medium"/>
              </a:defRPr>
            </a:pPr>
            <a:endParaRPr b="0" i="0">
              <a:latin typeface="Haffer" pitchFamily="2" charset="77"/>
              <a:cs typeface="Haffer" pitchFamily="2" charset="77"/>
            </a:endParaRPr>
          </a:p>
        </p:txBody>
      </p:sp>
      <p:sp>
        <p:nvSpPr>
          <p:cNvPr id="35" name="Chart Placeholder 14">
            <a:extLst>
              <a:ext uri="{FF2B5EF4-FFF2-40B4-BE49-F238E27FC236}">
                <a16:creationId xmlns:a16="http://schemas.microsoft.com/office/drawing/2014/main" id="{1D8EF1CD-065C-1132-F7C5-F015D247B614}"/>
              </a:ext>
            </a:extLst>
          </p:cNvPr>
          <p:cNvSpPr>
            <a:spLocks noGrp="1"/>
          </p:cNvSpPr>
          <p:nvPr>
            <p:ph type="chart" sz="quarter" idx="13"/>
          </p:nvPr>
        </p:nvSpPr>
        <p:spPr>
          <a:xfrm>
            <a:off x="1261899" y="3251035"/>
            <a:ext cx="9934726" cy="9286616"/>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30" name="Chart Placeholder 14">
            <a:extLst>
              <a:ext uri="{FF2B5EF4-FFF2-40B4-BE49-F238E27FC236}">
                <a16:creationId xmlns:a16="http://schemas.microsoft.com/office/drawing/2014/main" id="{0837C331-1ACD-CAB0-370A-4EC933F113FF}"/>
              </a:ext>
            </a:extLst>
          </p:cNvPr>
          <p:cNvSpPr>
            <a:spLocks noGrp="1"/>
          </p:cNvSpPr>
          <p:nvPr>
            <p:ph type="chart" sz="quarter" idx="18"/>
          </p:nvPr>
        </p:nvSpPr>
        <p:spPr>
          <a:xfrm>
            <a:off x="13103973" y="3251035"/>
            <a:ext cx="9934726" cy="9286616"/>
          </a:xfrm>
        </p:spPr>
        <p:txBody>
          <a:bodyPr anchor="ctr"/>
          <a:lstStyle>
            <a:lvl1pPr marL="0" indent="0" algn="ctr">
              <a:buFont typeface="Arial" panose="020B0604020202020204" pitchFamily="34" charset="0"/>
              <a:buNone/>
              <a:defRPr b="0" i="0">
                <a:solidFill>
                  <a:schemeClr val="bg1"/>
                </a:solidFill>
                <a:latin typeface="Haffer" pitchFamily="2" charset="77"/>
              </a:defRPr>
            </a:lvl1pPr>
          </a:lstStyle>
          <a:p>
            <a:r>
              <a:rPr lang="nb-NO"/>
              <a:t>Klikk ikonet for å legge til et diagram</a:t>
            </a:r>
            <a:endParaRPr lang="en-US"/>
          </a:p>
        </p:txBody>
      </p:sp>
      <p:sp>
        <p:nvSpPr>
          <p:cNvPr id="38" name="Text Placeholder 3">
            <a:extLst>
              <a:ext uri="{FF2B5EF4-FFF2-40B4-BE49-F238E27FC236}">
                <a16:creationId xmlns:a16="http://schemas.microsoft.com/office/drawing/2014/main" id="{5E378B82-E52D-5B1E-9D5B-9ED391E31809}"/>
              </a:ext>
            </a:extLst>
          </p:cNvPr>
          <p:cNvSpPr>
            <a:spLocks noGrp="1"/>
          </p:cNvSpPr>
          <p:nvPr>
            <p:ph type="body" sz="half" idx="16" hasCustomPrompt="1"/>
          </p:nvPr>
        </p:nvSpPr>
        <p:spPr>
          <a:xfrm>
            <a:off x="927814"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
        <p:nvSpPr>
          <p:cNvPr id="39" name="Text Placeholder 3">
            <a:extLst>
              <a:ext uri="{FF2B5EF4-FFF2-40B4-BE49-F238E27FC236}">
                <a16:creationId xmlns:a16="http://schemas.microsoft.com/office/drawing/2014/main" id="{37E574D7-7450-33B0-005E-F85EAA07DFC1}"/>
              </a:ext>
            </a:extLst>
          </p:cNvPr>
          <p:cNvSpPr>
            <a:spLocks noGrp="1"/>
          </p:cNvSpPr>
          <p:nvPr>
            <p:ph type="body" sz="half" idx="17" hasCustomPrompt="1"/>
          </p:nvPr>
        </p:nvSpPr>
        <p:spPr>
          <a:xfrm>
            <a:off x="12786576" y="917986"/>
            <a:ext cx="7028544" cy="672748"/>
          </a:xfrm>
          <a:ln w="12700">
            <a:miter lim="400000"/>
          </a:ln>
        </p:spPr>
        <p:txBody>
          <a:bodyPr wrap="square" lIns="50800" tIns="50800" rIns="50800" bIns="50800">
            <a:spAutoFit/>
          </a:bodyPr>
          <a:lstStyle>
            <a:lvl1pPr marL="0" indent="0">
              <a:buNone/>
              <a:defRPr kumimoji="0" lang="en-US" sz="3400" b="0" i="0" u="none" strike="noStrike" cap="none" spc="0" normalizeH="0" baseline="0" dirty="0" smtClean="0">
                <a:ln>
                  <a:noFill/>
                </a:ln>
                <a:solidFill>
                  <a:schemeClr val="bg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lnSpc>
                <a:spcPct val="120000"/>
              </a:lnSpc>
              <a:spcBef>
                <a:spcPts val="0"/>
              </a:spcBef>
              <a:spcAft>
                <a:spcPts val="0"/>
              </a:spcAft>
              <a:buClrTx/>
              <a:buSzTx/>
              <a:tabLst/>
            </a:pPr>
            <a:r>
              <a:rPr lang="en-US"/>
              <a:t>Lorem Ipsum</a:t>
            </a:r>
          </a:p>
        </p:txBody>
      </p:sp>
    </p:spTree>
    <p:extLst>
      <p:ext uri="{BB962C8B-B14F-4D97-AF65-F5344CB8AC3E}">
        <p14:creationId xmlns:p14="http://schemas.microsoft.com/office/powerpoint/2010/main" val="2554332082"/>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Thank you">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2F231F80-84E9-D6B8-E456-C50A9E5B01CB}"/>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Thank you!</a:t>
            </a:r>
          </a:p>
        </p:txBody>
      </p:sp>
      <p:sp>
        <p:nvSpPr>
          <p:cNvPr id="6" name="Text Placeholder 3">
            <a:extLst>
              <a:ext uri="{FF2B5EF4-FFF2-40B4-BE49-F238E27FC236}">
                <a16:creationId xmlns:a16="http://schemas.microsoft.com/office/drawing/2014/main" id="{15A9D5CB-CBF9-CFA0-64E6-FA4DCBA95C7E}"/>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a:t>Thank you!</a:t>
            </a:r>
          </a:p>
        </p:txBody>
      </p:sp>
      <p:sp>
        <p:nvSpPr>
          <p:cNvPr id="7" name="Text Placeholder 3">
            <a:extLst>
              <a:ext uri="{FF2B5EF4-FFF2-40B4-BE49-F238E27FC236}">
                <a16:creationId xmlns:a16="http://schemas.microsoft.com/office/drawing/2014/main" id="{239148EF-6BC8-EA88-B7EF-AC4F576CAE40}"/>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a:t>email@yourcompany.com</a:t>
            </a:r>
          </a:p>
          <a:p>
            <a:pPr lvl="0"/>
            <a:r>
              <a:rPr lang="en-US"/>
              <a:t>yourcompany.com</a:t>
            </a:r>
          </a:p>
        </p:txBody>
      </p:sp>
      <p:pic>
        <p:nvPicPr>
          <p:cNvPr id="3" name="Bilde 2">
            <a:extLst>
              <a:ext uri="{FF2B5EF4-FFF2-40B4-BE49-F238E27FC236}">
                <a16:creationId xmlns:a16="http://schemas.microsoft.com/office/drawing/2014/main" id="{6159036A-4654-A2E0-0F2D-CEA25D7186E5}"/>
              </a:ext>
            </a:extLst>
          </p:cNvPr>
          <p:cNvPicPr>
            <a:picLocks noChangeAspect="1"/>
          </p:cNvPicPr>
          <p:nvPr userDrawn="1"/>
        </p:nvPicPr>
        <p:blipFill>
          <a:blip r:embed="rId3"/>
          <a:stretch>
            <a:fillRect/>
          </a:stretch>
        </p:blipFill>
        <p:spPr>
          <a:xfrm>
            <a:off x="21165618" y="12728942"/>
            <a:ext cx="2681374" cy="457880"/>
          </a:xfrm>
          <a:prstGeom prst="rect">
            <a:avLst/>
          </a:prstGeom>
        </p:spPr>
      </p:pic>
    </p:spTree>
    <p:extLst>
      <p:ext uri="{BB962C8B-B14F-4D97-AF65-F5344CB8AC3E}">
        <p14:creationId xmlns:p14="http://schemas.microsoft.com/office/powerpoint/2010/main" val="1654007372"/>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1_Thank you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8EEDCDC-E665-37FC-1F4C-EB7B3ECF738E}"/>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Thank you!</a:t>
            </a:r>
          </a:p>
        </p:txBody>
      </p:sp>
      <p:sp>
        <p:nvSpPr>
          <p:cNvPr id="4" name="Text Placeholder 3">
            <a:extLst>
              <a:ext uri="{FF2B5EF4-FFF2-40B4-BE49-F238E27FC236}">
                <a16:creationId xmlns:a16="http://schemas.microsoft.com/office/drawing/2014/main" id="{F6179503-B1CA-33D9-B96C-E1DB36FD6F0B}"/>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a:t>Thank you!</a:t>
            </a:r>
          </a:p>
        </p:txBody>
      </p:sp>
      <p:sp>
        <p:nvSpPr>
          <p:cNvPr id="5" name="Text Placeholder 3">
            <a:extLst>
              <a:ext uri="{FF2B5EF4-FFF2-40B4-BE49-F238E27FC236}">
                <a16:creationId xmlns:a16="http://schemas.microsoft.com/office/drawing/2014/main" id="{BEA7256C-37FB-A234-C34F-54E159E3A1FE}"/>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err="1"/>
              <a:t>name@montel.energy</a:t>
            </a:r>
            <a:endParaRPr lang="en-US"/>
          </a:p>
          <a:p>
            <a:pPr lvl="0"/>
            <a:r>
              <a:rPr lang="en-US" err="1"/>
              <a:t>montel.energy</a:t>
            </a:r>
            <a:endParaRPr lang="en-US"/>
          </a:p>
        </p:txBody>
      </p:sp>
      <p:pic>
        <p:nvPicPr>
          <p:cNvPr id="6" name="Bilde 5">
            <a:extLst>
              <a:ext uri="{FF2B5EF4-FFF2-40B4-BE49-F238E27FC236}">
                <a16:creationId xmlns:a16="http://schemas.microsoft.com/office/drawing/2014/main" id="{C86FC040-4708-63C9-A91B-C6C8C15DF14B}"/>
              </a:ext>
            </a:extLst>
          </p:cNvPr>
          <p:cNvPicPr>
            <a:picLocks noChangeAspect="1"/>
          </p:cNvPicPr>
          <p:nvPr userDrawn="1"/>
        </p:nvPicPr>
        <p:blipFill>
          <a:blip r:embed="rId3"/>
          <a:stretch>
            <a:fillRect/>
          </a:stretch>
        </p:blipFill>
        <p:spPr>
          <a:xfrm>
            <a:off x="21165618" y="12767031"/>
            <a:ext cx="2681374" cy="457880"/>
          </a:xfrm>
          <a:prstGeom prst="rect">
            <a:avLst/>
          </a:prstGeom>
        </p:spPr>
      </p:pic>
    </p:spTree>
    <p:extLst>
      <p:ext uri="{BB962C8B-B14F-4D97-AF65-F5344CB8AC3E}">
        <p14:creationId xmlns:p14="http://schemas.microsoft.com/office/powerpoint/2010/main" val="1139153669"/>
      </p:ext>
    </p:extLst>
  </p:cSld>
  <p:clrMapOvr>
    <a:overrideClrMapping bg1="dk1" tx1="lt1" bg2="dk2" tx2="lt2" accent1="accent1" accent2="accent2" accent3="accent3" accent4="accent4" accent5="accent5" accent6="accent6" hlink="hlink" folHlink="folHlink"/>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hank you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A8EEDCDC-E665-37FC-1F4C-EB7B3ECF738E}"/>
              </a:ext>
            </a:extLst>
          </p:cNvPr>
          <p:cNvSpPr>
            <a:spLocks noGrp="1"/>
          </p:cNvSpPr>
          <p:nvPr>
            <p:ph type="body" sz="half" idx="88" hasCustomPrompt="1"/>
          </p:nvPr>
        </p:nvSpPr>
        <p:spPr>
          <a:xfrm>
            <a:off x="537008" y="423252"/>
            <a:ext cx="6778192" cy="1477328"/>
          </a:xfrm>
          <a:prstGeom prst="rect">
            <a:avLst/>
          </a:prstGeom>
          <a:noFill/>
        </p:spPr>
        <p:txBody>
          <a:bodyPr wrap="square" anchor="t">
            <a:spAutoFit/>
          </a:bodyPr>
          <a:lstStyle>
            <a:lvl1pPr marL="0" indent="0" algn="l">
              <a:lnSpc>
                <a:spcPct val="90000"/>
              </a:lnSpc>
              <a:spcBef>
                <a:spcPts val="0"/>
              </a:spcBef>
              <a:spcAft>
                <a:spcPts val="600"/>
              </a:spcAft>
              <a:buFont typeface="Arial" panose="020B0604020202020204" pitchFamily="34" charset="0"/>
              <a:buNone/>
              <a:defRPr sz="10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Thank you!</a:t>
            </a:r>
          </a:p>
        </p:txBody>
      </p:sp>
      <p:sp>
        <p:nvSpPr>
          <p:cNvPr id="4" name="Text Placeholder 3">
            <a:extLst>
              <a:ext uri="{FF2B5EF4-FFF2-40B4-BE49-F238E27FC236}">
                <a16:creationId xmlns:a16="http://schemas.microsoft.com/office/drawing/2014/main" id="{F6179503-B1CA-33D9-B96C-E1DB36FD6F0B}"/>
              </a:ext>
            </a:extLst>
          </p:cNvPr>
          <p:cNvSpPr>
            <a:spLocks noGrp="1"/>
          </p:cNvSpPr>
          <p:nvPr>
            <p:ph type="body" sz="half" idx="89" hasCustomPrompt="1"/>
          </p:nvPr>
        </p:nvSpPr>
        <p:spPr>
          <a:xfrm>
            <a:off x="537008" y="10974902"/>
            <a:ext cx="5196233" cy="427746"/>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2000" b="0" i="0" spc="0" dirty="0" smtClean="0">
                <a:solidFill>
                  <a:schemeClr val="tx1"/>
                </a:solidFill>
                <a:ea typeface="Helvetica Neue Medium"/>
                <a:cs typeface="Haffer" pitchFamily="2" charset="77"/>
              </a:defRPr>
            </a:lvl1pPr>
          </a:lstStyle>
          <a:p>
            <a:pPr lvl="0">
              <a:lnSpc>
                <a:spcPct val="120000"/>
              </a:lnSpc>
            </a:pPr>
            <a:r>
              <a:rPr lang="en-US"/>
              <a:t>Thank you!</a:t>
            </a:r>
          </a:p>
        </p:txBody>
      </p:sp>
      <p:sp>
        <p:nvSpPr>
          <p:cNvPr id="5" name="Text Placeholder 3">
            <a:extLst>
              <a:ext uri="{FF2B5EF4-FFF2-40B4-BE49-F238E27FC236}">
                <a16:creationId xmlns:a16="http://schemas.microsoft.com/office/drawing/2014/main" id="{BEA7256C-37FB-A234-C34F-54E159E3A1FE}"/>
              </a:ext>
            </a:extLst>
          </p:cNvPr>
          <p:cNvSpPr>
            <a:spLocks noGrp="1"/>
          </p:cNvSpPr>
          <p:nvPr>
            <p:ph type="body" sz="half" idx="90" hasCustomPrompt="1"/>
          </p:nvPr>
        </p:nvSpPr>
        <p:spPr>
          <a:xfrm>
            <a:off x="537008" y="11342344"/>
            <a:ext cx="14497713" cy="1882567"/>
          </a:xfrm>
          <a:prstGeom prst="rect">
            <a:avLst/>
          </a:prstGeom>
        </p:spPr>
        <p:txBody>
          <a:bodyPr vert="horz" wrap="square" lIns="91440" tIns="45720" rIns="91440" bIns="45720" rtlCol="0">
            <a:spAutoFit/>
          </a:bodyPr>
          <a:lstStyle>
            <a:lvl1pPr marL="0" indent="0" algn="l">
              <a:buFont typeface="Arial" panose="020B0604020202020204" pitchFamily="34" charset="0"/>
              <a:buNone/>
              <a:defRPr lang="en-US" sz="6000" b="0" i="0" spc="-180" dirty="0" smtClean="0">
                <a:solidFill>
                  <a:schemeClr val="tx1"/>
                </a:solidFill>
                <a:ea typeface="Helvetica Neue Medium"/>
                <a:cs typeface="Haffer" pitchFamily="2" charset="77"/>
              </a:defRPr>
            </a:lvl1pPr>
          </a:lstStyle>
          <a:p>
            <a:pPr lvl="0"/>
            <a:r>
              <a:rPr lang="en-US" err="1"/>
              <a:t>name@montel.energy</a:t>
            </a:r>
            <a:endParaRPr lang="en-US"/>
          </a:p>
          <a:p>
            <a:pPr lvl="0"/>
            <a:r>
              <a:rPr lang="en-US" err="1"/>
              <a:t>montel.energy</a:t>
            </a:r>
            <a:endParaRPr lang="en-US"/>
          </a:p>
        </p:txBody>
      </p:sp>
      <p:pic>
        <p:nvPicPr>
          <p:cNvPr id="6" name="Bilde 5">
            <a:extLst>
              <a:ext uri="{FF2B5EF4-FFF2-40B4-BE49-F238E27FC236}">
                <a16:creationId xmlns:a16="http://schemas.microsoft.com/office/drawing/2014/main" id="{C86FC040-4708-63C9-A91B-C6C8C15DF14B}"/>
              </a:ext>
            </a:extLst>
          </p:cNvPr>
          <p:cNvPicPr>
            <a:picLocks noChangeAspect="1"/>
          </p:cNvPicPr>
          <p:nvPr userDrawn="1"/>
        </p:nvPicPr>
        <p:blipFill>
          <a:blip r:embed="rId3"/>
          <a:stretch>
            <a:fillRect/>
          </a:stretch>
        </p:blipFill>
        <p:spPr>
          <a:xfrm>
            <a:off x="21165618" y="12767031"/>
            <a:ext cx="2681374" cy="457880"/>
          </a:xfrm>
          <a:prstGeom prst="rect">
            <a:avLst/>
          </a:prstGeom>
        </p:spPr>
      </p:pic>
    </p:spTree>
    <p:extLst>
      <p:ext uri="{BB962C8B-B14F-4D97-AF65-F5344CB8AC3E}">
        <p14:creationId xmlns:p14="http://schemas.microsoft.com/office/powerpoint/2010/main" val="1782053879"/>
      </p:ext>
    </p:extLst>
  </p:cSld>
  <p:clrMapOvr>
    <a:overrideClrMapping bg1="dk1" tx1="lt1" bg2="dk2" tx2="lt2" accent1="accent1" accent2="accent2" accent3="accent3" accent4="accent4" accent5="accent5" accent6="accent6" hlink="hlink" folHlink="folHlink"/>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5_Custom Layout">
    <p:bg>
      <p:bgPr>
        <a:solidFill>
          <a:schemeClr val="bg1"/>
        </a:solidFill>
        <a:effectLst/>
      </p:bgPr>
    </p:bg>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D65792E2-67ED-00FC-7E98-2085B0F11EA0}"/>
              </a:ext>
            </a:extLst>
          </p:cNvPr>
          <p:cNvSpPr>
            <a:spLocks noGrp="1" noChangeAspect="1"/>
          </p:cNvSpPr>
          <p:nvPr>
            <p:ph type="pic" sz="quarter" idx="39" hasCustomPrompt="1"/>
          </p:nvPr>
        </p:nvSpPr>
        <p:spPr>
          <a:xfrm>
            <a:off x="13678865" y="132976"/>
            <a:ext cx="10168128" cy="6533831"/>
          </a:xfrm>
          <a:prstGeom prst="roundRect">
            <a:avLst>
              <a:gd name="adj" fmla="val 1663"/>
            </a:avLst>
          </a:prstGeom>
          <a:ln>
            <a:solidFill>
              <a:schemeClr val="accent1"/>
            </a:solidFill>
          </a:ln>
        </p:spPr>
        <p:txBody>
          <a:bodyPr/>
          <a:lstStyle>
            <a:lvl1pPr algn="ctr">
              <a:defRPr sz="1000" b="0" i="0">
                <a:latin typeface="Haffer" pitchFamily="2" charset="77"/>
              </a:defRPr>
            </a:lvl1pPr>
          </a:lstStyle>
          <a:p>
            <a:r>
              <a:rPr lang="en-SE"/>
              <a:t> </a:t>
            </a:r>
          </a:p>
        </p:txBody>
      </p:sp>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8" y="1645920"/>
            <a:ext cx="12658457" cy="11937104"/>
          </a:xfrm>
          <a:ln w="12700">
            <a:miter lim="400000"/>
          </a:ln>
        </p:spPr>
        <p:txBody>
          <a:bodyPr wrap="square" lIns="50800" tIns="50800" rIns="50800" bIns="50800" anchor="t" anchorCtr="0">
            <a:noAutofit/>
          </a:bodyPr>
          <a:lstStyle>
            <a:lvl1pPr marL="342900" indent="-342900" algn="l">
              <a:buFont typeface="Arial" panose="020B0604020202020204" pitchFamily="34" charset="0"/>
              <a:buChar char="•"/>
              <a:defRPr kumimoji="0" lang="en-US" sz="2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E65B252A-E19F-CEAE-4A5F-B96A81D1920D}"/>
              </a:ext>
            </a:extLst>
          </p:cNvPr>
          <p:cNvSpPr>
            <a:spLocks noGrp="1"/>
          </p:cNvSpPr>
          <p:nvPr>
            <p:ph type="title" hasCustomPrompt="1"/>
          </p:nvPr>
        </p:nvSpPr>
        <p:spPr>
          <a:xfrm>
            <a:off x="537007" y="263500"/>
            <a:ext cx="12680228" cy="929485"/>
          </a:xfrm>
          <a:prstGeom prst="rect">
            <a:avLst/>
          </a:prstGeom>
        </p:spPr>
        <p:txBody>
          <a:bodyPr vert="horz" wrap="square"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a:t>FY 2024 </a:t>
            </a:r>
            <a:br>
              <a:rPr lang="en-US"/>
            </a:br>
            <a:r>
              <a:rPr lang="en-US"/>
              <a:t>Highlights</a:t>
            </a:r>
          </a:p>
        </p:txBody>
      </p:sp>
      <p:sp>
        <p:nvSpPr>
          <p:cNvPr id="3" name="Picture Placeholder 6">
            <a:extLst>
              <a:ext uri="{FF2B5EF4-FFF2-40B4-BE49-F238E27FC236}">
                <a16:creationId xmlns:a16="http://schemas.microsoft.com/office/drawing/2014/main" id="{5BE6A615-7FB1-0ACA-F3FD-8FAABA55AEDA}"/>
              </a:ext>
            </a:extLst>
          </p:cNvPr>
          <p:cNvSpPr>
            <a:spLocks noGrp="1"/>
          </p:cNvSpPr>
          <p:nvPr>
            <p:ph type="pic" sz="quarter" idx="41" hasCustomPrompt="1"/>
          </p:nvPr>
        </p:nvSpPr>
        <p:spPr>
          <a:xfrm>
            <a:off x="13657093" y="7049193"/>
            <a:ext cx="10168128" cy="6533831"/>
          </a:xfrm>
          <a:prstGeom prst="roundRect">
            <a:avLst>
              <a:gd name="adj" fmla="val 1663"/>
            </a:avLst>
          </a:prstGeom>
          <a:ln>
            <a:solidFill>
              <a:schemeClr val="accent1"/>
            </a:solidFill>
          </a:ln>
        </p:spPr>
        <p:txBody>
          <a:bodyPr/>
          <a:lstStyle>
            <a:lvl1pPr algn="ctr">
              <a:defRPr sz="1000" b="0" i="0">
                <a:latin typeface="Haffer" pitchFamily="2" charset="77"/>
              </a:defRPr>
            </a:lvl1pPr>
          </a:lstStyle>
          <a:p>
            <a:r>
              <a:rPr lang="en-SE"/>
              <a:t> </a:t>
            </a:r>
          </a:p>
        </p:txBody>
      </p:sp>
    </p:spTree>
    <p:extLst>
      <p:ext uri="{BB962C8B-B14F-4D97-AF65-F5344CB8AC3E}">
        <p14:creationId xmlns:p14="http://schemas.microsoft.com/office/powerpoint/2010/main" val="1014208941"/>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8_Custom Layout">
    <p:bg>
      <p:bgPr>
        <a:solidFill>
          <a:schemeClr val="bg1"/>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8" y="1645920"/>
            <a:ext cx="23132495" cy="11937104"/>
          </a:xfrm>
          <a:ln w="12700">
            <a:miter lim="400000"/>
          </a:ln>
        </p:spPr>
        <p:txBody>
          <a:bodyPr wrap="square" lIns="50800" tIns="50800" rIns="50800" bIns="50800" anchor="t" anchorCtr="0">
            <a:noAutofit/>
          </a:bodyPr>
          <a:lstStyle>
            <a:lvl1pPr marL="342900" indent="-342900" algn="l">
              <a:buFont typeface="Arial" panose="020B0604020202020204" pitchFamily="34" charset="0"/>
              <a:buChar char="•"/>
              <a:defRPr kumimoji="0" lang="en-US" sz="2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E65B252A-E19F-CEAE-4A5F-B96A81D1920D}"/>
              </a:ext>
            </a:extLst>
          </p:cNvPr>
          <p:cNvSpPr>
            <a:spLocks noGrp="1"/>
          </p:cNvSpPr>
          <p:nvPr>
            <p:ph type="title" hasCustomPrompt="1"/>
          </p:nvPr>
        </p:nvSpPr>
        <p:spPr>
          <a:xfrm>
            <a:off x="537007" y="263500"/>
            <a:ext cx="12680228" cy="929485"/>
          </a:xfrm>
          <a:prstGeom prst="rect">
            <a:avLst/>
          </a:prstGeom>
        </p:spPr>
        <p:txBody>
          <a:bodyPr vert="horz" wrap="square"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a:t>FY 2024 </a:t>
            </a:r>
            <a:br>
              <a:rPr lang="en-US"/>
            </a:br>
            <a:r>
              <a:rPr lang="en-US"/>
              <a:t>Highlights</a:t>
            </a:r>
          </a:p>
        </p:txBody>
      </p:sp>
    </p:spTree>
    <p:extLst>
      <p:ext uri="{BB962C8B-B14F-4D97-AF65-F5344CB8AC3E}">
        <p14:creationId xmlns:p14="http://schemas.microsoft.com/office/powerpoint/2010/main" val="288297513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12_Custom Layout">
    <p:bg>
      <p:bgPr>
        <a:solidFill>
          <a:schemeClr val="bg1"/>
        </a:solidFill>
        <a:effectLst/>
      </p:bgPr>
    </p:bg>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8EF51B2F-2781-3CE9-7DFE-E0AE94FDB296}"/>
              </a:ext>
            </a:extLst>
          </p:cNvPr>
          <p:cNvSpPr>
            <a:spLocks noGrp="1"/>
          </p:cNvSpPr>
          <p:nvPr>
            <p:ph type="body" sz="half" idx="40" hasCustomPrompt="1"/>
          </p:nvPr>
        </p:nvSpPr>
        <p:spPr>
          <a:xfrm>
            <a:off x="558778" y="1645920"/>
            <a:ext cx="10933567" cy="11937104"/>
          </a:xfrm>
          <a:ln w="12700">
            <a:miter lim="400000"/>
          </a:ln>
        </p:spPr>
        <p:txBody>
          <a:bodyPr wrap="square" lIns="50800" tIns="50800" rIns="50800" bIns="50800" anchor="t" anchorCtr="0">
            <a:noAutofit/>
          </a:bodyPr>
          <a:lstStyle>
            <a:lvl1pPr marL="342900" indent="-342900" algn="l">
              <a:buFont typeface="Arial" panose="020B0604020202020204" pitchFamily="34" charset="0"/>
              <a:buChar char="•"/>
              <a:defRPr kumimoji="0" lang="en-US" sz="2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
        <p:nvSpPr>
          <p:cNvPr id="2" name="Title Placeholder 1">
            <a:extLst>
              <a:ext uri="{FF2B5EF4-FFF2-40B4-BE49-F238E27FC236}">
                <a16:creationId xmlns:a16="http://schemas.microsoft.com/office/drawing/2014/main" id="{E65B252A-E19F-CEAE-4A5F-B96A81D1920D}"/>
              </a:ext>
            </a:extLst>
          </p:cNvPr>
          <p:cNvSpPr>
            <a:spLocks noGrp="1"/>
          </p:cNvSpPr>
          <p:nvPr>
            <p:ph type="title" hasCustomPrompt="1"/>
          </p:nvPr>
        </p:nvSpPr>
        <p:spPr>
          <a:xfrm>
            <a:off x="537007" y="263500"/>
            <a:ext cx="12680228" cy="929485"/>
          </a:xfrm>
          <a:prstGeom prst="rect">
            <a:avLst/>
          </a:prstGeom>
        </p:spPr>
        <p:txBody>
          <a:bodyPr vert="horz" wrap="square" lIns="91440" tIns="45720" rIns="91440" bIns="45720" rtlCol="0" anchor="t" anchorCtr="0">
            <a:spAutoFit/>
          </a:bodyPr>
          <a:lstStyle>
            <a:lvl1pPr>
              <a:lnSpc>
                <a:spcPct val="80000"/>
              </a:lnSpc>
              <a:defRPr lang="en-US" sz="3400" b="0" i="0" dirty="0" smtClean="0">
                <a:solidFill>
                  <a:schemeClr val="tx1"/>
                </a:solidFill>
                <a:latin typeface="Haffer" pitchFamily="2" charset="77"/>
              </a:defRPr>
            </a:lvl1pPr>
          </a:lstStyle>
          <a:p>
            <a:pPr lvl="0"/>
            <a:r>
              <a:rPr lang="en-US"/>
              <a:t>FY 2024 </a:t>
            </a:r>
            <a:br>
              <a:rPr lang="en-US"/>
            </a:br>
            <a:r>
              <a:rPr lang="en-US"/>
              <a:t>Highlights</a:t>
            </a:r>
          </a:p>
        </p:txBody>
      </p:sp>
      <p:sp>
        <p:nvSpPr>
          <p:cNvPr id="3" name="Text Placeholder 3">
            <a:extLst>
              <a:ext uri="{FF2B5EF4-FFF2-40B4-BE49-F238E27FC236}">
                <a16:creationId xmlns:a16="http://schemas.microsoft.com/office/drawing/2014/main" id="{5A1C4E64-1BD7-FB17-1120-F799DC105BA1}"/>
              </a:ext>
            </a:extLst>
          </p:cNvPr>
          <p:cNvSpPr>
            <a:spLocks noGrp="1"/>
          </p:cNvSpPr>
          <p:nvPr>
            <p:ph type="body" sz="half" idx="41" hasCustomPrompt="1"/>
          </p:nvPr>
        </p:nvSpPr>
        <p:spPr>
          <a:xfrm>
            <a:off x="12891655" y="1645920"/>
            <a:ext cx="10933567" cy="11937104"/>
          </a:xfrm>
          <a:ln w="12700">
            <a:miter lim="400000"/>
          </a:ln>
        </p:spPr>
        <p:txBody>
          <a:bodyPr wrap="square" lIns="50800" tIns="50800" rIns="50800" bIns="50800" anchor="t" anchorCtr="0">
            <a:noAutofit/>
          </a:bodyPr>
          <a:lstStyle>
            <a:lvl1pPr marL="342900" indent="-342900" algn="l">
              <a:buFont typeface="Arial" panose="020B0604020202020204" pitchFamily="34" charset="0"/>
              <a:buChar char="•"/>
              <a:defRPr kumimoji="0" lang="en-US" sz="2000" b="0" i="0" u="none" strike="noStrike" cap="none" spc="-180" normalizeH="0" baseline="0" dirty="0" smtClean="0">
                <a:ln>
                  <a:noFill/>
                </a:ln>
                <a:solidFill>
                  <a:schemeClr val="tx1"/>
                </a:solidFill>
                <a:effectLst/>
                <a:uFillTx/>
                <a:latin typeface="Haffer" pitchFamily="2" charset="77"/>
                <a:ea typeface="Helvetica Neue Medium"/>
                <a:cs typeface="Haffer" pitchFamily="2" charset="77"/>
                <a:sym typeface="Helvetica Neue"/>
              </a:defRPr>
            </a:lvl1pPr>
          </a:lstStyle>
          <a:p>
            <a:pPr marL="228600" marR="0" lvl="0" indent="-228600" defTabSz="825500" fontAlgn="auto" hangingPunct="0">
              <a:spcBef>
                <a:spcPts val="0"/>
              </a:spcBef>
              <a:spcAft>
                <a:spcPts val="0"/>
              </a:spcAft>
              <a:buClrTx/>
              <a:buSzTx/>
              <a:tabLst/>
            </a:pPr>
            <a:r>
              <a:rPr lang="en-US"/>
              <a:t>Lorem Ipsum</a:t>
            </a:r>
          </a:p>
        </p:txBody>
      </p:sp>
    </p:spTree>
    <p:extLst>
      <p:ext uri="{BB962C8B-B14F-4D97-AF65-F5344CB8AC3E}">
        <p14:creationId xmlns:p14="http://schemas.microsoft.com/office/powerpoint/2010/main" val="5123500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able of contents 2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99623A8-14F8-B829-6631-9E873823C59F}"/>
              </a:ext>
            </a:extLst>
          </p:cNvPr>
          <p:cNvSpPr>
            <a:spLocks noGrp="1"/>
          </p:cNvSpPr>
          <p:nvPr>
            <p:ph type="body" sz="half" idx="114" hasCustomPrompt="1"/>
          </p:nvPr>
        </p:nvSpPr>
        <p:spPr>
          <a:xfrm>
            <a:off x="8674226"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1" name="Text Placeholder 3">
            <a:extLst>
              <a:ext uri="{FF2B5EF4-FFF2-40B4-BE49-F238E27FC236}">
                <a16:creationId xmlns:a16="http://schemas.microsoft.com/office/drawing/2014/main" id="{0C742EA0-2618-70FD-B168-12FF115BED76}"/>
              </a:ext>
            </a:extLst>
          </p:cNvPr>
          <p:cNvSpPr>
            <a:spLocks noGrp="1"/>
          </p:cNvSpPr>
          <p:nvPr>
            <p:ph type="body" sz="half" idx="115" hasCustomPrompt="1"/>
          </p:nvPr>
        </p:nvSpPr>
        <p:spPr>
          <a:xfrm>
            <a:off x="16260861" y="507999"/>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2" name="Text Placeholder 3">
            <a:extLst>
              <a:ext uri="{FF2B5EF4-FFF2-40B4-BE49-F238E27FC236}">
                <a16:creationId xmlns:a16="http://schemas.microsoft.com/office/drawing/2014/main" id="{85925233-44DD-A984-FA3C-812EB89E0D93}"/>
              </a:ext>
            </a:extLst>
          </p:cNvPr>
          <p:cNvSpPr>
            <a:spLocks noGrp="1"/>
          </p:cNvSpPr>
          <p:nvPr>
            <p:ph type="body" sz="half" idx="116" hasCustomPrompt="1"/>
          </p:nvPr>
        </p:nvSpPr>
        <p:spPr>
          <a:xfrm>
            <a:off x="8674226"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3" name="Text Placeholder 3">
            <a:extLst>
              <a:ext uri="{FF2B5EF4-FFF2-40B4-BE49-F238E27FC236}">
                <a16:creationId xmlns:a16="http://schemas.microsoft.com/office/drawing/2014/main" id="{DB1D3659-9839-28BA-59C6-3EB2E4C58964}"/>
              </a:ext>
            </a:extLst>
          </p:cNvPr>
          <p:cNvSpPr>
            <a:spLocks noGrp="1"/>
          </p:cNvSpPr>
          <p:nvPr>
            <p:ph type="body" sz="half" idx="117" hasCustomPrompt="1"/>
          </p:nvPr>
        </p:nvSpPr>
        <p:spPr>
          <a:xfrm>
            <a:off x="16260861" y="4991012"/>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4" name="Text Placeholder 3">
            <a:extLst>
              <a:ext uri="{FF2B5EF4-FFF2-40B4-BE49-F238E27FC236}">
                <a16:creationId xmlns:a16="http://schemas.microsoft.com/office/drawing/2014/main" id="{141FE81B-50D6-4A91-CD4C-456CDEEFD99B}"/>
              </a:ext>
            </a:extLst>
          </p:cNvPr>
          <p:cNvSpPr>
            <a:spLocks noGrp="1"/>
          </p:cNvSpPr>
          <p:nvPr>
            <p:ph type="body" sz="half" idx="118" hasCustomPrompt="1"/>
          </p:nvPr>
        </p:nvSpPr>
        <p:spPr>
          <a:xfrm>
            <a:off x="8674226"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15" name="Text Placeholder 3">
            <a:extLst>
              <a:ext uri="{FF2B5EF4-FFF2-40B4-BE49-F238E27FC236}">
                <a16:creationId xmlns:a16="http://schemas.microsoft.com/office/drawing/2014/main" id="{33564DE5-2474-EC98-7BF9-33D275265582}"/>
              </a:ext>
            </a:extLst>
          </p:cNvPr>
          <p:cNvSpPr>
            <a:spLocks noGrp="1"/>
          </p:cNvSpPr>
          <p:nvPr>
            <p:ph type="body" sz="half" idx="119" hasCustomPrompt="1"/>
          </p:nvPr>
        </p:nvSpPr>
        <p:spPr>
          <a:xfrm>
            <a:off x="16260861" y="9474025"/>
            <a:ext cx="4460024" cy="667489"/>
          </a:xfrm>
          <a:prstGeom prst="rect">
            <a:avLst/>
          </a:prstGeom>
        </p:spPr>
        <p:txBody>
          <a:bodyPr vert="horz" wrap="square" lIns="71437" tIns="71437" rIns="71437" bIns="71437" rtlCol="0" anchor="t" anchorCtr="0">
            <a:spAutoFit/>
          </a:bodyPr>
          <a:lstStyle>
            <a:lvl1pPr marL="0" indent="0">
              <a:lnSpc>
                <a:spcPct val="100000"/>
              </a:lnSpc>
              <a:spcBef>
                <a:spcPts val="0"/>
              </a:spcBef>
              <a:buFont typeface="Arial" panose="020B0604020202020204" pitchFamily="34" charset="0"/>
              <a:buNone/>
              <a:defRPr lang="fr-FR" sz="3400" b="0" i="0" u="none" strike="noStrike" cap="none" spc="-102" baseline="0" dirty="0" smtClean="0">
                <a:solidFill>
                  <a:schemeClr val="tx1"/>
                </a:solidFill>
                <a:uFillTx/>
                <a:ea typeface="Helvetica Neue Medium"/>
                <a:cs typeface="Haffer" pitchFamily="2" charset="77"/>
              </a:defRPr>
            </a:lvl1pPr>
          </a:lstStyle>
          <a:p>
            <a:pPr marL="228600" marR="0" lvl="0" indent="-228600" defTabSz="821531">
              <a:spcBef>
                <a:spcPts val="0"/>
              </a:spcBef>
              <a:spcAft>
                <a:spcPts val="0"/>
              </a:spcAft>
              <a:buClrTx/>
              <a:buSzTx/>
              <a:tabLst/>
            </a:pPr>
            <a:r>
              <a:rPr lang="fr-FR"/>
              <a:t>Content</a:t>
            </a:r>
          </a:p>
        </p:txBody>
      </p:sp>
      <p:sp>
        <p:nvSpPr>
          <p:cNvPr id="2" name="Title Placeholder 1">
            <a:extLst>
              <a:ext uri="{FF2B5EF4-FFF2-40B4-BE49-F238E27FC236}">
                <a16:creationId xmlns:a16="http://schemas.microsoft.com/office/drawing/2014/main" id="{FC49F316-B0FD-5194-0F5A-2CB2EA91F4AF}"/>
              </a:ext>
            </a:extLst>
          </p:cNvPr>
          <p:cNvSpPr>
            <a:spLocks noGrp="1"/>
          </p:cNvSpPr>
          <p:nvPr>
            <p:ph type="title" hasCustomPrompt="1"/>
          </p:nvPr>
        </p:nvSpPr>
        <p:spPr>
          <a:xfrm>
            <a:off x="537006" y="508000"/>
            <a:ext cx="4460025" cy="1034129"/>
          </a:xfrm>
          <a:prstGeom prst="rect">
            <a:avLst/>
          </a:prstGeom>
          <a:noFill/>
        </p:spPr>
        <p:txBody>
          <a:bodyPr vert="horz" wrap="square" lIns="91440" tIns="45720" rIns="91440" bIns="45720" rtlCol="0" anchor="t">
            <a:spAutoFit/>
          </a:bodyPr>
          <a:lstStyle>
            <a:lvl1pPr>
              <a:defRPr lang="en-US" sz="34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Subtitle</a:t>
            </a:r>
            <a:br>
              <a:rPr lang="en-US"/>
            </a:br>
            <a:r>
              <a:rPr lang="en-US"/>
              <a:t>Title</a:t>
            </a:r>
          </a:p>
        </p:txBody>
      </p:sp>
    </p:spTree>
    <p:extLst>
      <p:ext uri="{BB962C8B-B14F-4D97-AF65-F5344CB8AC3E}">
        <p14:creationId xmlns:p14="http://schemas.microsoft.com/office/powerpoint/2010/main" val="546362598"/>
      </p:ext>
    </p:extLst>
  </p:cSld>
  <p:clrMapOvr>
    <a:overrideClrMapping bg1="dk1" tx1="lt1" bg2="dk2" tx2="lt2" accent1="accent1" accent2="accent2" accent3="accent3" accent4="accent4" accent5="accent5" accent6="accent6" hlink="hlink" folHlink="folHlink"/>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 bod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CD904536-5F9F-8231-0868-024731F000D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4" name="Title 1">
            <a:extLst>
              <a:ext uri="{FF2B5EF4-FFF2-40B4-BE49-F238E27FC236}">
                <a16:creationId xmlns:a16="http://schemas.microsoft.com/office/drawing/2014/main" id="{1827FB0E-898C-8724-7E5F-CC34BFE8C12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5" name="Text Placeholder 3">
            <a:extLst>
              <a:ext uri="{FF2B5EF4-FFF2-40B4-BE49-F238E27FC236}">
                <a16:creationId xmlns:a16="http://schemas.microsoft.com/office/drawing/2014/main" id="{3E6F8933-E326-1CFF-35B5-F21058156A9D}"/>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08950341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le + body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61C168F2-9E07-87AC-F93F-94DA72C4F20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0" name="Title 1">
            <a:extLst>
              <a:ext uri="{FF2B5EF4-FFF2-40B4-BE49-F238E27FC236}">
                <a16:creationId xmlns:a16="http://schemas.microsoft.com/office/drawing/2014/main" id="{2B58A67D-E2BA-5E0E-3071-A3CBE13E060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1" name="Text Placeholder 3">
            <a:extLst>
              <a:ext uri="{FF2B5EF4-FFF2-40B4-BE49-F238E27FC236}">
                <a16:creationId xmlns:a16="http://schemas.microsoft.com/office/drawing/2014/main" id="{FBA4A97E-24FB-005F-C16F-615E4CC326A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240487615"/>
      </p:ext>
    </p:extLst>
  </p:cSld>
  <p:clrMapOvr>
    <a:overrideClrMapping bg1="dk1" tx1="lt1" bg2="dk2" tx2="lt2" accent1="accent1" accent2="accent2" accent3="accent3" accent4="accent4" accent5="accent5" accent6="accent6" hlink="hlink" folHlink="folHlink"/>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le + body + 1 im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84FB0872-372E-A1C8-817A-4918D22CA2AB}"/>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3" name="Title 1">
            <a:extLst>
              <a:ext uri="{FF2B5EF4-FFF2-40B4-BE49-F238E27FC236}">
                <a16:creationId xmlns:a16="http://schemas.microsoft.com/office/drawing/2014/main" id="{8EA084AB-8B12-9B61-77AE-6C52D041C40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4" name="Text Placeholder 3">
            <a:extLst>
              <a:ext uri="{FF2B5EF4-FFF2-40B4-BE49-F238E27FC236}">
                <a16:creationId xmlns:a16="http://schemas.microsoft.com/office/drawing/2014/main" id="{53286F05-B2B3-C13D-441D-1970A1D39789}"/>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Picture Placeholder 6">
            <a:extLst>
              <a:ext uri="{FF2B5EF4-FFF2-40B4-BE49-F238E27FC236}">
                <a16:creationId xmlns:a16="http://schemas.microsoft.com/office/drawing/2014/main" id="{D130A552-1A30-482B-FC1C-4E70B7145A93}"/>
              </a:ext>
            </a:extLst>
          </p:cNvPr>
          <p:cNvSpPr>
            <a:spLocks noGrp="1"/>
          </p:cNvSpPr>
          <p:nvPr>
            <p:ph type="pic" sz="quarter" idx="38" hasCustomPrompt="1"/>
          </p:nvPr>
        </p:nvSpPr>
        <p:spPr>
          <a:xfrm>
            <a:off x="536970" y="3408979"/>
            <a:ext cx="23305443" cy="9806385"/>
          </a:xfrm>
          <a:prstGeom prst="roundRect">
            <a:avLst>
              <a:gd name="adj" fmla="val 1542"/>
            </a:avLst>
          </a:prstGeom>
        </p:spPr>
        <p:txBody>
          <a:bodyPr/>
          <a:lstStyle>
            <a:lvl1pPr algn="ctr">
              <a:defRPr sz="1000"/>
            </a:lvl1pPr>
          </a:lstStyle>
          <a:p>
            <a:r>
              <a:rPr lang="en-SE"/>
              <a:t> </a:t>
            </a:r>
          </a:p>
        </p:txBody>
      </p:sp>
    </p:spTree>
    <p:extLst>
      <p:ext uri="{BB962C8B-B14F-4D97-AF65-F5344CB8AC3E}">
        <p14:creationId xmlns:p14="http://schemas.microsoft.com/office/powerpoint/2010/main" val="208429946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37E98-9C8E-0B6F-7935-2827DFC96AA0}"/>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solidFill>
                  <a:schemeClr val="tx1"/>
                </a:solidFill>
                <a:cs typeface="Haffer" pitchFamily="2" charset="77"/>
              </a:defRPr>
            </a:lvl1pPr>
          </a:lstStyle>
          <a:p>
            <a:pPr lvl="0"/>
            <a:r>
              <a:rPr lang="en-US"/>
              <a:t>Presentation title text</a:t>
            </a:r>
            <a:br>
              <a:rPr lang="en-US"/>
            </a:br>
            <a:r>
              <a:rPr lang="en-US"/>
              <a:t>Subtitle here</a:t>
            </a:r>
          </a:p>
        </p:txBody>
      </p:sp>
      <p:pic>
        <p:nvPicPr>
          <p:cNvPr id="2" name="Bilde 1">
            <a:extLst>
              <a:ext uri="{FF2B5EF4-FFF2-40B4-BE49-F238E27FC236}">
                <a16:creationId xmlns:a16="http://schemas.microsoft.com/office/drawing/2014/main" id="{B9AF0D6F-EA8D-D477-B616-DC0F438A336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2420561265"/>
      </p:ext>
    </p:extLst>
  </p:cSld>
  <p:clrMapOvr>
    <a:overrideClrMapping bg1="dk1" tx1="lt1" bg2="dk2" tx2="lt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 body + 1 img – Dark">
    <p:bg>
      <p:bgRef idx="1001">
        <a:schemeClr val="bg2"/>
      </p:bgRef>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AFE20A65-0DC8-0F38-C8C4-40D2E09A122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1" name="Title 1">
            <a:extLst>
              <a:ext uri="{FF2B5EF4-FFF2-40B4-BE49-F238E27FC236}">
                <a16:creationId xmlns:a16="http://schemas.microsoft.com/office/drawing/2014/main" id="{816EDAEE-AC78-3608-CCFE-3C9CA171E513}"/>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2" name="Text Placeholder 3">
            <a:extLst>
              <a:ext uri="{FF2B5EF4-FFF2-40B4-BE49-F238E27FC236}">
                <a16:creationId xmlns:a16="http://schemas.microsoft.com/office/drawing/2014/main" id="{D37F5172-20AA-B604-D16F-C561818792D5}"/>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Picture Placeholder 6">
            <a:extLst>
              <a:ext uri="{FF2B5EF4-FFF2-40B4-BE49-F238E27FC236}">
                <a16:creationId xmlns:a16="http://schemas.microsoft.com/office/drawing/2014/main" id="{7DB76E63-BC5B-F7A7-CAE5-D4E3EB410D41}"/>
              </a:ext>
            </a:extLst>
          </p:cNvPr>
          <p:cNvSpPr>
            <a:spLocks noGrp="1"/>
          </p:cNvSpPr>
          <p:nvPr>
            <p:ph type="pic" sz="quarter" idx="38" hasCustomPrompt="1"/>
          </p:nvPr>
        </p:nvSpPr>
        <p:spPr>
          <a:xfrm>
            <a:off x="536970" y="3408979"/>
            <a:ext cx="23305443" cy="9806385"/>
          </a:xfrm>
          <a:prstGeom prst="roundRect">
            <a:avLst>
              <a:gd name="adj" fmla="val 1542"/>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2755445676"/>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 body + 2 img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225550D2-257D-F39E-0920-6D32DC3DD71B}"/>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3" name="Title 1">
            <a:extLst>
              <a:ext uri="{FF2B5EF4-FFF2-40B4-BE49-F238E27FC236}">
                <a16:creationId xmlns:a16="http://schemas.microsoft.com/office/drawing/2014/main" id="{26A0EFAB-D05A-4B08-A379-95EE4483B09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4" name="Text Placeholder 3">
            <a:extLst>
              <a:ext uri="{FF2B5EF4-FFF2-40B4-BE49-F238E27FC236}">
                <a16:creationId xmlns:a16="http://schemas.microsoft.com/office/drawing/2014/main" id="{D3AD1704-A9C0-81C0-2081-4430BA4F6C1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9" name="Picture Placeholder 6">
            <a:extLst>
              <a:ext uri="{FF2B5EF4-FFF2-40B4-BE49-F238E27FC236}">
                <a16:creationId xmlns:a16="http://schemas.microsoft.com/office/drawing/2014/main" id="{30A791BC-87CD-8835-92EA-7067BF1E2BE1}"/>
              </a:ext>
            </a:extLst>
          </p:cNvPr>
          <p:cNvSpPr>
            <a:spLocks noGrp="1"/>
          </p:cNvSpPr>
          <p:nvPr>
            <p:ph type="pic" sz="quarter" idx="40" hasCustomPrompt="1"/>
          </p:nvPr>
        </p:nvSpPr>
        <p:spPr>
          <a:xfrm>
            <a:off x="536971" y="3408979"/>
            <a:ext cx="11516520" cy="9806385"/>
          </a:xfrm>
          <a:prstGeom prst="roundRect">
            <a:avLst>
              <a:gd name="adj" fmla="val 1542"/>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43478608-202D-8C17-0A3C-69E3763658A0}"/>
              </a:ext>
            </a:extLst>
          </p:cNvPr>
          <p:cNvSpPr>
            <a:spLocks noGrp="1"/>
          </p:cNvSpPr>
          <p:nvPr>
            <p:ph type="pic" sz="quarter" idx="39" hasCustomPrompt="1"/>
          </p:nvPr>
        </p:nvSpPr>
        <p:spPr>
          <a:xfrm>
            <a:off x="12330475" y="3408978"/>
            <a:ext cx="11516520" cy="9806385"/>
          </a:xfrm>
          <a:prstGeom prst="roundRect">
            <a:avLst>
              <a:gd name="adj" fmla="val 1542"/>
            </a:avLst>
          </a:prstGeom>
        </p:spPr>
        <p:txBody>
          <a:bodyPr/>
          <a:lstStyle>
            <a:lvl1pPr algn="ctr">
              <a:defRPr sz="1000"/>
            </a:lvl1pPr>
          </a:lstStyle>
          <a:p>
            <a:r>
              <a:rPr lang="en-SE"/>
              <a:t> </a:t>
            </a:r>
          </a:p>
        </p:txBody>
      </p:sp>
    </p:spTree>
    <p:extLst>
      <p:ext uri="{BB962C8B-B14F-4D97-AF65-F5344CB8AC3E}">
        <p14:creationId xmlns:p14="http://schemas.microsoft.com/office/powerpoint/2010/main" val="12329070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 body + 2 imgs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4BF3E8BB-0E75-7128-96D6-A471CC91CDE9}"/>
              </a:ext>
            </a:extLst>
          </p:cNvPr>
          <p:cNvSpPr>
            <a:spLocks noGrp="1"/>
          </p:cNvSpPr>
          <p:nvPr>
            <p:ph type="pic" sz="quarter" idx="40" hasCustomPrompt="1"/>
          </p:nvPr>
        </p:nvSpPr>
        <p:spPr>
          <a:xfrm>
            <a:off x="536971" y="3421336"/>
            <a:ext cx="11516520" cy="9806385"/>
          </a:xfrm>
          <a:prstGeom prst="roundRect">
            <a:avLst>
              <a:gd name="adj" fmla="val 1542"/>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7F739431-CD2F-8275-D354-48FEE10957CD}"/>
              </a:ext>
            </a:extLst>
          </p:cNvPr>
          <p:cNvSpPr>
            <a:spLocks noGrp="1"/>
          </p:cNvSpPr>
          <p:nvPr>
            <p:ph type="pic" sz="quarter" idx="39" hasCustomPrompt="1"/>
          </p:nvPr>
        </p:nvSpPr>
        <p:spPr>
          <a:xfrm>
            <a:off x="12330475" y="3408978"/>
            <a:ext cx="11516520" cy="9806385"/>
          </a:xfrm>
          <a:prstGeom prst="roundRect">
            <a:avLst>
              <a:gd name="adj" fmla="val 1542"/>
            </a:avLst>
          </a:prstGeom>
        </p:spPr>
        <p:txBody>
          <a:bodyPr/>
          <a:lstStyle>
            <a:lvl1pPr algn="ctr">
              <a:defRPr sz="1000">
                <a:solidFill>
                  <a:schemeClr val="tx1"/>
                </a:solidFill>
              </a:defRPr>
            </a:lvl1pPr>
          </a:lstStyle>
          <a:p>
            <a:r>
              <a:rPr lang="en-SE"/>
              <a:t> </a:t>
            </a:r>
          </a:p>
        </p:txBody>
      </p:sp>
      <p:sp>
        <p:nvSpPr>
          <p:cNvPr id="5" name="Text Placeholder 3">
            <a:extLst>
              <a:ext uri="{FF2B5EF4-FFF2-40B4-BE49-F238E27FC236}">
                <a16:creationId xmlns:a16="http://schemas.microsoft.com/office/drawing/2014/main" id="{055B070A-44F4-F8AC-701B-DCBC151CFAC8}"/>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6" name="Title 1">
            <a:extLst>
              <a:ext uri="{FF2B5EF4-FFF2-40B4-BE49-F238E27FC236}">
                <a16:creationId xmlns:a16="http://schemas.microsoft.com/office/drawing/2014/main" id="{8FD24EF4-CF66-9EC7-70C6-37E714F4E54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7" name="Text Placeholder 3">
            <a:extLst>
              <a:ext uri="{FF2B5EF4-FFF2-40B4-BE49-F238E27FC236}">
                <a16:creationId xmlns:a16="http://schemas.microsoft.com/office/drawing/2014/main" id="{165B5C5D-0344-2EDC-90FD-F01FCF296011}"/>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3847657498"/>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 body + 3 img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9784EA5A-C589-4BB7-7C98-E5EC597E459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3" name="Title 1">
            <a:extLst>
              <a:ext uri="{FF2B5EF4-FFF2-40B4-BE49-F238E27FC236}">
                <a16:creationId xmlns:a16="http://schemas.microsoft.com/office/drawing/2014/main" id="{1D3B3818-C617-79D7-8724-4A67F8B815FC}"/>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4" name="Text Placeholder 3">
            <a:extLst>
              <a:ext uri="{FF2B5EF4-FFF2-40B4-BE49-F238E27FC236}">
                <a16:creationId xmlns:a16="http://schemas.microsoft.com/office/drawing/2014/main" id="{FB5A5EEA-A2E5-0E6B-6D6E-D9D872C42704}"/>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8" name="Picture Placeholder 6">
            <a:extLst>
              <a:ext uri="{FF2B5EF4-FFF2-40B4-BE49-F238E27FC236}">
                <a16:creationId xmlns:a16="http://schemas.microsoft.com/office/drawing/2014/main" id="{3ED1B466-FC7C-FC51-57D2-205F85082F3B}"/>
              </a:ext>
            </a:extLst>
          </p:cNvPr>
          <p:cNvSpPr>
            <a:spLocks noGrp="1"/>
          </p:cNvSpPr>
          <p:nvPr>
            <p:ph type="pic" sz="quarter" idx="40" hasCustomPrompt="1"/>
          </p:nvPr>
        </p:nvSpPr>
        <p:spPr>
          <a:xfrm>
            <a:off x="536971" y="3408979"/>
            <a:ext cx="7586169" cy="9806385"/>
          </a:xfrm>
          <a:prstGeom prst="roundRect">
            <a:avLst>
              <a:gd name="adj" fmla="val 2341"/>
            </a:avLst>
          </a:prstGeom>
        </p:spPr>
        <p:txBody>
          <a:bodyPr/>
          <a:lstStyle>
            <a:lvl1pPr algn="ctr">
              <a:defRPr sz="1000"/>
            </a:lvl1pPr>
          </a:lstStyle>
          <a:p>
            <a:r>
              <a:rPr lang="en-SE"/>
              <a:t> </a:t>
            </a:r>
          </a:p>
        </p:txBody>
      </p:sp>
      <p:sp>
        <p:nvSpPr>
          <p:cNvPr id="19" name="Picture Placeholder 6">
            <a:extLst>
              <a:ext uri="{FF2B5EF4-FFF2-40B4-BE49-F238E27FC236}">
                <a16:creationId xmlns:a16="http://schemas.microsoft.com/office/drawing/2014/main" id="{EE84AF1A-F000-B3D1-B953-A39B751F3EA2}"/>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a:t> </a:t>
            </a:r>
          </a:p>
        </p:txBody>
      </p:sp>
      <p:sp>
        <p:nvSpPr>
          <p:cNvPr id="20" name="Picture Placeholder 6">
            <a:extLst>
              <a:ext uri="{FF2B5EF4-FFF2-40B4-BE49-F238E27FC236}">
                <a16:creationId xmlns:a16="http://schemas.microsoft.com/office/drawing/2014/main" id="{D8492978-7680-49C0-2855-3E1FE948B93C}"/>
              </a:ext>
            </a:extLst>
          </p:cNvPr>
          <p:cNvSpPr>
            <a:spLocks noGrp="1"/>
          </p:cNvSpPr>
          <p:nvPr>
            <p:ph type="pic" sz="quarter" idx="42" hasCustomPrompt="1"/>
          </p:nvPr>
        </p:nvSpPr>
        <p:spPr>
          <a:xfrm>
            <a:off x="16272271" y="3408979"/>
            <a:ext cx="7586169" cy="9806385"/>
          </a:xfrm>
          <a:prstGeom prst="roundRect">
            <a:avLst>
              <a:gd name="adj" fmla="val 2341"/>
            </a:avLst>
          </a:prstGeom>
        </p:spPr>
        <p:txBody>
          <a:bodyPr/>
          <a:lstStyle>
            <a:lvl1pPr algn="ctr">
              <a:defRPr sz="1000"/>
            </a:lvl1pPr>
          </a:lstStyle>
          <a:p>
            <a:r>
              <a:rPr lang="en-SE"/>
              <a:t> </a:t>
            </a:r>
          </a:p>
        </p:txBody>
      </p:sp>
    </p:spTree>
    <p:extLst>
      <p:ext uri="{BB962C8B-B14F-4D97-AF65-F5344CB8AC3E}">
        <p14:creationId xmlns:p14="http://schemas.microsoft.com/office/powerpoint/2010/main" val="45171318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 body + 3 imgs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4BA2A878-831F-9CE5-AC31-2668F80BE54D}"/>
              </a:ext>
            </a:extLst>
          </p:cNvPr>
          <p:cNvSpPr>
            <a:spLocks noGrp="1"/>
          </p:cNvSpPr>
          <p:nvPr>
            <p:ph type="pic" sz="quarter" idx="40" hasCustomPrompt="1"/>
          </p:nvPr>
        </p:nvSpPr>
        <p:spPr>
          <a:xfrm>
            <a:off x="536971" y="3408979"/>
            <a:ext cx="7586169" cy="9806385"/>
          </a:xfrm>
          <a:prstGeom prst="roundRect">
            <a:avLst>
              <a:gd name="adj" fmla="val 2341"/>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C0ADE2D4-DE44-423D-2989-8751D2293A25}"/>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5393551C-9D9E-0A66-FAC4-0621D3FAFFC3}"/>
              </a:ext>
            </a:extLst>
          </p:cNvPr>
          <p:cNvSpPr>
            <a:spLocks noGrp="1"/>
          </p:cNvSpPr>
          <p:nvPr>
            <p:ph type="pic" sz="quarter" idx="42" hasCustomPrompt="1"/>
          </p:nvPr>
        </p:nvSpPr>
        <p:spPr>
          <a:xfrm>
            <a:off x="16272271" y="3408979"/>
            <a:ext cx="7586169" cy="9806385"/>
          </a:xfrm>
          <a:prstGeom prst="roundRect">
            <a:avLst>
              <a:gd name="adj" fmla="val 2341"/>
            </a:avLst>
          </a:prstGeom>
        </p:spPr>
        <p:txBody>
          <a:bodyPr/>
          <a:lstStyle>
            <a:lvl1pPr algn="ctr">
              <a:defRPr sz="1000">
                <a:solidFill>
                  <a:schemeClr val="tx1"/>
                </a:solidFill>
              </a:defRPr>
            </a:lvl1pPr>
          </a:lstStyle>
          <a:p>
            <a:r>
              <a:rPr lang="en-SE"/>
              <a:t> </a:t>
            </a:r>
          </a:p>
        </p:txBody>
      </p:sp>
      <p:sp>
        <p:nvSpPr>
          <p:cNvPr id="6" name="Text Placeholder 3">
            <a:extLst>
              <a:ext uri="{FF2B5EF4-FFF2-40B4-BE49-F238E27FC236}">
                <a16:creationId xmlns:a16="http://schemas.microsoft.com/office/drawing/2014/main" id="{90537246-2A6B-BB75-EC23-E0E4BD9FD8A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7" name="Title 1">
            <a:extLst>
              <a:ext uri="{FF2B5EF4-FFF2-40B4-BE49-F238E27FC236}">
                <a16:creationId xmlns:a16="http://schemas.microsoft.com/office/drawing/2014/main" id="{5B94C356-93EF-6D1E-E67C-B5FBC9AB7F4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8" name="Text Placeholder 3">
            <a:extLst>
              <a:ext uri="{FF2B5EF4-FFF2-40B4-BE49-F238E27FC236}">
                <a16:creationId xmlns:a16="http://schemas.microsoft.com/office/drawing/2014/main" id="{09AFE086-C187-5AE6-31FF-33AF76CC2144}"/>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061359505"/>
      </p:ext>
    </p:extLst>
  </p:cSld>
  <p:clrMapOvr>
    <a:overrideClrMapping bg1="dk1" tx1="lt1" bg2="dk2" tx2="lt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 body + 4 imgs">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1FB93A7-0952-712E-4ACA-F54222D97C7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4" name="Title 1">
            <a:extLst>
              <a:ext uri="{FF2B5EF4-FFF2-40B4-BE49-F238E27FC236}">
                <a16:creationId xmlns:a16="http://schemas.microsoft.com/office/drawing/2014/main" id="{AAE286A5-D9FF-FAFA-1374-8728CF7BAEB6}"/>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5" name="Text Placeholder 3">
            <a:extLst>
              <a:ext uri="{FF2B5EF4-FFF2-40B4-BE49-F238E27FC236}">
                <a16:creationId xmlns:a16="http://schemas.microsoft.com/office/drawing/2014/main" id="{4472E169-1A4E-2FC6-DE32-30DD786FE3E0}"/>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3" name="Picture Placeholder 6">
            <a:extLst>
              <a:ext uri="{FF2B5EF4-FFF2-40B4-BE49-F238E27FC236}">
                <a16:creationId xmlns:a16="http://schemas.microsoft.com/office/drawing/2014/main" id="{A88508BA-49ED-7E7D-1747-C698E5508278}"/>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2B2C33CA-27B1-A80B-7A6E-21B7D181C00C}"/>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a:t> </a:t>
            </a:r>
          </a:p>
        </p:txBody>
      </p:sp>
      <p:sp>
        <p:nvSpPr>
          <p:cNvPr id="16" name="Picture Placeholder 6">
            <a:extLst>
              <a:ext uri="{FF2B5EF4-FFF2-40B4-BE49-F238E27FC236}">
                <a16:creationId xmlns:a16="http://schemas.microsoft.com/office/drawing/2014/main" id="{A28DC4A4-A612-D7BA-D787-7E1C5F7DCAB5}"/>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a:t> </a:t>
            </a:r>
          </a:p>
        </p:txBody>
      </p:sp>
      <p:sp>
        <p:nvSpPr>
          <p:cNvPr id="17" name="Picture Placeholder 6">
            <a:extLst>
              <a:ext uri="{FF2B5EF4-FFF2-40B4-BE49-F238E27FC236}">
                <a16:creationId xmlns:a16="http://schemas.microsoft.com/office/drawing/2014/main" id="{932F18BD-49C1-7BA5-807A-F50FB49C2BDB}"/>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a:t> </a:t>
            </a:r>
          </a:p>
        </p:txBody>
      </p:sp>
      <p:sp>
        <p:nvSpPr>
          <p:cNvPr id="18" name="Picture Placeholder 6">
            <a:extLst>
              <a:ext uri="{FF2B5EF4-FFF2-40B4-BE49-F238E27FC236}">
                <a16:creationId xmlns:a16="http://schemas.microsoft.com/office/drawing/2014/main" id="{ED626C4F-3058-FFD0-21BA-1E13C0C7099A}"/>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a:t> </a:t>
            </a:r>
          </a:p>
        </p:txBody>
      </p:sp>
    </p:spTree>
    <p:extLst>
      <p:ext uri="{BB962C8B-B14F-4D97-AF65-F5344CB8AC3E}">
        <p14:creationId xmlns:p14="http://schemas.microsoft.com/office/powerpoint/2010/main" val="39459202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 body + 4 imgs – Dark">
    <p:bg>
      <p:bgRef idx="1001">
        <a:schemeClr val="bg2"/>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B5D98922-B474-B496-603B-742EE51B825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8" name="Title 1">
            <a:extLst>
              <a:ext uri="{FF2B5EF4-FFF2-40B4-BE49-F238E27FC236}">
                <a16:creationId xmlns:a16="http://schemas.microsoft.com/office/drawing/2014/main" id="{EB095C18-7886-EC4B-102F-883B0CDC30DD}"/>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9" name="Text Placeholder 3">
            <a:extLst>
              <a:ext uri="{FF2B5EF4-FFF2-40B4-BE49-F238E27FC236}">
                <a16:creationId xmlns:a16="http://schemas.microsoft.com/office/drawing/2014/main" id="{0257D837-B28D-545A-0BC9-C4709E98335B}"/>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5" name="Picture Placeholder 6">
            <a:extLst>
              <a:ext uri="{FF2B5EF4-FFF2-40B4-BE49-F238E27FC236}">
                <a16:creationId xmlns:a16="http://schemas.microsoft.com/office/drawing/2014/main" id="{4519112A-320A-DC06-6D3C-DFA05A56D9A9}"/>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7" name="Picture Placeholder 6">
            <a:extLst>
              <a:ext uri="{FF2B5EF4-FFF2-40B4-BE49-F238E27FC236}">
                <a16:creationId xmlns:a16="http://schemas.microsoft.com/office/drawing/2014/main" id="{58BDABCD-A784-A91F-B81B-65AA7C6B1D35}"/>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8" name="Picture Placeholder 6">
            <a:extLst>
              <a:ext uri="{FF2B5EF4-FFF2-40B4-BE49-F238E27FC236}">
                <a16:creationId xmlns:a16="http://schemas.microsoft.com/office/drawing/2014/main" id="{A15D892E-DB7F-CA61-A077-260EE4F7E6F9}"/>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9" name="Picture Placeholder 6">
            <a:extLst>
              <a:ext uri="{FF2B5EF4-FFF2-40B4-BE49-F238E27FC236}">
                <a16:creationId xmlns:a16="http://schemas.microsoft.com/office/drawing/2014/main" id="{A6801ACD-7315-7C07-B2CD-B5EB2A51E31B}"/>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0" name="Picture Placeholder 6">
            <a:extLst>
              <a:ext uri="{FF2B5EF4-FFF2-40B4-BE49-F238E27FC236}">
                <a16:creationId xmlns:a16="http://schemas.microsoft.com/office/drawing/2014/main" id="{379FDA0C-0537-E489-D47F-3D0A77C021F0}"/>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974063083"/>
      </p:ext>
    </p:extLst>
  </p:cSld>
  <p:clrMapOvr>
    <a:overrideClrMapping bg1="dk1" tx1="lt1" bg2="dk2" tx2="lt2" accent1="accent1" accent2="accent2" accent3="accent3" accent4="accent4" accent5="accent5" accent6="accent6" hlink="hlink" folHlink="folHlink"/>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 body + 5 img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2E85AE50-EF52-AD1D-627E-278C4B32C859}"/>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D1A5267C-BD8E-BC6F-23E2-D1181650E980}"/>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62A78FC9-9DF2-B530-721D-F78BBBCE7E4D}"/>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 name="Picture Placeholder 6">
            <a:extLst>
              <a:ext uri="{FF2B5EF4-FFF2-40B4-BE49-F238E27FC236}">
                <a16:creationId xmlns:a16="http://schemas.microsoft.com/office/drawing/2014/main" id="{B90C84B3-C87B-5C17-3C8E-C587DCD68C08}"/>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0D6D8633-573B-FF0C-E1A7-C98F846E9A05}"/>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F0DB7A58-BD49-42EE-505D-61E6A85BCD85}"/>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a:t> </a:t>
            </a:r>
          </a:p>
        </p:txBody>
      </p:sp>
      <p:sp>
        <p:nvSpPr>
          <p:cNvPr id="14" name="Picture Placeholder 6">
            <a:extLst>
              <a:ext uri="{FF2B5EF4-FFF2-40B4-BE49-F238E27FC236}">
                <a16:creationId xmlns:a16="http://schemas.microsoft.com/office/drawing/2014/main" id="{ACC5855C-DB27-3D5A-5ED1-DC866CD8DED2}"/>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7B68DA4F-3E78-7858-D045-853CFB7901C6}"/>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lvl1pPr>
          </a:lstStyle>
          <a:p>
            <a:r>
              <a:rPr lang="en-SE"/>
              <a:t> </a:t>
            </a:r>
          </a:p>
        </p:txBody>
      </p:sp>
    </p:spTree>
    <p:extLst>
      <p:ext uri="{BB962C8B-B14F-4D97-AF65-F5344CB8AC3E}">
        <p14:creationId xmlns:p14="http://schemas.microsoft.com/office/powerpoint/2010/main" val="369004921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le + body + 5 imgs – Dark">
    <p:bg>
      <p:bgRef idx="1001">
        <a:schemeClr val="bg2"/>
      </p:bgRef>
    </p:bg>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94C1A31C-08F4-D81C-825E-DC9C57DE6423}"/>
              </a:ext>
            </a:extLst>
          </p:cNvPr>
          <p:cNvSpPr>
            <a:spLocks noGrp="1"/>
          </p:cNvSpPr>
          <p:nvPr>
            <p:ph type="pic" sz="quarter" idx="41" hasCustomPrompt="1"/>
          </p:nvPr>
        </p:nvSpPr>
        <p:spPr>
          <a:xfrm>
            <a:off x="8404621" y="3408979"/>
            <a:ext cx="7586169" cy="9806385"/>
          </a:xfrm>
          <a:prstGeom prst="roundRect">
            <a:avLst>
              <a:gd name="adj" fmla="val 2341"/>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634C9256-3383-1B4F-6AEE-93136E4C9433}"/>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058CCDEE-AED8-1378-3770-5222420F5587}"/>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A40B31BB-B84E-DF25-A879-AB7AF7CA2632}"/>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C8FCBC35-FF12-BECF-70E7-44B47F3E27CC}"/>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 name="Text Placeholder 3">
            <a:extLst>
              <a:ext uri="{FF2B5EF4-FFF2-40B4-BE49-F238E27FC236}">
                <a16:creationId xmlns:a16="http://schemas.microsoft.com/office/drawing/2014/main" id="{B06693E5-A829-6B1B-7F5B-D9D2AC752FC3}"/>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5C28F724-6C5B-C9DE-8150-BF001413CFE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14A01483-9806-4D16-3993-6E64A0E2221A}"/>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70065018"/>
      </p:ext>
    </p:extLst>
  </p:cSld>
  <p:clrMapOvr>
    <a:overrideClrMapping bg1="dk1" tx1="lt1" bg2="dk2" tx2="lt2" accent1="accent1" accent2="accent2" accent3="accent3" accent4="accent4" accent5="accent5" accent6="accent6" hlink="hlink" folHlink="folHlink"/>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 body + 6 imgs">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098E03C5-CD2C-1849-0051-64819A01086F}"/>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8" name="Title 1">
            <a:extLst>
              <a:ext uri="{FF2B5EF4-FFF2-40B4-BE49-F238E27FC236}">
                <a16:creationId xmlns:a16="http://schemas.microsoft.com/office/drawing/2014/main" id="{7F080FD2-FFBE-0AA3-F40A-2D2359689D9E}"/>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1" name="Text Placeholder 3">
            <a:extLst>
              <a:ext uri="{FF2B5EF4-FFF2-40B4-BE49-F238E27FC236}">
                <a16:creationId xmlns:a16="http://schemas.microsoft.com/office/drawing/2014/main" id="{D3DD5D7F-A44D-92C0-7439-C6F4CAF5358F}"/>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 name="Picture Placeholder 6">
            <a:extLst>
              <a:ext uri="{FF2B5EF4-FFF2-40B4-BE49-F238E27FC236}">
                <a16:creationId xmlns:a16="http://schemas.microsoft.com/office/drawing/2014/main" id="{DAD249FC-BB94-AB6C-51BF-8481BBA064CE}"/>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22739B4A-B12D-F07B-7F94-89E48B42BA76}"/>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40E09BB8-3F57-35B5-A559-45F6CB418DD4}"/>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lvl1pPr>
          </a:lstStyle>
          <a:p>
            <a:r>
              <a:rPr lang="en-SE"/>
              <a:t> </a:t>
            </a:r>
          </a:p>
        </p:txBody>
      </p:sp>
      <p:sp>
        <p:nvSpPr>
          <p:cNvPr id="14" name="Picture Placeholder 6">
            <a:extLst>
              <a:ext uri="{FF2B5EF4-FFF2-40B4-BE49-F238E27FC236}">
                <a16:creationId xmlns:a16="http://schemas.microsoft.com/office/drawing/2014/main" id="{A13EABA1-E706-0D41-854F-723F76324D56}"/>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FBAED37C-A508-ED2F-603B-80BD9AF8B223}"/>
              </a:ext>
            </a:extLst>
          </p:cNvPr>
          <p:cNvSpPr>
            <a:spLocks noGrp="1"/>
          </p:cNvSpPr>
          <p:nvPr>
            <p:ph type="pic" sz="quarter" idx="41" hasCustomPrompt="1"/>
          </p:nvPr>
        </p:nvSpPr>
        <p:spPr>
          <a:xfrm>
            <a:off x="8404621" y="3408979"/>
            <a:ext cx="7586169" cy="4773477"/>
          </a:xfrm>
          <a:prstGeom prst="roundRect">
            <a:avLst>
              <a:gd name="adj" fmla="val 3610"/>
            </a:avLst>
          </a:prstGeom>
        </p:spPr>
        <p:txBody>
          <a:bodyPr/>
          <a:lstStyle>
            <a:lvl1pPr algn="ctr">
              <a:defRPr sz="1000"/>
            </a:lvl1pPr>
          </a:lstStyle>
          <a:p>
            <a:r>
              <a:rPr lang="en-SE"/>
              <a:t> </a:t>
            </a:r>
          </a:p>
        </p:txBody>
      </p:sp>
      <p:sp>
        <p:nvSpPr>
          <p:cNvPr id="16" name="Picture Placeholder 6">
            <a:extLst>
              <a:ext uri="{FF2B5EF4-FFF2-40B4-BE49-F238E27FC236}">
                <a16:creationId xmlns:a16="http://schemas.microsoft.com/office/drawing/2014/main" id="{F373886C-2680-59A3-4DC9-2E2E6DF17804}"/>
              </a:ext>
            </a:extLst>
          </p:cNvPr>
          <p:cNvSpPr>
            <a:spLocks noGrp="1"/>
          </p:cNvSpPr>
          <p:nvPr>
            <p:ph type="pic" sz="quarter" idx="45" hasCustomPrompt="1"/>
          </p:nvPr>
        </p:nvSpPr>
        <p:spPr>
          <a:xfrm>
            <a:off x="8404621" y="8438179"/>
            <a:ext cx="7586169" cy="4773477"/>
          </a:xfrm>
          <a:prstGeom prst="roundRect">
            <a:avLst>
              <a:gd name="adj" fmla="val 3610"/>
            </a:avLst>
          </a:prstGeom>
        </p:spPr>
        <p:txBody>
          <a:bodyPr/>
          <a:lstStyle>
            <a:lvl1pPr algn="ctr">
              <a:defRPr sz="1000"/>
            </a:lvl1pPr>
          </a:lstStyle>
          <a:p>
            <a:r>
              <a:rPr lang="en-SE"/>
              <a:t> </a:t>
            </a:r>
          </a:p>
        </p:txBody>
      </p:sp>
    </p:spTree>
    <p:extLst>
      <p:ext uri="{BB962C8B-B14F-4D97-AF65-F5344CB8AC3E}">
        <p14:creationId xmlns:p14="http://schemas.microsoft.com/office/powerpoint/2010/main" val="172800645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1_Intro title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D937E98-9C8E-0B6F-7935-2827DFC96AA0}"/>
              </a:ext>
            </a:extLst>
          </p:cNvPr>
          <p:cNvSpPr>
            <a:spLocks noGrp="1"/>
          </p:cNvSpPr>
          <p:nvPr>
            <p:ph type="title" hasCustomPrompt="1"/>
          </p:nvPr>
        </p:nvSpPr>
        <p:spPr>
          <a:xfrm>
            <a:off x="537007" y="423251"/>
            <a:ext cx="15627096" cy="2990088"/>
          </a:xfrm>
        </p:spPr>
        <p:txBody>
          <a:bodyPr anchor="t">
            <a:normAutofit/>
          </a:bodyPr>
          <a:lstStyle>
            <a:lvl1pPr marL="0" indent="0">
              <a:spcBef>
                <a:spcPts val="1000"/>
              </a:spcBef>
              <a:buFont typeface="Arial" panose="020B0604020202020204" pitchFamily="34" charset="0"/>
              <a:buNone/>
              <a:defRPr sz="10000" b="0" i="0">
                <a:solidFill>
                  <a:schemeClr val="tx1"/>
                </a:solidFill>
                <a:cs typeface="Haffer" pitchFamily="2" charset="77"/>
              </a:defRPr>
            </a:lvl1pPr>
          </a:lstStyle>
          <a:p>
            <a:pPr lvl="0"/>
            <a:r>
              <a:rPr lang="en-US"/>
              <a:t>Presentation title text</a:t>
            </a:r>
            <a:br>
              <a:rPr lang="en-US"/>
            </a:br>
            <a:r>
              <a:rPr lang="en-US"/>
              <a:t>Subtitle here</a:t>
            </a:r>
          </a:p>
        </p:txBody>
      </p:sp>
      <p:pic>
        <p:nvPicPr>
          <p:cNvPr id="2" name="Bilde 1">
            <a:extLst>
              <a:ext uri="{FF2B5EF4-FFF2-40B4-BE49-F238E27FC236}">
                <a16:creationId xmlns:a16="http://schemas.microsoft.com/office/drawing/2014/main" id="{B9AF0D6F-EA8D-D477-B616-DC0F438A336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3984307867"/>
      </p:ext>
    </p:extLst>
  </p:cSld>
  <p:clrMapOvr>
    <a:overrideClrMapping bg1="dk1" tx1="lt1" bg2="dk2" tx2="lt2" accent1="accent1" accent2="accent2" accent3="accent3" accent4="accent4" accent5="accent5" accent6="accent6" hlink="hlink" folHlink="folHlink"/>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 body + 6 imgs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9701B653-D57C-FAB5-D871-973BFB8C2104}"/>
              </a:ext>
            </a:extLst>
          </p:cNvPr>
          <p:cNvSpPr>
            <a:spLocks noGrp="1"/>
          </p:cNvSpPr>
          <p:nvPr>
            <p:ph type="pic" sz="quarter" idx="40"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3187196D-C258-7C25-520E-5AB2651F085A}"/>
              </a:ext>
            </a:extLst>
          </p:cNvPr>
          <p:cNvSpPr>
            <a:spLocks noGrp="1"/>
          </p:cNvSpPr>
          <p:nvPr>
            <p:ph type="pic" sz="quarter" idx="42"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F6BCF753-490D-ED0D-8B20-E7D7C46D3A4B}"/>
              </a:ext>
            </a:extLst>
          </p:cNvPr>
          <p:cNvSpPr>
            <a:spLocks noGrp="1"/>
          </p:cNvSpPr>
          <p:nvPr>
            <p:ph type="pic" sz="quarter" idx="43"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47BAD56D-4E2A-2F43-F69D-CA6E8C4F0895}"/>
              </a:ext>
            </a:extLst>
          </p:cNvPr>
          <p:cNvSpPr>
            <a:spLocks noGrp="1"/>
          </p:cNvSpPr>
          <p:nvPr>
            <p:ph type="pic" sz="quarter" idx="44"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0BAE9012-FA8D-7F78-18FC-0CE815A0C8FA}"/>
              </a:ext>
            </a:extLst>
          </p:cNvPr>
          <p:cNvSpPr>
            <a:spLocks noGrp="1"/>
          </p:cNvSpPr>
          <p:nvPr>
            <p:ph type="pic" sz="quarter" idx="41" hasCustomPrompt="1"/>
          </p:nvPr>
        </p:nvSpPr>
        <p:spPr>
          <a:xfrm>
            <a:off x="840462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93616CAE-CCF4-FDAF-2EC1-7ECA28735790}"/>
              </a:ext>
            </a:extLst>
          </p:cNvPr>
          <p:cNvSpPr>
            <a:spLocks noGrp="1"/>
          </p:cNvSpPr>
          <p:nvPr>
            <p:ph type="pic" sz="quarter" idx="45" hasCustomPrompt="1"/>
          </p:nvPr>
        </p:nvSpPr>
        <p:spPr>
          <a:xfrm>
            <a:off x="840462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9" name="Text Placeholder 3">
            <a:extLst>
              <a:ext uri="{FF2B5EF4-FFF2-40B4-BE49-F238E27FC236}">
                <a16:creationId xmlns:a16="http://schemas.microsoft.com/office/drawing/2014/main" id="{BFEEBD00-D08A-A59A-A9C9-4B5F6D1527A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0" name="Title 1">
            <a:extLst>
              <a:ext uri="{FF2B5EF4-FFF2-40B4-BE49-F238E27FC236}">
                <a16:creationId xmlns:a16="http://schemas.microsoft.com/office/drawing/2014/main" id="{DC01F4DA-D811-D598-0E7E-2851EFE67F5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1" name="Text Placeholder 3">
            <a:extLst>
              <a:ext uri="{FF2B5EF4-FFF2-40B4-BE49-F238E27FC236}">
                <a16:creationId xmlns:a16="http://schemas.microsoft.com/office/drawing/2014/main" id="{3FB667C4-8FAF-F1DC-356C-2C20FFD60CB3}"/>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Tree>
    <p:extLst>
      <p:ext uri="{BB962C8B-B14F-4D97-AF65-F5344CB8AC3E}">
        <p14:creationId xmlns:p14="http://schemas.microsoft.com/office/powerpoint/2010/main" val="1156767483"/>
      </p:ext>
    </p:extLst>
  </p:cSld>
  <p:clrMapOvr>
    <a:overrideClrMapping bg1="dk1" tx1="lt1" bg2="dk2" tx2="lt2" accent1="accent1" accent2="accent2" accent3="accent3" accent4="accent4" accent5="accent5" accent6="accent6" hlink="hlink" folHlink="folHlink"/>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 body + 6 imgs (no.)">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A5710898-077A-447C-D8B4-6D8F98F54241}"/>
              </a:ext>
            </a:extLst>
          </p:cNvPr>
          <p:cNvSpPr>
            <a:spLocks noGrp="1"/>
          </p:cNvSpPr>
          <p:nvPr>
            <p:ph type="pic" sz="quarter" idx="45" hasCustomPrompt="1"/>
          </p:nvPr>
        </p:nvSpPr>
        <p:spPr>
          <a:xfrm>
            <a:off x="536971" y="3408979"/>
            <a:ext cx="7586169" cy="4773477"/>
          </a:xfrm>
          <a:prstGeom prst="roundRect">
            <a:avLst>
              <a:gd name="adj" fmla="val 3610"/>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123218C9-28F3-C86B-408B-CBF7B936D489}"/>
              </a:ext>
            </a:extLst>
          </p:cNvPr>
          <p:cNvSpPr>
            <a:spLocks noGrp="1"/>
          </p:cNvSpPr>
          <p:nvPr>
            <p:ph type="pic" sz="quarter" idx="46" hasCustomPrompt="1"/>
          </p:nvPr>
        </p:nvSpPr>
        <p:spPr>
          <a:xfrm>
            <a:off x="16272271" y="3408979"/>
            <a:ext cx="7586169" cy="4773477"/>
          </a:xfrm>
          <a:prstGeom prst="roundRect">
            <a:avLst>
              <a:gd name="adj" fmla="val 3610"/>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BEDAE4AE-D44B-2443-7AA4-1D016BAF05F2}"/>
              </a:ext>
            </a:extLst>
          </p:cNvPr>
          <p:cNvSpPr>
            <a:spLocks noGrp="1"/>
          </p:cNvSpPr>
          <p:nvPr>
            <p:ph type="pic" sz="quarter" idx="47" hasCustomPrompt="1"/>
          </p:nvPr>
        </p:nvSpPr>
        <p:spPr>
          <a:xfrm>
            <a:off x="536971" y="8438179"/>
            <a:ext cx="7586169" cy="4773477"/>
          </a:xfrm>
          <a:prstGeom prst="roundRect">
            <a:avLst>
              <a:gd name="adj" fmla="val 3610"/>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08C7EDEF-BB84-2DBC-19B4-1695987B280E}"/>
              </a:ext>
            </a:extLst>
          </p:cNvPr>
          <p:cNvSpPr>
            <a:spLocks noGrp="1"/>
          </p:cNvSpPr>
          <p:nvPr>
            <p:ph type="pic" sz="quarter" idx="48" hasCustomPrompt="1"/>
          </p:nvPr>
        </p:nvSpPr>
        <p:spPr>
          <a:xfrm>
            <a:off x="16272271" y="8438179"/>
            <a:ext cx="7586169" cy="4773477"/>
          </a:xfrm>
          <a:prstGeom prst="roundRect">
            <a:avLst>
              <a:gd name="adj" fmla="val 3610"/>
            </a:avLst>
          </a:prstGeom>
        </p:spPr>
        <p:txBody>
          <a:bodyPr/>
          <a:lstStyle>
            <a:lvl1pPr algn="ctr">
              <a:defRPr sz="1000"/>
            </a:lvl1pPr>
          </a:lstStyle>
          <a:p>
            <a:r>
              <a:rPr lang="en-SE"/>
              <a:t> </a:t>
            </a:r>
          </a:p>
        </p:txBody>
      </p:sp>
      <p:sp>
        <p:nvSpPr>
          <p:cNvPr id="18" name="Picture Placeholder 6">
            <a:extLst>
              <a:ext uri="{FF2B5EF4-FFF2-40B4-BE49-F238E27FC236}">
                <a16:creationId xmlns:a16="http://schemas.microsoft.com/office/drawing/2014/main" id="{B45D2B84-FCC1-42F7-81A5-C7BF66895B7D}"/>
              </a:ext>
            </a:extLst>
          </p:cNvPr>
          <p:cNvSpPr>
            <a:spLocks noGrp="1"/>
          </p:cNvSpPr>
          <p:nvPr>
            <p:ph type="pic" sz="quarter" idx="62" hasCustomPrompt="1"/>
          </p:nvPr>
        </p:nvSpPr>
        <p:spPr>
          <a:xfrm>
            <a:off x="8404621" y="3408979"/>
            <a:ext cx="7586169" cy="4773477"/>
          </a:xfrm>
          <a:prstGeom prst="roundRect">
            <a:avLst>
              <a:gd name="adj" fmla="val 3610"/>
            </a:avLst>
          </a:prstGeom>
        </p:spPr>
        <p:txBody>
          <a:bodyPr/>
          <a:lstStyle>
            <a:lvl1pPr algn="ctr">
              <a:defRPr sz="1000"/>
            </a:lvl1pPr>
          </a:lstStyle>
          <a:p>
            <a:r>
              <a:rPr lang="en-SE"/>
              <a:t> </a:t>
            </a:r>
          </a:p>
        </p:txBody>
      </p:sp>
      <p:sp>
        <p:nvSpPr>
          <p:cNvPr id="19" name="Picture Placeholder 6">
            <a:extLst>
              <a:ext uri="{FF2B5EF4-FFF2-40B4-BE49-F238E27FC236}">
                <a16:creationId xmlns:a16="http://schemas.microsoft.com/office/drawing/2014/main" id="{F6C4D97E-D313-4C67-FE75-0E13A93CE943}"/>
              </a:ext>
            </a:extLst>
          </p:cNvPr>
          <p:cNvSpPr>
            <a:spLocks noGrp="1"/>
          </p:cNvSpPr>
          <p:nvPr>
            <p:ph type="pic" sz="quarter" idx="63" hasCustomPrompt="1"/>
          </p:nvPr>
        </p:nvSpPr>
        <p:spPr>
          <a:xfrm>
            <a:off x="8404621" y="8438179"/>
            <a:ext cx="7586169" cy="4773477"/>
          </a:xfrm>
          <a:prstGeom prst="roundRect">
            <a:avLst>
              <a:gd name="adj" fmla="val 3610"/>
            </a:avLst>
          </a:prstGeom>
        </p:spPr>
        <p:txBody>
          <a:bodyPr/>
          <a:lstStyle>
            <a:lvl1pPr algn="ctr">
              <a:defRPr sz="1000"/>
            </a:lvl1pPr>
          </a:lstStyle>
          <a:p>
            <a:r>
              <a:rPr lang="en-SE"/>
              <a:t> </a:t>
            </a:r>
          </a:p>
        </p:txBody>
      </p:sp>
      <p:sp>
        <p:nvSpPr>
          <p:cNvPr id="12" name="Text Placeholder 3">
            <a:extLst>
              <a:ext uri="{FF2B5EF4-FFF2-40B4-BE49-F238E27FC236}">
                <a16:creationId xmlns:a16="http://schemas.microsoft.com/office/drawing/2014/main" id="{F02AB7F8-B8FD-CA6E-1500-BA6EEF567C81}"/>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3" name="Title 1">
            <a:extLst>
              <a:ext uri="{FF2B5EF4-FFF2-40B4-BE49-F238E27FC236}">
                <a16:creationId xmlns:a16="http://schemas.microsoft.com/office/drawing/2014/main" id="{FF9A896D-6775-E59A-9BA1-91F3CBCA4AA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4" name="Text Placeholder 3">
            <a:extLst>
              <a:ext uri="{FF2B5EF4-FFF2-40B4-BE49-F238E27FC236}">
                <a16:creationId xmlns:a16="http://schemas.microsoft.com/office/drawing/2014/main" id="{55197E98-8617-D5EA-812F-82FF1F175B5C}"/>
              </a:ext>
            </a:extLst>
          </p:cNvPr>
          <p:cNvSpPr>
            <a:spLocks noGrp="1"/>
          </p:cNvSpPr>
          <p:nvPr>
            <p:ph type="body" sz="half" idx="12" hasCustomPrompt="1"/>
          </p:nvPr>
        </p:nvSpPr>
        <p:spPr>
          <a:xfrm>
            <a:off x="9712403"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5" name="Text Placeholder 3">
            <a:extLst>
              <a:ext uri="{FF2B5EF4-FFF2-40B4-BE49-F238E27FC236}">
                <a16:creationId xmlns:a16="http://schemas.microsoft.com/office/drawing/2014/main" id="{0B52F0FA-47E4-F9EC-091F-059DE8C41573}"/>
              </a:ext>
            </a:extLst>
          </p:cNvPr>
          <p:cNvSpPr>
            <a:spLocks noGrp="1"/>
          </p:cNvSpPr>
          <p:nvPr>
            <p:ph type="body" sz="half" idx="49" hasCustomPrompt="1"/>
          </p:nvPr>
        </p:nvSpPr>
        <p:spPr>
          <a:xfrm>
            <a:off x="17020324"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16" name="Text Placeholder 3">
            <a:extLst>
              <a:ext uri="{FF2B5EF4-FFF2-40B4-BE49-F238E27FC236}">
                <a16:creationId xmlns:a16="http://schemas.microsoft.com/office/drawing/2014/main" id="{C9594905-CBD7-D716-B58A-249044A52F18}"/>
              </a:ext>
            </a:extLst>
          </p:cNvPr>
          <p:cNvSpPr>
            <a:spLocks noGrp="1"/>
          </p:cNvSpPr>
          <p:nvPr>
            <p:ph type="body" sz="half" idx="50" hasCustomPrompt="1"/>
          </p:nvPr>
        </p:nvSpPr>
        <p:spPr>
          <a:xfrm>
            <a:off x="706397"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17" name="Text Placeholder 3">
            <a:extLst>
              <a:ext uri="{FF2B5EF4-FFF2-40B4-BE49-F238E27FC236}">
                <a16:creationId xmlns:a16="http://schemas.microsoft.com/office/drawing/2014/main" id="{25C2CC4D-2462-AEAA-B40A-437DCD2810B1}"/>
              </a:ext>
            </a:extLst>
          </p:cNvPr>
          <p:cNvSpPr>
            <a:spLocks noGrp="1"/>
          </p:cNvSpPr>
          <p:nvPr>
            <p:ph type="body" sz="half" idx="51" hasCustomPrompt="1"/>
          </p:nvPr>
        </p:nvSpPr>
        <p:spPr>
          <a:xfrm>
            <a:off x="7634511"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1</a:t>
            </a:r>
          </a:p>
        </p:txBody>
      </p:sp>
      <p:sp>
        <p:nvSpPr>
          <p:cNvPr id="22" name="Text Placeholder 3">
            <a:extLst>
              <a:ext uri="{FF2B5EF4-FFF2-40B4-BE49-F238E27FC236}">
                <a16:creationId xmlns:a16="http://schemas.microsoft.com/office/drawing/2014/main" id="{2B770796-949B-EA8D-E0B1-0BDE47FA79A2}"/>
              </a:ext>
            </a:extLst>
          </p:cNvPr>
          <p:cNvSpPr>
            <a:spLocks noGrp="1"/>
          </p:cNvSpPr>
          <p:nvPr>
            <p:ph type="body" sz="half" idx="52" hasCustomPrompt="1"/>
          </p:nvPr>
        </p:nvSpPr>
        <p:spPr>
          <a:xfrm>
            <a:off x="8568391"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23" name="Text Placeholder 3">
            <a:extLst>
              <a:ext uri="{FF2B5EF4-FFF2-40B4-BE49-F238E27FC236}">
                <a16:creationId xmlns:a16="http://schemas.microsoft.com/office/drawing/2014/main" id="{B4049102-12A2-516E-835A-D8B65630054D}"/>
              </a:ext>
            </a:extLst>
          </p:cNvPr>
          <p:cNvSpPr>
            <a:spLocks noGrp="1"/>
          </p:cNvSpPr>
          <p:nvPr>
            <p:ph type="body" sz="half" idx="53" hasCustomPrompt="1"/>
          </p:nvPr>
        </p:nvSpPr>
        <p:spPr>
          <a:xfrm>
            <a:off x="16430384"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24" name="Text Placeholder 3">
            <a:extLst>
              <a:ext uri="{FF2B5EF4-FFF2-40B4-BE49-F238E27FC236}">
                <a16:creationId xmlns:a16="http://schemas.microsoft.com/office/drawing/2014/main" id="{360EE78A-A542-DCBD-2001-5EE7AE35A7DC}"/>
              </a:ext>
            </a:extLst>
          </p:cNvPr>
          <p:cNvSpPr>
            <a:spLocks noGrp="1"/>
          </p:cNvSpPr>
          <p:nvPr>
            <p:ph type="body" sz="half" idx="54" hasCustomPrompt="1"/>
          </p:nvPr>
        </p:nvSpPr>
        <p:spPr>
          <a:xfrm>
            <a:off x="15496504"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2</a:t>
            </a:r>
          </a:p>
        </p:txBody>
      </p:sp>
      <p:sp>
        <p:nvSpPr>
          <p:cNvPr id="25" name="Text Placeholder 3">
            <a:extLst>
              <a:ext uri="{FF2B5EF4-FFF2-40B4-BE49-F238E27FC236}">
                <a16:creationId xmlns:a16="http://schemas.microsoft.com/office/drawing/2014/main" id="{3C781C87-DD60-0350-B0AF-B3715DFA1542}"/>
              </a:ext>
            </a:extLst>
          </p:cNvPr>
          <p:cNvSpPr>
            <a:spLocks noGrp="1"/>
          </p:cNvSpPr>
          <p:nvPr>
            <p:ph type="body" sz="half" idx="55" hasCustomPrompt="1"/>
          </p:nvPr>
        </p:nvSpPr>
        <p:spPr>
          <a:xfrm>
            <a:off x="23358497" y="356561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3</a:t>
            </a:r>
          </a:p>
        </p:txBody>
      </p:sp>
      <p:sp>
        <p:nvSpPr>
          <p:cNvPr id="32" name="Text Placeholder 3">
            <a:extLst>
              <a:ext uri="{FF2B5EF4-FFF2-40B4-BE49-F238E27FC236}">
                <a16:creationId xmlns:a16="http://schemas.microsoft.com/office/drawing/2014/main" id="{606CC3B4-19A4-5202-01D0-555AE2323AEE}"/>
              </a:ext>
            </a:extLst>
          </p:cNvPr>
          <p:cNvSpPr>
            <a:spLocks noGrp="1"/>
          </p:cNvSpPr>
          <p:nvPr>
            <p:ph type="body" sz="half" idx="56" hasCustomPrompt="1"/>
          </p:nvPr>
        </p:nvSpPr>
        <p:spPr>
          <a:xfrm>
            <a:off x="706397"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33" name="Text Placeholder 3">
            <a:extLst>
              <a:ext uri="{FF2B5EF4-FFF2-40B4-BE49-F238E27FC236}">
                <a16:creationId xmlns:a16="http://schemas.microsoft.com/office/drawing/2014/main" id="{1D2F8804-9808-A079-3EE3-2D41A2424A7A}"/>
              </a:ext>
            </a:extLst>
          </p:cNvPr>
          <p:cNvSpPr>
            <a:spLocks noGrp="1"/>
          </p:cNvSpPr>
          <p:nvPr>
            <p:ph type="body" sz="half" idx="57" hasCustomPrompt="1"/>
          </p:nvPr>
        </p:nvSpPr>
        <p:spPr>
          <a:xfrm>
            <a:off x="7634511"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4</a:t>
            </a:r>
          </a:p>
        </p:txBody>
      </p:sp>
      <p:sp>
        <p:nvSpPr>
          <p:cNvPr id="34" name="Text Placeholder 3">
            <a:extLst>
              <a:ext uri="{FF2B5EF4-FFF2-40B4-BE49-F238E27FC236}">
                <a16:creationId xmlns:a16="http://schemas.microsoft.com/office/drawing/2014/main" id="{79CC7D65-3766-D747-F433-92267D237544}"/>
              </a:ext>
            </a:extLst>
          </p:cNvPr>
          <p:cNvSpPr>
            <a:spLocks noGrp="1"/>
          </p:cNvSpPr>
          <p:nvPr>
            <p:ph type="body" sz="half" idx="58" hasCustomPrompt="1"/>
          </p:nvPr>
        </p:nvSpPr>
        <p:spPr>
          <a:xfrm>
            <a:off x="8568391"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35" name="Text Placeholder 3">
            <a:extLst>
              <a:ext uri="{FF2B5EF4-FFF2-40B4-BE49-F238E27FC236}">
                <a16:creationId xmlns:a16="http://schemas.microsoft.com/office/drawing/2014/main" id="{26356DB3-A933-610D-9517-4C649860F9B2}"/>
              </a:ext>
            </a:extLst>
          </p:cNvPr>
          <p:cNvSpPr>
            <a:spLocks noGrp="1"/>
          </p:cNvSpPr>
          <p:nvPr>
            <p:ph type="body" sz="half" idx="59" hasCustomPrompt="1"/>
          </p:nvPr>
        </p:nvSpPr>
        <p:spPr>
          <a:xfrm>
            <a:off x="16430384"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36" name="Text Placeholder 3">
            <a:extLst>
              <a:ext uri="{FF2B5EF4-FFF2-40B4-BE49-F238E27FC236}">
                <a16:creationId xmlns:a16="http://schemas.microsoft.com/office/drawing/2014/main" id="{DB608123-7C98-1A9E-F16D-4DC390EEEA5B}"/>
              </a:ext>
            </a:extLst>
          </p:cNvPr>
          <p:cNvSpPr>
            <a:spLocks noGrp="1"/>
          </p:cNvSpPr>
          <p:nvPr>
            <p:ph type="body" sz="half" idx="60" hasCustomPrompt="1"/>
          </p:nvPr>
        </p:nvSpPr>
        <p:spPr>
          <a:xfrm>
            <a:off x="15496504"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5</a:t>
            </a:r>
          </a:p>
        </p:txBody>
      </p:sp>
      <p:sp>
        <p:nvSpPr>
          <p:cNvPr id="37" name="Text Placeholder 3">
            <a:extLst>
              <a:ext uri="{FF2B5EF4-FFF2-40B4-BE49-F238E27FC236}">
                <a16:creationId xmlns:a16="http://schemas.microsoft.com/office/drawing/2014/main" id="{8C362C71-0A3A-5101-E608-AE32E8171D51}"/>
              </a:ext>
            </a:extLst>
          </p:cNvPr>
          <p:cNvSpPr>
            <a:spLocks noGrp="1"/>
          </p:cNvSpPr>
          <p:nvPr>
            <p:ph type="body" sz="half" idx="61" hasCustomPrompt="1"/>
          </p:nvPr>
        </p:nvSpPr>
        <p:spPr>
          <a:xfrm>
            <a:off x="23358497" y="8569222"/>
            <a:ext cx="292608" cy="292608"/>
          </a:xfrm>
          <a:prstGeom prst="ellipse">
            <a:avLst/>
          </a:prstGeom>
          <a:solidFill>
            <a:schemeClr val="tx1"/>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6</a:t>
            </a:r>
          </a:p>
        </p:txBody>
      </p:sp>
    </p:spTree>
    <p:extLst>
      <p:ext uri="{BB962C8B-B14F-4D97-AF65-F5344CB8AC3E}">
        <p14:creationId xmlns:p14="http://schemas.microsoft.com/office/powerpoint/2010/main" val="10850805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 body + 6 imgs (no.) – Dark">
    <p:bg>
      <p:bgRef idx="1001">
        <a:schemeClr val="bg2"/>
      </p:bgRef>
    </p:bg>
    <p:spTree>
      <p:nvGrpSpPr>
        <p:cNvPr id="1" name=""/>
        <p:cNvGrpSpPr/>
        <p:nvPr/>
      </p:nvGrpSpPr>
      <p:grpSpPr>
        <a:xfrm>
          <a:off x="0" y="0"/>
          <a:ext cx="0" cy="0"/>
          <a:chOff x="0" y="0"/>
          <a:chExt cx="0" cy="0"/>
        </a:xfrm>
      </p:grpSpPr>
      <p:sp>
        <p:nvSpPr>
          <p:cNvPr id="19" name="Picture Placeholder 6">
            <a:extLst>
              <a:ext uri="{FF2B5EF4-FFF2-40B4-BE49-F238E27FC236}">
                <a16:creationId xmlns:a16="http://schemas.microsoft.com/office/drawing/2014/main" id="{200598F2-615C-A42E-115B-143392A488F0}"/>
              </a:ext>
            </a:extLst>
          </p:cNvPr>
          <p:cNvSpPr>
            <a:spLocks noGrp="1"/>
          </p:cNvSpPr>
          <p:nvPr>
            <p:ph type="pic" sz="quarter" idx="45" hasCustomPrompt="1"/>
          </p:nvPr>
        </p:nvSpPr>
        <p:spPr>
          <a:xfrm>
            <a:off x="5369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0" name="Picture Placeholder 6">
            <a:extLst>
              <a:ext uri="{FF2B5EF4-FFF2-40B4-BE49-F238E27FC236}">
                <a16:creationId xmlns:a16="http://schemas.microsoft.com/office/drawing/2014/main" id="{61599C74-45CA-DCD8-538F-80248FA36A6B}"/>
              </a:ext>
            </a:extLst>
          </p:cNvPr>
          <p:cNvSpPr>
            <a:spLocks noGrp="1"/>
          </p:cNvSpPr>
          <p:nvPr>
            <p:ph type="pic" sz="quarter" idx="46" hasCustomPrompt="1"/>
          </p:nvPr>
        </p:nvSpPr>
        <p:spPr>
          <a:xfrm>
            <a:off x="1627227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1" name="Picture Placeholder 6">
            <a:extLst>
              <a:ext uri="{FF2B5EF4-FFF2-40B4-BE49-F238E27FC236}">
                <a16:creationId xmlns:a16="http://schemas.microsoft.com/office/drawing/2014/main" id="{1F7BC85E-5DF5-4C01-0E01-CEC30AD7B00C}"/>
              </a:ext>
            </a:extLst>
          </p:cNvPr>
          <p:cNvSpPr>
            <a:spLocks noGrp="1"/>
          </p:cNvSpPr>
          <p:nvPr>
            <p:ph type="pic" sz="quarter" idx="47" hasCustomPrompt="1"/>
          </p:nvPr>
        </p:nvSpPr>
        <p:spPr>
          <a:xfrm>
            <a:off x="5369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2" name="Picture Placeholder 6">
            <a:extLst>
              <a:ext uri="{FF2B5EF4-FFF2-40B4-BE49-F238E27FC236}">
                <a16:creationId xmlns:a16="http://schemas.microsoft.com/office/drawing/2014/main" id="{45B92789-4D16-B6CC-FAA5-8B05444C4298}"/>
              </a:ext>
            </a:extLst>
          </p:cNvPr>
          <p:cNvSpPr>
            <a:spLocks noGrp="1"/>
          </p:cNvSpPr>
          <p:nvPr>
            <p:ph type="pic" sz="quarter" idx="48" hasCustomPrompt="1"/>
          </p:nvPr>
        </p:nvSpPr>
        <p:spPr>
          <a:xfrm>
            <a:off x="1627227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3" name="Picture Placeholder 6">
            <a:extLst>
              <a:ext uri="{FF2B5EF4-FFF2-40B4-BE49-F238E27FC236}">
                <a16:creationId xmlns:a16="http://schemas.microsoft.com/office/drawing/2014/main" id="{D801352E-F597-80AC-748C-C1D69936B083}"/>
              </a:ext>
            </a:extLst>
          </p:cNvPr>
          <p:cNvSpPr>
            <a:spLocks noGrp="1"/>
          </p:cNvSpPr>
          <p:nvPr>
            <p:ph type="pic" sz="quarter" idx="49" hasCustomPrompt="1"/>
          </p:nvPr>
        </p:nvSpPr>
        <p:spPr>
          <a:xfrm>
            <a:off x="8404621" y="34089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4" name="Picture Placeholder 6">
            <a:extLst>
              <a:ext uri="{FF2B5EF4-FFF2-40B4-BE49-F238E27FC236}">
                <a16:creationId xmlns:a16="http://schemas.microsoft.com/office/drawing/2014/main" id="{6AE76D39-86B1-77F5-2660-50A474A47340}"/>
              </a:ext>
            </a:extLst>
          </p:cNvPr>
          <p:cNvSpPr>
            <a:spLocks noGrp="1"/>
          </p:cNvSpPr>
          <p:nvPr>
            <p:ph type="pic" sz="quarter" idx="50" hasCustomPrompt="1"/>
          </p:nvPr>
        </p:nvSpPr>
        <p:spPr>
          <a:xfrm>
            <a:off x="8404621" y="8438179"/>
            <a:ext cx="7586169"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 name="Text Placeholder 3">
            <a:extLst>
              <a:ext uri="{FF2B5EF4-FFF2-40B4-BE49-F238E27FC236}">
                <a16:creationId xmlns:a16="http://schemas.microsoft.com/office/drawing/2014/main" id="{3C9428D4-0EC4-1078-CB4F-57E5528BCB4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25" name="Title 1">
            <a:extLst>
              <a:ext uri="{FF2B5EF4-FFF2-40B4-BE49-F238E27FC236}">
                <a16:creationId xmlns:a16="http://schemas.microsoft.com/office/drawing/2014/main" id="{FE0A2F76-0C01-36A2-4CA4-7D5324177254}"/>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26" name="Text Placeholder 3">
            <a:extLst>
              <a:ext uri="{FF2B5EF4-FFF2-40B4-BE49-F238E27FC236}">
                <a16:creationId xmlns:a16="http://schemas.microsoft.com/office/drawing/2014/main" id="{AB9EFBB1-BAA5-CFE9-0B68-CB95DA14CEA5}"/>
              </a:ext>
            </a:extLst>
          </p:cNvPr>
          <p:cNvSpPr>
            <a:spLocks noGrp="1"/>
          </p:cNvSpPr>
          <p:nvPr>
            <p:ph type="body" sz="half" idx="12" hasCustomPrompt="1"/>
          </p:nvPr>
        </p:nvSpPr>
        <p:spPr>
          <a:xfrm>
            <a:off x="9712403"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27" name="Text Placeholder 3">
            <a:extLst>
              <a:ext uri="{FF2B5EF4-FFF2-40B4-BE49-F238E27FC236}">
                <a16:creationId xmlns:a16="http://schemas.microsoft.com/office/drawing/2014/main" id="{E99923ED-37CE-8184-32C0-68C2124EE6F8}"/>
              </a:ext>
            </a:extLst>
          </p:cNvPr>
          <p:cNvSpPr>
            <a:spLocks noGrp="1"/>
          </p:cNvSpPr>
          <p:nvPr>
            <p:ph type="body" sz="half" idx="51" hasCustomPrompt="1"/>
          </p:nvPr>
        </p:nvSpPr>
        <p:spPr>
          <a:xfrm>
            <a:off x="17020324" y="564055"/>
            <a:ext cx="6826670" cy="215798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a:t>
            </a:r>
          </a:p>
        </p:txBody>
      </p:sp>
      <p:sp>
        <p:nvSpPr>
          <p:cNvPr id="40" name="Text Placeholder 3">
            <a:extLst>
              <a:ext uri="{FF2B5EF4-FFF2-40B4-BE49-F238E27FC236}">
                <a16:creationId xmlns:a16="http://schemas.microsoft.com/office/drawing/2014/main" id="{7C50D510-1759-7435-9158-04BC473F29D3}"/>
              </a:ext>
            </a:extLst>
          </p:cNvPr>
          <p:cNvSpPr>
            <a:spLocks noGrp="1"/>
          </p:cNvSpPr>
          <p:nvPr>
            <p:ph type="body" sz="half" idx="52" hasCustomPrompt="1"/>
          </p:nvPr>
        </p:nvSpPr>
        <p:spPr>
          <a:xfrm>
            <a:off x="706397"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41" name="Text Placeholder 3">
            <a:extLst>
              <a:ext uri="{FF2B5EF4-FFF2-40B4-BE49-F238E27FC236}">
                <a16:creationId xmlns:a16="http://schemas.microsoft.com/office/drawing/2014/main" id="{9B659AC6-39D9-CEC1-C6FC-D669C20805EE}"/>
              </a:ext>
            </a:extLst>
          </p:cNvPr>
          <p:cNvSpPr>
            <a:spLocks noGrp="1"/>
          </p:cNvSpPr>
          <p:nvPr>
            <p:ph type="body" sz="half" idx="53" hasCustomPrompt="1"/>
          </p:nvPr>
        </p:nvSpPr>
        <p:spPr>
          <a:xfrm>
            <a:off x="7634511"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1</a:t>
            </a:r>
          </a:p>
        </p:txBody>
      </p:sp>
      <p:sp>
        <p:nvSpPr>
          <p:cNvPr id="42" name="Text Placeholder 3">
            <a:extLst>
              <a:ext uri="{FF2B5EF4-FFF2-40B4-BE49-F238E27FC236}">
                <a16:creationId xmlns:a16="http://schemas.microsoft.com/office/drawing/2014/main" id="{23E65701-C932-CFBD-6DF7-A5F612802501}"/>
              </a:ext>
            </a:extLst>
          </p:cNvPr>
          <p:cNvSpPr>
            <a:spLocks noGrp="1"/>
          </p:cNvSpPr>
          <p:nvPr>
            <p:ph type="body" sz="half" idx="54" hasCustomPrompt="1"/>
          </p:nvPr>
        </p:nvSpPr>
        <p:spPr>
          <a:xfrm>
            <a:off x="8568391"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43" name="Text Placeholder 3">
            <a:extLst>
              <a:ext uri="{FF2B5EF4-FFF2-40B4-BE49-F238E27FC236}">
                <a16:creationId xmlns:a16="http://schemas.microsoft.com/office/drawing/2014/main" id="{BD581AC4-38A7-4D40-0512-72D723F5EF52}"/>
              </a:ext>
            </a:extLst>
          </p:cNvPr>
          <p:cNvSpPr>
            <a:spLocks noGrp="1"/>
          </p:cNvSpPr>
          <p:nvPr>
            <p:ph type="body" sz="half" idx="55" hasCustomPrompt="1"/>
          </p:nvPr>
        </p:nvSpPr>
        <p:spPr>
          <a:xfrm>
            <a:off x="16430384" y="353161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44" name="Text Placeholder 3">
            <a:extLst>
              <a:ext uri="{FF2B5EF4-FFF2-40B4-BE49-F238E27FC236}">
                <a16:creationId xmlns:a16="http://schemas.microsoft.com/office/drawing/2014/main" id="{7CAAEAFA-BEA7-B471-C542-B0CD47D3DE62}"/>
              </a:ext>
            </a:extLst>
          </p:cNvPr>
          <p:cNvSpPr>
            <a:spLocks noGrp="1"/>
          </p:cNvSpPr>
          <p:nvPr>
            <p:ph type="body" sz="half" idx="56" hasCustomPrompt="1"/>
          </p:nvPr>
        </p:nvSpPr>
        <p:spPr>
          <a:xfrm>
            <a:off x="15496504"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2</a:t>
            </a:r>
          </a:p>
        </p:txBody>
      </p:sp>
      <p:sp>
        <p:nvSpPr>
          <p:cNvPr id="45" name="Text Placeholder 3">
            <a:extLst>
              <a:ext uri="{FF2B5EF4-FFF2-40B4-BE49-F238E27FC236}">
                <a16:creationId xmlns:a16="http://schemas.microsoft.com/office/drawing/2014/main" id="{CBEFBCAE-741F-FA4E-2373-3D45531EE5BA}"/>
              </a:ext>
            </a:extLst>
          </p:cNvPr>
          <p:cNvSpPr>
            <a:spLocks noGrp="1"/>
          </p:cNvSpPr>
          <p:nvPr>
            <p:ph type="body" sz="half" idx="57" hasCustomPrompt="1"/>
          </p:nvPr>
        </p:nvSpPr>
        <p:spPr>
          <a:xfrm>
            <a:off x="23358497" y="356561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3</a:t>
            </a:r>
          </a:p>
        </p:txBody>
      </p:sp>
      <p:sp>
        <p:nvSpPr>
          <p:cNvPr id="46" name="Text Placeholder 3">
            <a:extLst>
              <a:ext uri="{FF2B5EF4-FFF2-40B4-BE49-F238E27FC236}">
                <a16:creationId xmlns:a16="http://schemas.microsoft.com/office/drawing/2014/main" id="{8BFE3ED5-040A-9F49-C82A-6125C2851679}"/>
              </a:ext>
            </a:extLst>
          </p:cNvPr>
          <p:cNvSpPr>
            <a:spLocks noGrp="1"/>
          </p:cNvSpPr>
          <p:nvPr>
            <p:ph type="body" sz="half" idx="58" hasCustomPrompt="1"/>
          </p:nvPr>
        </p:nvSpPr>
        <p:spPr>
          <a:xfrm>
            <a:off x="706397"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47" name="Text Placeholder 3">
            <a:extLst>
              <a:ext uri="{FF2B5EF4-FFF2-40B4-BE49-F238E27FC236}">
                <a16:creationId xmlns:a16="http://schemas.microsoft.com/office/drawing/2014/main" id="{290827C3-A2C4-B9F6-9C80-2693C3360F22}"/>
              </a:ext>
            </a:extLst>
          </p:cNvPr>
          <p:cNvSpPr>
            <a:spLocks noGrp="1"/>
          </p:cNvSpPr>
          <p:nvPr>
            <p:ph type="body" sz="half" idx="59" hasCustomPrompt="1"/>
          </p:nvPr>
        </p:nvSpPr>
        <p:spPr>
          <a:xfrm>
            <a:off x="7634511"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4</a:t>
            </a:r>
          </a:p>
        </p:txBody>
      </p:sp>
      <p:sp>
        <p:nvSpPr>
          <p:cNvPr id="48" name="Text Placeholder 3">
            <a:extLst>
              <a:ext uri="{FF2B5EF4-FFF2-40B4-BE49-F238E27FC236}">
                <a16:creationId xmlns:a16="http://schemas.microsoft.com/office/drawing/2014/main" id="{187D63A6-9FB6-89CD-16DB-0E14E9A29690}"/>
              </a:ext>
            </a:extLst>
          </p:cNvPr>
          <p:cNvSpPr>
            <a:spLocks noGrp="1"/>
          </p:cNvSpPr>
          <p:nvPr>
            <p:ph type="body" sz="half" idx="60" hasCustomPrompt="1"/>
          </p:nvPr>
        </p:nvSpPr>
        <p:spPr>
          <a:xfrm>
            <a:off x="8568391"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49" name="Text Placeholder 3">
            <a:extLst>
              <a:ext uri="{FF2B5EF4-FFF2-40B4-BE49-F238E27FC236}">
                <a16:creationId xmlns:a16="http://schemas.microsoft.com/office/drawing/2014/main" id="{007A337E-41B0-7CBA-42AE-AF3682D36809}"/>
              </a:ext>
            </a:extLst>
          </p:cNvPr>
          <p:cNvSpPr>
            <a:spLocks noGrp="1"/>
          </p:cNvSpPr>
          <p:nvPr>
            <p:ph type="body" sz="half" idx="61" hasCustomPrompt="1"/>
          </p:nvPr>
        </p:nvSpPr>
        <p:spPr>
          <a:xfrm>
            <a:off x="16430384" y="8535220"/>
            <a:ext cx="4523824" cy="360612"/>
          </a:xfrm>
          <a:prstGeom prst="rect">
            <a:avLst/>
          </a:prstGeom>
        </p:spPr>
        <p:txBody>
          <a:bodyPr vert="horz" wrap="square" lIns="91440" tIns="45720" rIns="91440" bIns="45720" rtlCol="0">
            <a:spAutoFit/>
          </a:bodyPr>
          <a:lstStyle>
            <a:lvl1pPr marL="0" indent="0">
              <a:spcBef>
                <a:spcPts val="0"/>
              </a:spcBef>
              <a:buNone/>
              <a:defRPr lang="en-US" sz="1600" b="0" i="0" spc="-32" dirty="0" smtClean="0">
                <a:solidFill>
                  <a:schemeClr val="tx1"/>
                </a:solidFill>
                <a:ea typeface="Helvetica Neue Medium"/>
                <a:cs typeface="Haffer" pitchFamily="2" charset="77"/>
              </a:defRPr>
            </a:lvl1pPr>
          </a:lstStyle>
          <a:p>
            <a:pPr marL="228600" lvl="0" indent="-228600">
              <a:lnSpc>
                <a:spcPct val="120000"/>
              </a:lnSpc>
            </a:pPr>
            <a:r>
              <a:rPr lang="en-US"/>
              <a:t>Lorem ipsum dolor sit </a:t>
            </a:r>
            <a:r>
              <a:rPr lang="en-US" err="1"/>
              <a:t>amet</a:t>
            </a:r>
            <a:r>
              <a:rPr lang="en-US"/>
              <a:t>.</a:t>
            </a:r>
          </a:p>
        </p:txBody>
      </p:sp>
      <p:sp>
        <p:nvSpPr>
          <p:cNvPr id="50" name="Text Placeholder 3">
            <a:extLst>
              <a:ext uri="{FF2B5EF4-FFF2-40B4-BE49-F238E27FC236}">
                <a16:creationId xmlns:a16="http://schemas.microsoft.com/office/drawing/2014/main" id="{3DE2CC4B-306C-72B1-F214-4A4DE0175DCC}"/>
              </a:ext>
            </a:extLst>
          </p:cNvPr>
          <p:cNvSpPr>
            <a:spLocks noGrp="1"/>
          </p:cNvSpPr>
          <p:nvPr>
            <p:ph type="body" sz="half" idx="62" hasCustomPrompt="1"/>
          </p:nvPr>
        </p:nvSpPr>
        <p:spPr>
          <a:xfrm>
            <a:off x="15496504"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5</a:t>
            </a:r>
          </a:p>
        </p:txBody>
      </p:sp>
      <p:sp>
        <p:nvSpPr>
          <p:cNvPr id="51" name="Text Placeholder 3">
            <a:extLst>
              <a:ext uri="{FF2B5EF4-FFF2-40B4-BE49-F238E27FC236}">
                <a16:creationId xmlns:a16="http://schemas.microsoft.com/office/drawing/2014/main" id="{EB9D07BA-AA82-653D-7833-0479CDAFDA69}"/>
              </a:ext>
            </a:extLst>
          </p:cNvPr>
          <p:cNvSpPr>
            <a:spLocks noGrp="1"/>
          </p:cNvSpPr>
          <p:nvPr>
            <p:ph type="body" sz="half" idx="63" hasCustomPrompt="1"/>
          </p:nvPr>
        </p:nvSpPr>
        <p:spPr>
          <a:xfrm>
            <a:off x="23358497" y="8569222"/>
            <a:ext cx="292608" cy="292608"/>
          </a:xfrm>
          <a:prstGeom prst="ellipse">
            <a:avLst/>
          </a:prstGeom>
          <a:solidFill>
            <a:srgbClr val="FFFFFF"/>
          </a:solidFill>
        </p:spPr>
        <p:txBody>
          <a:bodyPr vert="horz" lIns="0" tIns="0" rIns="0" bIns="0" rtlCol="0" anchor="ctr">
            <a:noAutofit/>
          </a:bodyPr>
          <a:lstStyle>
            <a:lvl1pPr marL="0" indent="0" algn="ctr">
              <a:spcBef>
                <a:spcPts val="0"/>
              </a:spcBef>
              <a:buNone/>
              <a:defRPr lang="en-US" sz="1200" b="0" i="0" dirty="0" smtClean="0">
                <a:solidFill>
                  <a:schemeClr val="bg1"/>
                </a:solidFill>
                <a:ea typeface="Helvetica Neue Medium"/>
                <a:cs typeface="Haffer" pitchFamily="2" charset="77"/>
              </a:defRPr>
            </a:lvl1pPr>
          </a:lstStyle>
          <a:p>
            <a:pPr marL="228600" lvl="0" indent="-228600" algn="ctr"/>
            <a:r>
              <a:rPr lang="en-US"/>
              <a:t>6</a:t>
            </a:r>
          </a:p>
        </p:txBody>
      </p:sp>
    </p:spTree>
    <p:extLst>
      <p:ext uri="{BB962C8B-B14F-4D97-AF65-F5344CB8AC3E}">
        <p14:creationId xmlns:p14="http://schemas.microsoft.com/office/powerpoint/2010/main" val="1221994132"/>
      </p:ext>
    </p:extLst>
  </p:cSld>
  <p:clrMapOvr>
    <a:overrideClrMapping bg1="dk1" tx1="lt1" bg2="dk2" tx2="lt2" accent1="accent1" accent2="accent2" accent3="accent3" accent4="accent4" accent5="accent5" accent6="accent6" hlink="hlink" folHlink="folHlink"/>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 body + 5 imgs (4+1)">
    <p:spTree>
      <p:nvGrpSpPr>
        <p:cNvPr id="1" name=""/>
        <p:cNvGrpSpPr/>
        <p:nvPr/>
      </p:nvGrpSpPr>
      <p:grpSpPr>
        <a:xfrm>
          <a:off x="0" y="0"/>
          <a:ext cx="0" cy="0"/>
          <a:chOff x="0" y="0"/>
          <a:chExt cx="0" cy="0"/>
        </a:xfrm>
      </p:grpSpPr>
      <p:sp>
        <p:nvSpPr>
          <p:cNvPr id="5" name="Text Placeholder 3">
            <a:extLst>
              <a:ext uri="{FF2B5EF4-FFF2-40B4-BE49-F238E27FC236}">
                <a16:creationId xmlns:a16="http://schemas.microsoft.com/office/drawing/2014/main" id="{C4FBE5DD-FC8F-8C99-6F3A-CD12B29BB097}"/>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6" name="Title 1">
            <a:extLst>
              <a:ext uri="{FF2B5EF4-FFF2-40B4-BE49-F238E27FC236}">
                <a16:creationId xmlns:a16="http://schemas.microsoft.com/office/drawing/2014/main" id="{421040FA-66FC-82F6-DAB1-DA5078C3FB92}"/>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7" name="Text Placeholder 3">
            <a:extLst>
              <a:ext uri="{FF2B5EF4-FFF2-40B4-BE49-F238E27FC236}">
                <a16:creationId xmlns:a16="http://schemas.microsoft.com/office/drawing/2014/main" id="{B9AEAA0D-AB33-B083-41BD-CB2FB0356E51}"/>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 name="Picture Placeholder 6">
            <a:extLst>
              <a:ext uri="{FF2B5EF4-FFF2-40B4-BE49-F238E27FC236}">
                <a16:creationId xmlns:a16="http://schemas.microsoft.com/office/drawing/2014/main" id="{CD921DBD-F93A-FDB7-D71E-9D9F409EFE5E}"/>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4DC1A0E6-ED39-4EEF-F234-216D054E83AD}"/>
              </a:ext>
            </a:extLst>
          </p:cNvPr>
          <p:cNvSpPr>
            <a:spLocks noGrp="1"/>
          </p:cNvSpPr>
          <p:nvPr>
            <p:ph type="pic" sz="quarter" idx="39" hasCustomPrompt="1"/>
          </p:nvPr>
        </p:nvSpPr>
        <p:spPr>
          <a:xfrm>
            <a:off x="12330475" y="3408978"/>
            <a:ext cx="11516520" cy="9806385"/>
          </a:xfrm>
          <a:prstGeom prst="roundRect">
            <a:avLst>
              <a:gd name="adj" fmla="val 1757"/>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6C27CD65-E762-D20F-3531-B872F07BB1DF}"/>
              </a:ext>
            </a:extLst>
          </p:cNvPr>
          <p:cNvSpPr>
            <a:spLocks noGrp="1"/>
          </p:cNvSpPr>
          <p:nvPr>
            <p:ph type="pic" sz="quarter" idx="53" hasCustomPrompt="1"/>
          </p:nvPr>
        </p:nvSpPr>
        <p:spPr>
          <a:xfrm>
            <a:off x="6447603" y="3408979"/>
            <a:ext cx="5605923" cy="4773477"/>
          </a:xfrm>
          <a:prstGeom prst="roundRect">
            <a:avLst>
              <a:gd name="adj" fmla="val 3610"/>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28572DFC-37FD-A383-C4FB-5C8328985027}"/>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lvl1pPr>
          </a:lstStyle>
          <a:p>
            <a:r>
              <a:rPr lang="en-SE"/>
              <a:t> </a:t>
            </a:r>
          </a:p>
        </p:txBody>
      </p:sp>
      <p:sp>
        <p:nvSpPr>
          <p:cNvPr id="14" name="Picture Placeholder 6">
            <a:extLst>
              <a:ext uri="{FF2B5EF4-FFF2-40B4-BE49-F238E27FC236}">
                <a16:creationId xmlns:a16="http://schemas.microsoft.com/office/drawing/2014/main" id="{7C1C71FB-8FE0-A9A1-97BF-DF28A1E9BA45}"/>
              </a:ext>
            </a:extLst>
          </p:cNvPr>
          <p:cNvSpPr>
            <a:spLocks noGrp="1"/>
          </p:cNvSpPr>
          <p:nvPr>
            <p:ph type="pic" sz="quarter" idx="55" hasCustomPrompt="1"/>
          </p:nvPr>
        </p:nvSpPr>
        <p:spPr>
          <a:xfrm>
            <a:off x="6447603" y="8441886"/>
            <a:ext cx="5605923" cy="4773477"/>
          </a:xfrm>
          <a:prstGeom prst="roundRect">
            <a:avLst>
              <a:gd name="adj" fmla="val 3610"/>
            </a:avLst>
          </a:prstGeom>
        </p:spPr>
        <p:txBody>
          <a:bodyPr/>
          <a:lstStyle>
            <a:lvl1pPr algn="ctr">
              <a:defRPr sz="1000"/>
            </a:lvl1pPr>
          </a:lstStyle>
          <a:p>
            <a:r>
              <a:rPr lang="en-SE"/>
              <a:t> </a:t>
            </a:r>
          </a:p>
        </p:txBody>
      </p:sp>
    </p:spTree>
    <p:extLst>
      <p:ext uri="{BB962C8B-B14F-4D97-AF65-F5344CB8AC3E}">
        <p14:creationId xmlns:p14="http://schemas.microsoft.com/office/powerpoint/2010/main" val="31273985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 body + 5 imgs (4+1)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CBC60CCC-F9BC-9B25-2081-CF7BFD08E20C}"/>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9" name="Title 1">
            <a:extLst>
              <a:ext uri="{FF2B5EF4-FFF2-40B4-BE49-F238E27FC236}">
                <a16:creationId xmlns:a16="http://schemas.microsoft.com/office/drawing/2014/main" id="{A62327AD-57FE-7085-0AC1-7371BF3909BA}"/>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0" name="Text Placeholder 3">
            <a:extLst>
              <a:ext uri="{FF2B5EF4-FFF2-40B4-BE49-F238E27FC236}">
                <a16:creationId xmlns:a16="http://schemas.microsoft.com/office/drawing/2014/main" id="{A745240B-5EA0-DF5B-B470-55689D329D89}"/>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Picture Placeholder 6">
            <a:extLst>
              <a:ext uri="{FF2B5EF4-FFF2-40B4-BE49-F238E27FC236}">
                <a16:creationId xmlns:a16="http://schemas.microsoft.com/office/drawing/2014/main" id="{7747DBEA-5A9B-545B-5E7B-275CD33BE19F}"/>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4A29CF59-41FF-C67E-CFD2-FBCCC9143F00}"/>
              </a:ext>
            </a:extLst>
          </p:cNvPr>
          <p:cNvSpPr>
            <a:spLocks noGrp="1"/>
          </p:cNvSpPr>
          <p:nvPr>
            <p:ph type="pic" sz="quarter" idx="39" hasCustomPrompt="1"/>
          </p:nvPr>
        </p:nvSpPr>
        <p:spPr>
          <a:xfrm>
            <a:off x="12330475" y="3408978"/>
            <a:ext cx="11516520" cy="9806385"/>
          </a:xfrm>
          <a:prstGeom prst="roundRect">
            <a:avLst>
              <a:gd name="adj" fmla="val 1757"/>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B7A46263-D0DC-EFAA-59E0-A99A5731FE27}"/>
              </a:ext>
            </a:extLst>
          </p:cNvPr>
          <p:cNvSpPr>
            <a:spLocks noGrp="1"/>
          </p:cNvSpPr>
          <p:nvPr>
            <p:ph type="pic" sz="quarter" idx="53" hasCustomPrompt="1"/>
          </p:nvPr>
        </p:nvSpPr>
        <p:spPr>
          <a:xfrm>
            <a:off x="6447603"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C41F29FA-AB3B-5871-70F4-FA5CB9118805}"/>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4" name="Picture Placeholder 6">
            <a:extLst>
              <a:ext uri="{FF2B5EF4-FFF2-40B4-BE49-F238E27FC236}">
                <a16:creationId xmlns:a16="http://schemas.microsoft.com/office/drawing/2014/main" id="{21FE7092-C00E-2BBE-C245-3C2BA6D98753}"/>
              </a:ext>
            </a:extLst>
          </p:cNvPr>
          <p:cNvSpPr>
            <a:spLocks noGrp="1"/>
          </p:cNvSpPr>
          <p:nvPr>
            <p:ph type="pic" sz="quarter" idx="55" hasCustomPrompt="1"/>
          </p:nvPr>
        </p:nvSpPr>
        <p:spPr>
          <a:xfrm>
            <a:off x="6447603"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796712762"/>
      </p:ext>
    </p:extLst>
  </p:cSld>
  <p:clrMapOvr>
    <a:overrideClrMapping bg1="dk1" tx1="lt1" bg2="dk2" tx2="lt2" accent1="accent1" accent2="accent2" accent3="accent3" accent4="accent4" accent5="accent5" accent6="accent6" hlink="hlink" folHlink="folHlink"/>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 body + 8 imgs">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9843DD0B-F47A-19A9-BA51-12FC0C273600}"/>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2" name="Title 1">
            <a:extLst>
              <a:ext uri="{FF2B5EF4-FFF2-40B4-BE49-F238E27FC236}">
                <a16:creationId xmlns:a16="http://schemas.microsoft.com/office/drawing/2014/main" id="{2AF1FC26-8204-2558-806D-834313501371}"/>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3" name="Text Placeholder 3">
            <a:extLst>
              <a:ext uri="{FF2B5EF4-FFF2-40B4-BE49-F238E27FC236}">
                <a16:creationId xmlns:a16="http://schemas.microsoft.com/office/drawing/2014/main" id="{99A0DF3B-2860-250A-AC86-4E623EF1E895}"/>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 name="Picture Placeholder 6">
            <a:extLst>
              <a:ext uri="{FF2B5EF4-FFF2-40B4-BE49-F238E27FC236}">
                <a16:creationId xmlns:a16="http://schemas.microsoft.com/office/drawing/2014/main" id="{AC93BE5F-E1AD-EFC1-DF32-DF98242A9CF7}"/>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9C75F335-76DF-D416-9CE3-6A161D3ACC2C}"/>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4D78F64A-80D3-43D5-7F27-A4676F9482A2}"/>
              </a:ext>
            </a:extLst>
          </p:cNvPr>
          <p:cNvSpPr>
            <a:spLocks noGrp="1"/>
          </p:cNvSpPr>
          <p:nvPr>
            <p:ph type="pic" sz="quarter" idx="58" hasCustomPrompt="1"/>
          </p:nvPr>
        </p:nvSpPr>
        <p:spPr>
          <a:xfrm>
            <a:off x="6447603" y="3408979"/>
            <a:ext cx="5605923" cy="4773477"/>
          </a:xfrm>
          <a:prstGeom prst="roundRect">
            <a:avLst>
              <a:gd name="adj" fmla="val 3610"/>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2955C1DB-60A7-15EB-8C71-DD11838D2731}"/>
              </a:ext>
            </a:extLst>
          </p:cNvPr>
          <p:cNvSpPr>
            <a:spLocks noGrp="1"/>
          </p:cNvSpPr>
          <p:nvPr>
            <p:ph type="pic" sz="quarter" idx="59" hasCustomPrompt="1"/>
          </p:nvPr>
        </p:nvSpPr>
        <p:spPr>
          <a:xfrm>
            <a:off x="6447603" y="8441886"/>
            <a:ext cx="5605923" cy="4773477"/>
          </a:xfrm>
          <a:prstGeom prst="roundRect">
            <a:avLst>
              <a:gd name="adj" fmla="val 3610"/>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E986D673-F25F-24C1-2C52-4D4BFAD3F521}"/>
              </a:ext>
            </a:extLst>
          </p:cNvPr>
          <p:cNvSpPr>
            <a:spLocks noGrp="1"/>
          </p:cNvSpPr>
          <p:nvPr>
            <p:ph type="pic" sz="quarter" idx="60" hasCustomPrompt="1"/>
          </p:nvPr>
        </p:nvSpPr>
        <p:spPr>
          <a:xfrm>
            <a:off x="12330475" y="3408979"/>
            <a:ext cx="5605923" cy="4773477"/>
          </a:xfrm>
          <a:prstGeom prst="roundRect">
            <a:avLst>
              <a:gd name="adj" fmla="val 3610"/>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3513FEB5-D98D-4A11-AAB6-C1C2BC8BF227}"/>
              </a:ext>
            </a:extLst>
          </p:cNvPr>
          <p:cNvSpPr>
            <a:spLocks noGrp="1"/>
          </p:cNvSpPr>
          <p:nvPr>
            <p:ph type="pic" sz="quarter" idx="61" hasCustomPrompt="1"/>
          </p:nvPr>
        </p:nvSpPr>
        <p:spPr>
          <a:xfrm>
            <a:off x="12330475" y="8441886"/>
            <a:ext cx="5605923" cy="4773477"/>
          </a:xfrm>
          <a:prstGeom prst="roundRect">
            <a:avLst>
              <a:gd name="adj" fmla="val 3610"/>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016C08DA-B3A9-504E-B47A-98804EEEE5CB}"/>
              </a:ext>
            </a:extLst>
          </p:cNvPr>
          <p:cNvSpPr>
            <a:spLocks noGrp="1"/>
          </p:cNvSpPr>
          <p:nvPr>
            <p:ph type="pic" sz="quarter" idx="62" hasCustomPrompt="1"/>
          </p:nvPr>
        </p:nvSpPr>
        <p:spPr>
          <a:xfrm>
            <a:off x="18241107" y="3408979"/>
            <a:ext cx="5605923" cy="4773477"/>
          </a:xfrm>
          <a:prstGeom prst="roundRect">
            <a:avLst>
              <a:gd name="adj" fmla="val 3610"/>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5AD36A89-6E51-178B-F462-C847CD1F9354}"/>
              </a:ext>
            </a:extLst>
          </p:cNvPr>
          <p:cNvSpPr>
            <a:spLocks noGrp="1"/>
          </p:cNvSpPr>
          <p:nvPr>
            <p:ph type="pic" sz="quarter" idx="63" hasCustomPrompt="1"/>
          </p:nvPr>
        </p:nvSpPr>
        <p:spPr>
          <a:xfrm>
            <a:off x="18241107" y="8441886"/>
            <a:ext cx="5605923" cy="4773477"/>
          </a:xfrm>
          <a:prstGeom prst="roundRect">
            <a:avLst>
              <a:gd name="adj" fmla="val 3610"/>
            </a:avLst>
          </a:prstGeom>
        </p:spPr>
        <p:txBody>
          <a:bodyPr/>
          <a:lstStyle>
            <a:lvl1pPr algn="ctr">
              <a:defRPr sz="1000"/>
            </a:lvl1pPr>
          </a:lstStyle>
          <a:p>
            <a:r>
              <a:rPr lang="en-SE"/>
              <a:t> </a:t>
            </a:r>
          </a:p>
        </p:txBody>
      </p:sp>
    </p:spTree>
    <p:extLst>
      <p:ext uri="{BB962C8B-B14F-4D97-AF65-F5344CB8AC3E}">
        <p14:creationId xmlns:p14="http://schemas.microsoft.com/office/powerpoint/2010/main" val="291729047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 body + 8 imgs – Dark">
    <p:bg>
      <p:bgRef idx="1001">
        <a:schemeClr val="bg2"/>
      </p:bgRef>
    </p:bg>
    <p:spTree>
      <p:nvGrpSpPr>
        <p:cNvPr id="1" name=""/>
        <p:cNvGrpSpPr/>
        <p:nvPr/>
      </p:nvGrpSpPr>
      <p:grpSpPr>
        <a:xfrm>
          <a:off x="0" y="0"/>
          <a:ext cx="0" cy="0"/>
          <a:chOff x="0" y="0"/>
          <a:chExt cx="0" cy="0"/>
        </a:xfrm>
      </p:grpSpPr>
      <p:sp>
        <p:nvSpPr>
          <p:cNvPr id="11" name="Text Placeholder 3">
            <a:extLst>
              <a:ext uri="{FF2B5EF4-FFF2-40B4-BE49-F238E27FC236}">
                <a16:creationId xmlns:a16="http://schemas.microsoft.com/office/drawing/2014/main" id="{0DD16934-DED9-7B7E-64A0-E9442AF6106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2" name="Title 1">
            <a:extLst>
              <a:ext uri="{FF2B5EF4-FFF2-40B4-BE49-F238E27FC236}">
                <a16:creationId xmlns:a16="http://schemas.microsoft.com/office/drawing/2014/main" id="{FC1E4735-902A-8524-FA8C-761292A250B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3" name="Text Placeholder 3">
            <a:extLst>
              <a:ext uri="{FF2B5EF4-FFF2-40B4-BE49-F238E27FC236}">
                <a16:creationId xmlns:a16="http://schemas.microsoft.com/office/drawing/2014/main" id="{1A316ABE-CE44-0CAB-6558-13EDF9F5437E}"/>
              </a:ext>
            </a:extLst>
          </p:cNvPr>
          <p:cNvSpPr>
            <a:spLocks noGrp="1"/>
          </p:cNvSpPr>
          <p:nvPr>
            <p:ph type="body" sz="half" idx="12" hasCustomPrompt="1"/>
          </p:nvPr>
        </p:nvSpPr>
        <p:spPr>
          <a:xfrm>
            <a:off x="9712403" y="500555"/>
            <a:ext cx="14130000" cy="2349874"/>
          </a:xfrm>
          <a:prstGeom prst="rect">
            <a:avLst/>
          </a:prstGeom>
          <a:noFill/>
        </p:spPr>
        <p:txBody>
          <a:bodyPr anchor="t">
            <a:spAutoFit/>
          </a:bodyPr>
          <a:lstStyle>
            <a:lvl1pPr marL="0" indent="0" algn="l">
              <a:lnSpc>
                <a:spcPct val="110000"/>
              </a:lnSpc>
              <a:spcBef>
                <a:spcPts val="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2" name="Picture Placeholder 6">
            <a:extLst>
              <a:ext uri="{FF2B5EF4-FFF2-40B4-BE49-F238E27FC236}">
                <a16:creationId xmlns:a16="http://schemas.microsoft.com/office/drawing/2014/main" id="{D59C2EDD-271D-0316-3A68-17AE64EAFFB8}"/>
              </a:ext>
            </a:extLst>
          </p:cNvPr>
          <p:cNvSpPr>
            <a:spLocks noGrp="1"/>
          </p:cNvSpPr>
          <p:nvPr>
            <p:ph type="pic" sz="quarter" idx="40" hasCustomPrompt="1"/>
          </p:nvPr>
        </p:nvSpPr>
        <p:spPr>
          <a:xfrm>
            <a:off x="536971"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4" name="Picture Placeholder 6">
            <a:extLst>
              <a:ext uri="{FF2B5EF4-FFF2-40B4-BE49-F238E27FC236}">
                <a16:creationId xmlns:a16="http://schemas.microsoft.com/office/drawing/2014/main" id="{F54D1B7D-3CBB-61AA-90A0-9E935D68A454}"/>
              </a:ext>
            </a:extLst>
          </p:cNvPr>
          <p:cNvSpPr>
            <a:spLocks noGrp="1"/>
          </p:cNvSpPr>
          <p:nvPr>
            <p:ph type="pic" sz="quarter" idx="54" hasCustomPrompt="1"/>
          </p:nvPr>
        </p:nvSpPr>
        <p:spPr>
          <a:xfrm>
            <a:off x="536971"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5" name="Picture Placeholder 6">
            <a:extLst>
              <a:ext uri="{FF2B5EF4-FFF2-40B4-BE49-F238E27FC236}">
                <a16:creationId xmlns:a16="http://schemas.microsoft.com/office/drawing/2014/main" id="{5104E0C1-833D-F58F-888F-3EFAE583D435}"/>
              </a:ext>
            </a:extLst>
          </p:cNvPr>
          <p:cNvSpPr>
            <a:spLocks noGrp="1"/>
          </p:cNvSpPr>
          <p:nvPr>
            <p:ph type="pic" sz="quarter" idx="58" hasCustomPrompt="1"/>
          </p:nvPr>
        </p:nvSpPr>
        <p:spPr>
          <a:xfrm>
            <a:off x="6447603"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6" name="Picture Placeholder 6">
            <a:extLst>
              <a:ext uri="{FF2B5EF4-FFF2-40B4-BE49-F238E27FC236}">
                <a16:creationId xmlns:a16="http://schemas.microsoft.com/office/drawing/2014/main" id="{EC8FC248-B52B-C5A8-7444-17917B3110AA}"/>
              </a:ext>
            </a:extLst>
          </p:cNvPr>
          <p:cNvSpPr>
            <a:spLocks noGrp="1"/>
          </p:cNvSpPr>
          <p:nvPr>
            <p:ph type="pic" sz="quarter" idx="59" hasCustomPrompt="1"/>
          </p:nvPr>
        </p:nvSpPr>
        <p:spPr>
          <a:xfrm>
            <a:off x="6447603"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7" name="Picture Placeholder 6">
            <a:extLst>
              <a:ext uri="{FF2B5EF4-FFF2-40B4-BE49-F238E27FC236}">
                <a16:creationId xmlns:a16="http://schemas.microsoft.com/office/drawing/2014/main" id="{4ECB01D9-B893-34FD-8260-5119F04908D4}"/>
              </a:ext>
            </a:extLst>
          </p:cNvPr>
          <p:cNvSpPr>
            <a:spLocks noGrp="1"/>
          </p:cNvSpPr>
          <p:nvPr>
            <p:ph type="pic" sz="quarter" idx="60" hasCustomPrompt="1"/>
          </p:nvPr>
        </p:nvSpPr>
        <p:spPr>
          <a:xfrm>
            <a:off x="12330475"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8" name="Picture Placeholder 6">
            <a:extLst>
              <a:ext uri="{FF2B5EF4-FFF2-40B4-BE49-F238E27FC236}">
                <a16:creationId xmlns:a16="http://schemas.microsoft.com/office/drawing/2014/main" id="{8B537A87-697B-DDDB-C8D7-075EBA271E33}"/>
              </a:ext>
            </a:extLst>
          </p:cNvPr>
          <p:cNvSpPr>
            <a:spLocks noGrp="1"/>
          </p:cNvSpPr>
          <p:nvPr>
            <p:ph type="pic" sz="quarter" idx="61" hasCustomPrompt="1"/>
          </p:nvPr>
        </p:nvSpPr>
        <p:spPr>
          <a:xfrm>
            <a:off x="12330475"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19" name="Picture Placeholder 6">
            <a:extLst>
              <a:ext uri="{FF2B5EF4-FFF2-40B4-BE49-F238E27FC236}">
                <a16:creationId xmlns:a16="http://schemas.microsoft.com/office/drawing/2014/main" id="{0E882996-E79A-72BC-D7AA-B5018650F0E3}"/>
              </a:ext>
            </a:extLst>
          </p:cNvPr>
          <p:cNvSpPr>
            <a:spLocks noGrp="1"/>
          </p:cNvSpPr>
          <p:nvPr>
            <p:ph type="pic" sz="quarter" idx="62" hasCustomPrompt="1"/>
          </p:nvPr>
        </p:nvSpPr>
        <p:spPr>
          <a:xfrm>
            <a:off x="18241107" y="3408979"/>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
        <p:nvSpPr>
          <p:cNvPr id="20" name="Picture Placeholder 6">
            <a:extLst>
              <a:ext uri="{FF2B5EF4-FFF2-40B4-BE49-F238E27FC236}">
                <a16:creationId xmlns:a16="http://schemas.microsoft.com/office/drawing/2014/main" id="{FCB699D3-6F95-6129-F477-2BC000A9BEA2}"/>
              </a:ext>
            </a:extLst>
          </p:cNvPr>
          <p:cNvSpPr>
            <a:spLocks noGrp="1"/>
          </p:cNvSpPr>
          <p:nvPr>
            <p:ph type="pic" sz="quarter" idx="63" hasCustomPrompt="1"/>
          </p:nvPr>
        </p:nvSpPr>
        <p:spPr>
          <a:xfrm>
            <a:off x="18241107" y="8441886"/>
            <a:ext cx="5605923" cy="4773477"/>
          </a:xfrm>
          <a:prstGeom prst="roundRect">
            <a:avLst>
              <a:gd name="adj" fmla="val 3610"/>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114859866"/>
      </p:ext>
    </p:extLst>
  </p:cSld>
  <p:clrMapOvr>
    <a:overrideClrMapping bg1="dk1" tx1="lt1" bg2="dk2" tx2="lt2" accent1="accent1" accent2="accent2" accent3="accent3" accent4="accent4" accent5="accent5" accent6="accent6" hlink="hlink" folHlink="folHlink"/>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3 imgs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CDCE4B7-7F24-580A-F3F4-3A82F50BBDA1}"/>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lvl1pPr>
          </a:lstStyle>
          <a:p>
            <a:r>
              <a:rPr lang="en-SE"/>
              <a:t> </a:t>
            </a:r>
          </a:p>
        </p:txBody>
      </p:sp>
      <p:sp>
        <p:nvSpPr>
          <p:cNvPr id="8" name="Text Placeholder 3">
            <a:extLst>
              <a:ext uri="{FF2B5EF4-FFF2-40B4-BE49-F238E27FC236}">
                <a16:creationId xmlns:a16="http://schemas.microsoft.com/office/drawing/2014/main" id="{34D01041-B261-4A74-F681-C264740F86A6}"/>
              </a:ext>
            </a:extLst>
          </p:cNvPr>
          <p:cNvSpPr>
            <a:spLocks noGrp="1"/>
          </p:cNvSpPr>
          <p:nvPr>
            <p:ph type="body" sz="half" idx="12" hasCustomPrompt="1"/>
          </p:nvPr>
        </p:nvSpPr>
        <p:spPr>
          <a:xfrm>
            <a:off x="536873"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Text Placeholder 3">
            <a:extLst>
              <a:ext uri="{FF2B5EF4-FFF2-40B4-BE49-F238E27FC236}">
                <a16:creationId xmlns:a16="http://schemas.microsoft.com/office/drawing/2014/main" id="{78CA1392-E535-8410-743F-7029E07482C3}"/>
              </a:ext>
            </a:extLst>
          </p:cNvPr>
          <p:cNvSpPr>
            <a:spLocks noGrp="1"/>
          </p:cNvSpPr>
          <p:nvPr>
            <p:ph type="body" sz="half" idx="57" hasCustomPrompt="1"/>
          </p:nvPr>
        </p:nvSpPr>
        <p:spPr>
          <a:xfrm>
            <a:off x="842926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Text Placeholder 3">
            <a:extLst>
              <a:ext uri="{FF2B5EF4-FFF2-40B4-BE49-F238E27FC236}">
                <a16:creationId xmlns:a16="http://schemas.microsoft.com/office/drawing/2014/main" id="{F78726F0-EF9A-77E3-B6BD-7DF7CCECDB9E}"/>
              </a:ext>
            </a:extLst>
          </p:cNvPr>
          <p:cNvSpPr>
            <a:spLocks noGrp="1"/>
          </p:cNvSpPr>
          <p:nvPr>
            <p:ph type="body" sz="half" idx="58" hasCustomPrompt="1"/>
          </p:nvPr>
        </p:nvSpPr>
        <p:spPr>
          <a:xfrm>
            <a:off x="1629691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Picture Placeholder 6">
            <a:extLst>
              <a:ext uri="{FF2B5EF4-FFF2-40B4-BE49-F238E27FC236}">
                <a16:creationId xmlns:a16="http://schemas.microsoft.com/office/drawing/2014/main" id="{D7F94168-7F98-9A82-2F08-3A19C15B0235}"/>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394ACBC1-8A52-3A88-FFC9-943D7ACB06B0}"/>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lvl1pPr>
          </a:lstStyle>
          <a:p>
            <a:r>
              <a:rPr lang="en-SE"/>
              <a:t> </a:t>
            </a:r>
          </a:p>
        </p:txBody>
      </p:sp>
    </p:spTree>
    <p:extLst>
      <p:ext uri="{BB962C8B-B14F-4D97-AF65-F5344CB8AC3E}">
        <p14:creationId xmlns:p14="http://schemas.microsoft.com/office/powerpoint/2010/main" val="548482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 imgs + body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103DB85E-D1F0-2C77-8FB8-C41B847E7D3D}"/>
              </a:ext>
            </a:extLst>
          </p:cNvPr>
          <p:cNvSpPr>
            <a:spLocks noGrp="1"/>
          </p:cNvSpPr>
          <p:nvPr>
            <p:ph type="body" sz="half" idx="12" hasCustomPrompt="1"/>
          </p:nvPr>
        </p:nvSpPr>
        <p:spPr>
          <a:xfrm>
            <a:off x="536873"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3">
            <a:extLst>
              <a:ext uri="{FF2B5EF4-FFF2-40B4-BE49-F238E27FC236}">
                <a16:creationId xmlns:a16="http://schemas.microsoft.com/office/drawing/2014/main" id="{6B234F71-F2B9-6656-5084-58BB275039A5}"/>
              </a:ext>
            </a:extLst>
          </p:cNvPr>
          <p:cNvSpPr>
            <a:spLocks noGrp="1"/>
          </p:cNvSpPr>
          <p:nvPr>
            <p:ph type="body" sz="half" idx="57" hasCustomPrompt="1"/>
          </p:nvPr>
        </p:nvSpPr>
        <p:spPr>
          <a:xfrm>
            <a:off x="842926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3">
            <a:extLst>
              <a:ext uri="{FF2B5EF4-FFF2-40B4-BE49-F238E27FC236}">
                <a16:creationId xmlns:a16="http://schemas.microsoft.com/office/drawing/2014/main" id="{4ADFA871-90DC-856B-D6A9-FCCBCBFD5728}"/>
              </a:ext>
            </a:extLst>
          </p:cNvPr>
          <p:cNvSpPr>
            <a:spLocks noGrp="1"/>
          </p:cNvSpPr>
          <p:nvPr>
            <p:ph type="body" sz="half" idx="58" hasCustomPrompt="1"/>
          </p:nvPr>
        </p:nvSpPr>
        <p:spPr>
          <a:xfrm>
            <a:off x="16296914" y="10656670"/>
            <a:ext cx="7586264"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Picture Placeholder 6">
            <a:extLst>
              <a:ext uri="{FF2B5EF4-FFF2-40B4-BE49-F238E27FC236}">
                <a16:creationId xmlns:a16="http://schemas.microsoft.com/office/drawing/2014/main" id="{9428319F-4033-7D4E-A540-D8B23EA78B80}"/>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E9C7D3FB-E22D-FAA3-77F8-986253F6A61B}"/>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F0FE2F70-2650-D4EB-1EDF-0687249E3C49}"/>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3018107"/>
      </p:ext>
    </p:extLst>
  </p:cSld>
  <p:clrMapOvr>
    <a:overrideClrMapping bg1="dk1" tx1="lt1" bg2="dk2" tx2="lt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3 imgs + title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2A9AAABA-0785-313B-C3C0-05767B5CFE0F}"/>
              </a:ext>
            </a:extLst>
          </p:cNvPr>
          <p:cNvSpPr>
            <a:spLocks noGrp="1"/>
          </p:cNvSpPr>
          <p:nvPr>
            <p:ph type="body" sz="half" idx="12" hasCustomPrompt="1"/>
          </p:nvPr>
        </p:nvSpPr>
        <p:spPr>
          <a:xfrm>
            <a:off x="536873"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3" name="Text Placeholder 3">
            <a:extLst>
              <a:ext uri="{FF2B5EF4-FFF2-40B4-BE49-F238E27FC236}">
                <a16:creationId xmlns:a16="http://schemas.microsoft.com/office/drawing/2014/main" id="{821DF1B0-1412-8C1B-9F6C-2FD1A56CA32E}"/>
              </a:ext>
            </a:extLst>
          </p:cNvPr>
          <p:cNvSpPr>
            <a:spLocks noGrp="1"/>
          </p:cNvSpPr>
          <p:nvPr>
            <p:ph type="body" sz="half" idx="57" hasCustomPrompt="1"/>
          </p:nvPr>
        </p:nvSpPr>
        <p:spPr>
          <a:xfrm>
            <a:off x="842926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4" name="Text Placeholder 3">
            <a:extLst>
              <a:ext uri="{FF2B5EF4-FFF2-40B4-BE49-F238E27FC236}">
                <a16:creationId xmlns:a16="http://schemas.microsoft.com/office/drawing/2014/main" id="{4F94AF28-E823-12B3-2297-F07B83CA00D5}"/>
              </a:ext>
            </a:extLst>
          </p:cNvPr>
          <p:cNvSpPr>
            <a:spLocks noGrp="1"/>
          </p:cNvSpPr>
          <p:nvPr>
            <p:ph type="body" sz="half" idx="58" hasCustomPrompt="1"/>
          </p:nvPr>
        </p:nvSpPr>
        <p:spPr>
          <a:xfrm>
            <a:off x="1629691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5" name="Picture Placeholder 6">
            <a:extLst>
              <a:ext uri="{FF2B5EF4-FFF2-40B4-BE49-F238E27FC236}">
                <a16:creationId xmlns:a16="http://schemas.microsoft.com/office/drawing/2014/main" id="{D748A86A-DD9A-689C-761F-BF53FDB4FB0C}"/>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EFBC55DE-F81E-B4AA-8C7F-8FFAC85F971E}"/>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412DA914-57B4-ACEC-4023-57FB709AA5F7}"/>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lvl1pPr>
          </a:lstStyle>
          <a:p>
            <a:r>
              <a:rPr lang="en-SE"/>
              <a:t> </a:t>
            </a:r>
          </a:p>
        </p:txBody>
      </p:sp>
    </p:spTree>
    <p:extLst>
      <p:ext uri="{BB962C8B-B14F-4D97-AF65-F5344CB8AC3E}">
        <p14:creationId xmlns:p14="http://schemas.microsoft.com/office/powerpoint/2010/main" val="4851411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Title 1 – Ligh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715BB0BC-FD09-73C0-1ADB-7A5956411EB0}"/>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a:t>Presentation</a:t>
            </a:r>
            <a:br>
              <a:rPr lang="en-US"/>
            </a:br>
            <a:r>
              <a:rPr lang="en-US"/>
              <a:t>Title Big</a:t>
            </a:r>
          </a:p>
        </p:txBody>
      </p:sp>
      <p:pic>
        <p:nvPicPr>
          <p:cNvPr id="4" name="Bilde 3">
            <a:extLst>
              <a:ext uri="{FF2B5EF4-FFF2-40B4-BE49-F238E27FC236}">
                <a16:creationId xmlns:a16="http://schemas.microsoft.com/office/drawing/2014/main" id="{6F52F738-615D-F6DA-4E53-56EB40570947}"/>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269241827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 imgs + titles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A1BD119A-0F1E-6D75-9161-20B1022670AD}"/>
              </a:ext>
            </a:extLst>
          </p:cNvPr>
          <p:cNvSpPr>
            <a:spLocks noGrp="1"/>
          </p:cNvSpPr>
          <p:nvPr>
            <p:ph type="body" sz="half" idx="12" hasCustomPrompt="1"/>
          </p:nvPr>
        </p:nvSpPr>
        <p:spPr>
          <a:xfrm>
            <a:off x="536873"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9" name="Text Placeholder 3">
            <a:extLst>
              <a:ext uri="{FF2B5EF4-FFF2-40B4-BE49-F238E27FC236}">
                <a16:creationId xmlns:a16="http://schemas.microsoft.com/office/drawing/2014/main" id="{13782806-D25A-7B9D-89B3-6B388E47795D}"/>
              </a:ext>
            </a:extLst>
          </p:cNvPr>
          <p:cNvSpPr>
            <a:spLocks noGrp="1"/>
          </p:cNvSpPr>
          <p:nvPr>
            <p:ph type="body" sz="half" idx="57" hasCustomPrompt="1"/>
          </p:nvPr>
        </p:nvSpPr>
        <p:spPr>
          <a:xfrm>
            <a:off x="842926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0" name="Text Placeholder 3">
            <a:extLst>
              <a:ext uri="{FF2B5EF4-FFF2-40B4-BE49-F238E27FC236}">
                <a16:creationId xmlns:a16="http://schemas.microsoft.com/office/drawing/2014/main" id="{00A19281-8034-B3CA-7740-088292432C3A}"/>
              </a:ext>
            </a:extLst>
          </p:cNvPr>
          <p:cNvSpPr>
            <a:spLocks noGrp="1"/>
          </p:cNvSpPr>
          <p:nvPr>
            <p:ph type="body" sz="half" idx="58" hasCustomPrompt="1"/>
          </p:nvPr>
        </p:nvSpPr>
        <p:spPr>
          <a:xfrm>
            <a:off x="16296914" y="10656670"/>
            <a:ext cx="7586264"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5" name="Picture Placeholder 6">
            <a:extLst>
              <a:ext uri="{FF2B5EF4-FFF2-40B4-BE49-F238E27FC236}">
                <a16:creationId xmlns:a16="http://schemas.microsoft.com/office/drawing/2014/main" id="{255527AA-3416-15BB-016C-25CBD39CBC64}"/>
              </a:ext>
            </a:extLst>
          </p:cNvPr>
          <p:cNvSpPr>
            <a:spLocks noGrp="1"/>
          </p:cNvSpPr>
          <p:nvPr>
            <p:ph type="pic" sz="quarter" idx="40" hasCustomPrompt="1"/>
          </p:nvPr>
        </p:nvSpPr>
        <p:spPr>
          <a:xfrm>
            <a:off x="536971"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45264AC4-5FC1-446E-7963-87284C4891CF}"/>
              </a:ext>
            </a:extLst>
          </p:cNvPr>
          <p:cNvSpPr>
            <a:spLocks noGrp="1"/>
          </p:cNvSpPr>
          <p:nvPr>
            <p:ph type="pic" sz="quarter" idx="59" hasCustomPrompt="1"/>
          </p:nvPr>
        </p:nvSpPr>
        <p:spPr>
          <a:xfrm>
            <a:off x="8416990"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51BDE810-FB3A-222B-CE78-C6B01F8DC478}"/>
              </a:ext>
            </a:extLst>
          </p:cNvPr>
          <p:cNvSpPr>
            <a:spLocks noGrp="1"/>
          </p:cNvSpPr>
          <p:nvPr>
            <p:ph type="pic" sz="quarter" idx="60" hasCustomPrompt="1"/>
          </p:nvPr>
        </p:nvSpPr>
        <p:spPr>
          <a:xfrm>
            <a:off x="16297009" y="500555"/>
            <a:ext cx="7586169" cy="9806385"/>
          </a:xfrm>
          <a:prstGeom prst="roundRect">
            <a:avLst>
              <a:gd name="adj" fmla="val 2668"/>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2317227508"/>
      </p:ext>
    </p:extLst>
  </p:cSld>
  <p:clrMapOvr>
    <a:overrideClrMapping bg1="dk1" tx1="lt1" bg2="dk2" tx2="lt2" accent1="accent1" accent2="accent2" accent3="accent3" accent4="accent4" accent5="accent5" accent6="accent6" hlink="hlink" folHlink="folHlink"/>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 imgs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D578D9F-6B7A-78EC-1760-50B11C42BC78}"/>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lvl1pPr>
          </a:lstStyle>
          <a:p>
            <a:r>
              <a:rPr lang="en-SE"/>
              <a:t> </a:t>
            </a:r>
          </a:p>
        </p:txBody>
      </p:sp>
      <p:sp>
        <p:nvSpPr>
          <p:cNvPr id="5" name="Text Placeholder 3">
            <a:extLst>
              <a:ext uri="{FF2B5EF4-FFF2-40B4-BE49-F238E27FC236}">
                <a16:creationId xmlns:a16="http://schemas.microsoft.com/office/drawing/2014/main" id="{355B85FA-B987-5011-0A80-A9B5C19A75CD}"/>
              </a:ext>
            </a:extLst>
          </p:cNvPr>
          <p:cNvSpPr>
            <a:spLocks noGrp="1"/>
          </p:cNvSpPr>
          <p:nvPr>
            <p:ph type="body" sz="half" idx="12" hasCustomPrompt="1"/>
          </p:nvPr>
        </p:nvSpPr>
        <p:spPr>
          <a:xfrm>
            <a:off x="536873"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Text Placeholder 3">
            <a:extLst>
              <a:ext uri="{FF2B5EF4-FFF2-40B4-BE49-F238E27FC236}">
                <a16:creationId xmlns:a16="http://schemas.microsoft.com/office/drawing/2014/main" id="{B6048834-29BF-02C4-F302-F038BC95D43F}"/>
              </a:ext>
            </a:extLst>
          </p:cNvPr>
          <p:cNvSpPr>
            <a:spLocks noGrp="1"/>
          </p:cNvSpPr>
          <p:nvPr>
            <p:ph type="body" sz="half" idx="61" hasCustomPrompt="1"/>
          </p:nvPr>
        </p:nvSpPr>
        <p:spPr>
          <a:xfrm>
            <a:off x="6433707"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Text Placeholder 3">
            <a:extLst>
              <a:ext uri="{FF2B5EF4-FFF2-40B4-BE49-F238E27FC236}">
                <a16:creationId xmlns:a16="http://schemas.microsoft.com/office/drawing/2014/main" id="{EC9D02CA-9BF1-01AB-A50B-64A86AA19449}"/>
              </a:ext>
            </a:extLst>
          </p:cNvPr>
          <p:cNvSpPr>
            <a:spLocks noGrp="1"/>
          </p:cNvSpPr>
          <p:nvPr>
            <p:ph type="body" sz="half" idx="62" hasCustomPrompt="1"/>
          </p:nvPr>
        </p:nvSpPr>
        <p:spPr>
          <a:xfrm>
            <a:off x="12330541"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4" name="Text Placeholder 3">
            <a:extLst>
              <a:ext uri="{FF2B5EF4-FFF2-40B4-BE49-F238E27FC236}">
                <a16:creationId xmlns:a16="http://schemas.microsoft.com/office/drawing/2014/main" id="{90C0425E-3991-BB8C-B40C-3DC897D7C0EB}"/>
              </a:ext>
            </a:extLst>
          </p:cNvPr>
          <p:cNvSpPr>
            <a:spLocks noGrp="1"/>
          </p:cNvSpPr>
          <p:nvPr>
            <p:ph type="body" sz="half" idx="63" hasCustomPrompt="1"/>
          </p:nvPr>
        </p:nvSpPr>
        <p:spPr>
          <a:xfrm>
            <a:off x="18227376"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Picture Placeholder 6">
            <a:extLst>
              <a:ext uri="{FF2B5EF4-FFF2-40B4-BE49-F238E27FC236}">
                <a16:creationId xmlns:a16="http://schemas.microsoft.com/office/drawing/2014/main" id="{FBC7CEB7-0AC5-E153-4E35-796C5241FE4E}"/>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A20F62BD-2700-D8B6-2289-D14D444A5EF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lvl1pPr>
          </a:lstStyle>
          <a:p>
            <a:r>
              <a:rPr lang="en-SE"/>
              <a:t> </a:t>
            </a:r>
          </a:p>
        </p:txBody>
      </p:sp>
      <p:sp>
        <p:nvSpPr>
          <p:cNvPr id="16" name="Picture Placeholder 6">
            <a:extLst>
              <a:ext uri="{FF2B5EF4-FFF2-40B4-BE49-F238E27FC236}">
                <a16:creationId xmlns:a16="http://schemas.microsoft.com/office/drawing/2014/main" id="{27623D21-95C1-77D7-CB3A-DB8CA2F84947}"/>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lvl1pPr>
          </a:lstStyle>
          <a:p>
            <a:r>
              <a:rPr lang="en-SE"/>
              <a:t> </a:t>
            </a:r>
          </a:p>
        </p:txBody>
      </p:sp>
    </p:spTree>
    <p:extLst>
      <p:ext uri="{BB962C8B-B14F-4D97-AF65-F5344CB8AC3E}">
        <p14:creationId xmlns:p14="http://schemas.microsoft.com/office/powerpoint/2010/main" val="38938561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 imgs + body – Dark">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69F6252B-8AE1-C03A-2CA2-072CFDA4A347}"/>
              </a:ext>
            </a:extLst>
          </p:cNvPr>
          <p:cNvSpPr>
            <a:spLocks noGrp="1"/>
          </p:cNvSpPr>
          <p:nvPr>
            <p:ph type="body" sz="half" idx="12" hasCustomPrompt="1"/>
          </p:nvPr>
        </p:nvSpPr>
        <p:spPr>
          <a:xfrm>
            <a:off x="536873"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Text Placeholder 3">
            <a:extLst>
              <a:ext uri="{FF2B5EF4-FFF2-40B4-BE49-F238E27FC236}">
                <a16:creationId xmlns:a16="http://schemas.microsoft.com/office/drawing/2014/main" id="{6CD22749-3A1C-67E1-FE9E-28B5D91C987B}"/>
              </a:ext>
            </a:extLst>
          </p:cNvPr>
          <p:cNvSpPr>
            <a:spLocks noGrp="1"/>
          </p:cNvSpPr>
          <p:nvPr>
            <p:ph type="body" sz="half" idx="61" hasCustomPrompt="1"/>
          </p:nvPr>
        </p:nvSpPr>
        <p:spPr>
          <a:xfrm>
            <a:off x="6433707"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Text Placeholder 3">
            <a:extLst>
              <a:ext uri="{FF2B5EF4-FFF2-40B4-BE49-F238E27FC236}">
                <a16:creationId xmlns:a16="http://schemas.microsoft.com/office/drawing/2014/main" id="{BEF508D1-19BC-9CA3-B3C5-9ACDB36EA6DD}"/>
              </a:ext>
            </a:extLst>
          </p:cNvPr>
          <p:cNvSpPr>
            <a:spLocks noGrp="1"/>
          </p:cNvSpPr>
          <p:nvPr>
            <p:ph type="body" sz="half" idx="62" hasCustomPrompt="1"/>
          </p:nvPr>
        </p:nvSpPr>
        <p:spPr>
          <a:xfrm>
            <a:off x="12330541"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9" name="Text Placeholder 3">
            <a:extLst>
              <a:ext uri="{FF2B5EF4-FFF2-40B4-BE49-F238E27FC236}">
                <a16:creationId xmlns:a16="http://schemas.microsoft.com/office/drawing/2014/main" id="{ADC25669-5D6E-79DD-4327-25A644780BAD}"/>
              </a:ext>
            </a:extLst>
          </p:cNvPr>
          <p:cNvSpPr>
            <a:spLocks noGrp="1"/>
          </p:cNvSpPr>
          <p:nvPr>
            <p:ph type="body" sz="half" idx="63" hasCustomPrompt="1"/>
          </p:nvPr>
        </p:nvSpPr>
        <p:spPr>
          <a:xfrm>
            <a:off x="18227376" y="10656670"/>
            <a:ext cx="5644528"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Picture Placeholder 6">
            <a:extLst>
              <a:ext uri="{FF2B5EF4-FFF2-40B4-BE49-F238E27FC236}">
                <a16:creationId xmlns:a16="http://schemas.microsoft.com/office/drawing/2014/main" id="{FC18B2BA-7070-446D-5918-B97E0F2F5679}"/>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F5392E01-C9B1-A3BF-9D59-39754D2EF508}"/>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98A64FD6-9BC6-B202-DFB7-813487D09A80}"/>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02C58628-CCDF-076F-93ED-5A3BBE497174}"/>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875911070"/>
      </p:ext>
    </p:extLst>
  </p:cSld>
  <p:clrMapOvr>
    <a:overrideClrMapping bg1="dk1" tx1="lt1" bg2="dk2" tx2="lt2" accent1="accent1" accent2="accent2" accent3="accent3" accent4="accent4" accent5="accent5" accent6="accent6" hlink="hlink" folHlink="folHlink"/>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 imgs + titles">
    <p:spTree>
      <p:nvGrpSpPr>
        <p:cNvPr id="1" name=""/>
        <p:cNvGrpSpPr/>
        <p:nvPr/>
      </p:nvGrpSpPr>
      <p:grpSpPr>
        <a:xfrm>
          <a:off x="0" y="0"/>
          <a:ext cx="0" cy="0"/>
          <a:chOff x="0" y="0"/>
          <a:chExt cx="0" cy="0"/>
        </a:xfrm>
      </p:grpSpPr>
      <p:sp>
        <p:nvSpPr>
          <p:cNvPr id="14" name="Text Placeholder 3">
            <a:extLst>
              <a:ext uri="{FF2B5EF4-FFF2-40B4-BE49-F238E27FC236}">
                <a16:creationId xmlns:a16="http://schemas.microsoft.com/office/drawing/2014/main" id="{76C70C61-97DB-98C3-9DFE-B07A974B7113}"/>
              </a:ext>
            </a:extLst>
          </p:cNvPr>
          <p:cNvSpPr>
            <a:spLocks noGrp="1"/>
          </p:cNvSpPr>
          <p:nvPr>
            <p:ph type="body" sz="half" idx="12" hasCustomPrompt="1"/>
          </p:nvPr>
        </p:nvSpPr>
        <p:spPr>
          <a:xfrm>
            <a:off x="536873"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5" name="Text Placeholder 3">
            <a:extLst>
              <a:ext uri="{FF2B5EF4-FFF2-40B4-BE49-F238E27FC236}">
                <a16:creationId xmlns:a16="http://schemas.microsoft.com/office/drawing/2014/main" id="{DF99EAC6-9FC9-E78E-DCCC-B118EA800A0C}"/>
              </a:ext>
            </a:extLst>
          </p:cNvPr>
          <p:cNvSpPr>
            <a:spLocks noGrp="1"/>
          </p:cNvSpPr>
          <p:nvPr>
            <p:ph type="body" sz="half" idx="61" hasCustomPrompt="1"/>
          </p:nvPr>
        </p:nvSpPr>
        <p:spPr>
          <a:xfrm>
            <a:off x="6433707"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6" name="Text Placeholder 3">
            <a:extLst>
              <a:ext uri="{FF2B5EF4-FFF2-40B4-BE49-F238E27FC236}">
                <a16:creationId xmlns:a16="http://schemas.microsoft.com/office/drawing/2014/main" id="{1A412DD8-D84A-EB2D-0C34-36528CB1FEAA}"/>
              </a:ext>
            </a:extLst>
          </p:cNvPr>
          <p:cNvSpPr>
            <a:spLocks noGrp="1"/>
          </p:cNvSpPr>
          <p:nvPr>
            <p:ph type="body" sz="half" idx="62" hasCustomPrompt="1"/>
          </p:nvPr>
        </p:nvSpPr>
        <p:spPr>
          <a:xfrm>
            <a:off x="12330541"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7" name="Text Placeholder 3">
            <a:extLst>
              <a:ext uri="{FF2B5EF4-FFF2-40B4-BE49-F238E27FC236}">
                <a16:creationId xmlns:a16="http://schemas.microsoft.com/office/drawing/2014/main" id="{F7E5E7BF-0979-8DE1-C08A-39A5D36E2161}"/>
              </a:ext>
            </a:extLst>
          </p:cNvPr>
          <p:cNvSpPr>
            <a:spLocks noGrp="1"/>
          </p:cNvSpPr>
          <p:nvPr>
            <p:ph type="body" sz="half" idx="63" hasCustomPrompt="1"/>
          </p:nvPr>
        </p:nvSpPr>
        <p:spPr>
          <a:xfrm>
            <a:off x="18227376"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2" name="Picture Placeholder 6">
            <a:extLst>
              <a:ext uri="{FF2B5EF4-FFF2-40B4-BE49-F238E27FC236}">
                <a16:creationId xmlns:a16="http://schemas.microsoft.com/office/drawing/2014/main" id="{6E0B1C1E-9490-16F2-1B86-EDC6AAD82982}"/>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64E5E115-21BB-83DE-9877-6D4EC652440D}"/>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E160B9F9-8C34-5278-A370-1AD8346A41B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AD3FACFC-57DC-13BE-C3ED-48D4246F90E9}"/>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lvl1pPr>
          </a:lstStyle>
          <a:p>
            <a:r>
              <a:rPr lang="en-SE"/>
              <a:t> </a:t>
            </a:r>
          </a:p>
        </p:txBody>
      </p:sp>
    </p:spTree>
    <p:extLst>
      <p:ext uri="{BB962C8B-B14F-4D97-AF65-F5344CB8AC3E}">
        <p14:creationId xmlns:p14="http://schemas.microsoft.com/office/powerpoint/2010/main" val="2261040105"/>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 imgs + titles – Dark">
    <p:bg>
      <p:bgRef idx="1001">
        <a:schemeClr val="bg2"/>
      </p:bgRef>
    </p:bg>
    <p:spTree>
      <p:nvGrpSpPr>
        <p:cNvPr id="1" name=""/>
        <p:cNvGrpSpPr/>
        <p:nvPr/>
      </p:nvGrpSpPr>
      <p:grpSpPr>
        <a:xfrm>
          <a:off x="0" y="0"/>
          <a:ext cx="0" cy="0"/>
          <a:chOff x="0" y="0"/>
          <a:chExt cx="0" cy="0"/>
        </a:xfrm>
      </p:grpSpPr>
      <p:sp>
        <p:nvSpPr>
          <p:cNvPr id="10" name="Text Placeholder 3">
            <a:extLst>
              <a:ext uri="{FF2B5EF4-FFF2-40B4-BE49-F238E27FC236}">
                <a16:creationId xmlns:a16="http://schemas.microsoft.com/office/drawing/2014/main" id="{44831727-716E-2D76-65B2-B62091585904}"/>
              </a:ext>
            </a:extLst>
          </p:cNvPr>
          <p:cNvSpPr>
            <a:spLocks noGrp="1"/>
          </p:cNvSpPr>
          <p:nvPr>
            <p:ph type="body" sz="half" idx="12" hasCustomPrompt="1"/>
          </p:nvPr>
        </p:nvSpPr>
        <p:spPr>
          <a:xfrm>
            <a:off x="536873"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1" name="Text Placeholder 3">
            <a:extLst>
              <a:ext uri="{FF2B5EF4-FFF2-40B4-BE49-F238E27FC236}">
                <a16:creationId xmlns:a16="http://schemas.microsoft.com/office/drawing/2014/main" id="{269FD3EB-C250-776A-1B71-16DD5A8D8B79}"/>
              </a:ext>
            </a:extLst>
          </p:cNvPr>
          <p:cNvSpPr>
            <a:spLocks noGrp="1"/>
          </p:cNvSpPr>
          <p:nvPr>
            <p:ph type="body" sz="half" idx="61" hasCustomPrompt="1"/>
          </p:nvPr>
        </p:nvSpPr>
        <p:spPr>
          <a:xfrm>
            <a:off x="6433707"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2" name="Text Placeholder 3">
            <a:extLst>
              <a:ext uri="{FF2B5EF4-FFF2-40B4-BE49-F238E27FC236}">
                <a16:creationId xmlns:a16="http://schemas.microsoft.com/office/drawing/2014/main" id="{F1FD3B94-BBD8-DF2C-9286-391DD6D1875F}"/>
              </a:ext>
            </a:extLst>
          </p:cNvPr>
          <p:cNvSpPr>
            <a:spLocks noGrp="1"/>
          </p:cNvSpPr>
          <p:nvPr>
            <p:ph type="body" sz="half" idx="62" hasCustomPrompt="1"/>
          </p:nvPr>
        </p:nvSpPr>
        <p:spPr>
          <a:xfrm>
            <a:off x="12330541"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3" name="Text Placeholder 3">
            <a:extLst>
              <a:ext uri="{FF2B5EF4-FFF2-40B4-BE49-F238E27FC236}">
                <a16:creationId xmlns:a16="http://schemas.microsoft.com/office/drawing/2014/main" id="{DC2240BA-2048-4233-1460-C9D5D29606F2}"/>
              </a:ext>
            </a:extLst>
          </p:cNvPr>
          <p:cNvSpPr>
            <a:spLocks noGrp="1"/>
          </p:cNvSpPr>
          <p:nvPr>
            <p:ph type="body" sz="half" idx="63" hasCustomPrompt="1"/>
          </p:nvPr>
        </p:nvSpPr>
        <p:spPr>
          <a:xfrm>
            <a:off x="18227376" y="10656670"/>
            <a:ext cx="5644528"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2" name="Picture Placeholder 6">
            <a:extLst>
              <a:ext uri="{FF2B5EF4-FFF2-40B4-BE49-F238E27FC236}">
                <a16:creationId xmlns:a16="http://schemas.microsoft.com/office/drawing/2014/main" id="{B82C61E9-C1B3-E4D8-A04C-4BC7406AC3F0}"/>
              </a:ext>
            </a:extLst>
          </p:cNvPr>
          <p:cNvSpPr>
            <a:spLocks noGrp="1"/>
          </p:cNvSpPr>
          <p:nvPr>
            <p:ph type="pic" sz="quarter" idx="40" hasCustomPrompt="1"/>
          </p:nvPr>
        </p:nvSpPr>
        <p:spPr>
          <a:xfrm>
            <a:off x="536972"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5CECBBE0-DDBC-E166-579B-A8A411161D44}"/>
              </a:ext>
            </a:extLst>
          </p:cNvPr>
          <p:cNvSpPr>
            <a:spLocks noGrp="1"/>
          </p:cNvSpPr>
          <p:nvPr>
            <p:ph type="pic" sz="quarter" idx="64" hasCustomPrompt="1"/>
          </p:nvPr>
        </p:nvSpPr>
        <p:spPr>
          <a:xfrm>
            <a:off x="6442065"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3E6BD950-338F-1F98-EEA4-798352236F1A}"/>
              </a:ext>
            </a:extLst>
          </p:cNvPr>
          <p:cNvSpPr>
            <a:spLocks noGrp="1"/>
          </p:cNvSpPr>
          <p:nvPr>
            <p:ph type="pic" sz="quarter" idx="65" hasCustomPrompt="1"/>
          </p:nvPr>
        </p:nvSpPr>
        <p:spPr>
          <a:xfrm>
            <a:off x="12347158"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187D6B92-5E2D-1922-57A5-E0C2A268F48C}"/>
              </a:ext>
            </a:extLst>
          </p:cNvPr>
          <p:cNvSpPr>
            <a:spLocks noGrp="1"/>
          </p:cNvSpPr>
          <p:nvPr>
            <p:ph type="pic" sz="quarter" idx="66" hasCustomPrompt="1"/>
          </p:nvPr>
        </p:nvSpPr>
        <p:spPr>
          <a:xfrm>
            <a:off x="18252250" y="500555"/>
            <a:ext cx="5619654" cy="9806385"/>
          </a:xfrm>
          <a:prstGeom prst="roundRect">
            <a:avLst>
              <a:gd name="adj" fmla="val 3132"/>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829680831"/>
      </p:ext>
    </p:extLst>
  </p:cSld>
  <p:clrMapOvr>
    <a:overrideClrMapping bg1="dk1" tx1="lt1" bg2="dk2" tx2="lt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5 imgs + body">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F57B64DC-FDF8-2D93-18D2-A789816BEE6E}"/>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22E1EAD2-E969-7CFD-D80B-B46952A3CC41}"/>
              </a:ext>
            </a:extLst>
          </p:cNvPr>
          <p:cNvSpPr>
            <a:spLocks noGrp="1"/>
          </p:cNvSpPr>
          <p:nvPr>
            <p:ph type="body" sz="half" idx="12" hasCustomPrompt="1"/>
          </p:nvPr>
        </p:nvSpPr>
        <p:spPr>
          <a:xfrm>
            <a:off x="53687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 name="Text Placeholder 3">
            <a:extLst>
              <a:ext uri="{FF2B5EF4-FFF2-40B4-BE49-F238E27FC236}">
                <a16:creationId xmlns:a16="http://schemas.microsoft.com/office/drawing/2014/main" id="{2E9E77B0-F427-C57A-EA9A-C697C2015575}"/>
              </a:ext>
            </a:extLst>
          </p:cNvPr>
          <p:cNvSpPr>
            <a:spLocks noGrp="1"/>
          </p:cNvSpPr>
          <p:nvPr>
            <p:ph type="body" sz="half" idx="63" hasCustomPrompt="1"/>
          </p:nvPr>
        </p:nvSpPr>
        <p:spPr>
          <a:xfrm>
            <a:off x="525107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Text Placeholder 3">
            <a:extLst>
              <a:ext uri="{FF2B5EF4-FFF2-40B4-BE49-F238E27FC236}">
                <a16:creationId xmlns:a16="http://schemas.microsoft.com/office/drawing/2014/main" id="{33F855D4-BD7D-68DF-0919-C24B23215ACB}"/>
              </a:ext>
            </a:extLst>
          </p:cNvPr>
          <p:cNvSpPr>
            <a:spLocks noGrp="1"/>
          </p:cNvSpPr>
          <p:nvPr>
            <p:ph type="body" sz="half" idx="64" hasCustomPrompt="1"/>
          </p:nvPr>
        </p:nvSpPr>
        <p:spPr>
          <a:xfrm>
            <a:off x="996528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Text Placeholder 3">
            <a:extLst>
              <a:ext uri="{FF2B5EF4-FFF2-40B4-BE49-F238E27FC236}">
                <a16:creationId xmlns:a16="http://schemas.microsoft.com/office/drawing/2014/main" id="{8A83B09D-F05F-74CC-63FA-A39EC256273D}"/>
              </a:ext>
            </a:extLst>
          </p:cNvPr>
          <p:cNvSpPr>
            <a:spLocks noGrp="1"/>
          </p:cNvSpPr>
          <p:nvPr>
            <p:ph type="body" sz="half" idx="65" hasCustomPrompt="1"/>
          </p:nvPr>
        </p:nvSpPr>
        <p:spPr>
          <a:xfrm>
            <a:off x="1467948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Text Placeholder 3">
            <a:extLst>
              <a:ext uri="{FF2B5EF4-FFF2-40B4-BE49-F238E27FC236}">
                <a16:creationId xmlns:a16="http://schemas.microsoft.com/office/drawing/2014/main" id="{AC8A9545-982A-4E4C-5962-CBF2A06EAF96}"/>
              </a:ext>
            </a:extLst>
          </p:cNvPr>
          <p:cNvSpPr>
            <a:spLocks noGrp="1"/>
          </p:cNvSpPr>
          <p:nvPr>
            <p:ph type="body" sz="half" idx="66" hasCustomPrompt="1"/>
          </p:nvPr>
        </p:nvSpPr>
        <p:spPr>
          <a:xfrm>
            <a:off x="1939369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Picture Placeholder 6">
            <a:extLst>
              <a:ext uri="{FF2B5EF4-FFF2-40B4-BE49-F238E27FC236}">
                <a16:creationId xmlns:a16="http://schemas.microsoft.com/office/drawing/2014/main" id="{B73E10A3-7464-F491-C913-A84FE299A4E9}"/>
              </a:ext>
            </a:extLst>
          </p:cNvPr>
          <p:cNvSpPr>
            <a:spLocks noGrp="1"/>
          </p:cNvSpPr>
          <p:nvPr>
            <p:ph type="pic" sz="quarter" idx="67" hasCustomPrompt="1"/>
          </p:nvPr>
        </p:nvSpPr>
        <p:spPr>
          <a:xfrm>
            <a:off x="5251152" y="500555"/>
            <a:ext cx="4453732" cy="9806385"/>
          </a:xfrm>
          <a:prstGeom prst="roundRect">
            <a:avLst>
              <a:gd name="adj" fmla="val 3802"/>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08FD3C0D-265A-A916-71D0-1E9F3E05F48A}"/>
              </a:ext>
            </a:extLst>
          </p:cNvPr>
          <p:cNvSpPr>
            <a:spLocks noGrp="1"/>
          </p:cNvSpPr>
          <p:nvPr>
            <p:ph type="pic" sz="quarter" idx="68" hasCustomPrompt="1"/>
          </p:nvPr>
        </p:nvSpPr>
        <p:spPr>
          <a:xfrm>
            <a:off x="9965332" y="500555"/>
            <a:ext cx="4453732" cy="9806385"/>
          </a:xfrm>
          <a:prstGeom prst="roundRect">
            <a:avLst>
              <a:gd name="adj" fmla="val 3802"/>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A908627D-8640-7123-FDF6-3EF79F2142A8}"/>
              </a:ext>
            </a:extLst>
          </p:cNvPr>
          <p:cNvSpPr>
            <a:spLocks noGrp="1"/>
          </p:cNvSpPr>
          <p:nvPr>
            <p:ph type="pic" sz="quarter" idx="69" hasCustomPrompt="1"/>
          </p:nvPr>
        </p:nvSpPr>
        <p:spPr>
          <a:xfrm>
            <a:off x="14679512" y="500555"/>
            <a:ext cx="4453732" cy="9806385"/>
          </a:xfrm>
          <a:prstGeom prst="roundRect">
            <a:avLst>
              <a:gd name="adj" fmla="val 3802"/>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BD9B9522-9B33-7C10-B97F-6FC74836ED09}"/>
              </a:ext>
            </a:extLst>
          </p:cNvPr>
          <p:cNvSpPr>
            <a:spLocks noGrp="1"/>
          </p:cNvSpPr>
          <p:nvPr>
            <p:ph type="pic" sz="quarter" idx="70" hasCustomPrompt="1"/>
          </p:nvPr>
        </p:nvSpPr>
        <p:spPr>
          <a:xfrm>
            <a:off x="19393693" y="500555"/>
            <a:ext cx="4453732" cy="9806385"/>
          </a:xfrm>
          <a:prstGeom prst="roundRect">
            <a:avLst>
              <a:gd name="adj" fmla="val 3802"/>
            </a:avLst>
          </a:prstGeom>
        </p:spPr>
        <p:txBody>
          <a:bodyPr/>
          <a:lstStyle>
            <a:lvl1pPr algn="ctr">
              <a:defRPr sz="1000"/>
            </a:lvl1pPr>
          </a:lstStyle>
          <a:p>
            <a:r>
              <a:rPr lang="en-SE"/>
              <a:t> </a:t>
            </a:r>
          </a:p>
        </p:txBody>
      </p:sp>
    </p:spTree>
    <p:extLst>
      <p:ext uri="{BB962C8B-B14F-4D97-AF65-F5344CB8AC3E}">
        <p14:creationId xmlns:p14="http://schemas.microsoft.com/office/powerpoint/2010/main" val="304348868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5 imgs + body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6807537-BF8F-B04D-7183-11E0894EDE27}"/>
              </a:ext>
            </a:extLst>
          </p:cNvPr>
          <p:cNvSpPr>
            <a:spLocks noGrp="1"/>
          </p:cNvSpPr>
          <p:nvPr>
            <p:ph type="body" sz="half" idx="12" hasCustomPrompt="1"/>
          </p:nvPr>
        </p:nvSpPr>
        <p:spPr>
          <a:xfrm>
            <a:off x="53687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 name="Text Placeholder 3">
            <a:extLst>
              <a:ext uri="{FF2B5EF4-FFF2-40B4-BE49-F238E27FC236}">
                <a16:creationId xmlns:a16="http://schemas.microsoft.com/office/drawing/2014/main" id="{98764F69-4D67-4425-673A-62C461990552}"/>
              </a:ext>
            </a:extLst>
          </p:cNvPr>
          <p:cNvSpPr>
            <a:spLocks noGrp="1"/>
          </p:cNvSpPr>
          <p:nvPr>
            <p:ph type="body" sz="half" idx="63" hasCustomPrompt="1"/>
          </p:nvPr>
        </p:nvSpPr>
        <p:spPr>
          <a:xfrm>
            <a:off x="525107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Text Placeholder 3">
            <a:extLst>
              <a:ext uri="{FF2B5EF4-FFF2-40B4-BE49-F238E27FC236}">
                <a16:creationId xmlns:a16="http://schemas.microsoft.com/office/drawing/2014/main" id="{30530412-D499-1301-615A-B0B5389589A7}"/>
              </a:ext>
            </a:extLst>
          </p:cNvPr>
          <p:cNvSpPr>
            <a:spLocks noGrp="1"/>
          </p:cNvSpPr>
          <p:nvPr>
            <p:ph type="body" sz="half" idx="64" hasCustomPrompt="1"/>
          </p:nvPr>
        </p:nvSpPr>
        <p:spPr>
          <a:xfrm>
            <a:off x="996528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Text Placeholder 3">
            <a:extLst>
              <a:ext uri="{FF2B5EF4-FFF2-40B4-BE49-F238E27FC236}">
                <a16:creationId xmlns:a16="http://schemas.microsoft.com/office/drawing/2014/main" id="{C72AD49E-4631-9B3B-0222-9AF47DC7B6C1}"/>
              </a:ext>
            </a:extLst>
          </p:cNvPr>
          <p:cNvSpPr>
            <a:spLocks noGrp="1"/>
          </p:cNvSpPr>
          <p:nvPr>
            <p:ph type="body" sz="half" idx="65" hasCustomPrompt="1"/>
          </p:nvPr>
        </p:nvSpPr>
        <p:spPr>
          <a:xfrm>
            <a:off x="14679488"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Text Placeholder 3">
            <a:extLst>
              <a:ext uri="{FF2B5EF4-FFF2-40B4-BE49-F238E27FC236}">
                <a16:creationId xmlns:a16="http://schemas.microsoft.com/office/drawing/2014/main" id="{9B7FE642-DA12-B38C-F48D-B1974C996BDC}"/>
              </a:ext>
            </a:extLst>
          </p:cNvPr>
          <p:cNvSpPr>
            <a:spLocks noGrp="1"/>
          </p:cNvSpPr>
          <p:nvPr>
            <p:ph type="body" sz="half" idx="66" hasCustomPrompt="1"/>
          </p:nvPr>
        </p:nvSpPr>
        <p:spPr>
          <a:xfrm>
            <a:off x="19393693" y="10656670"/>
            <a:ext cx="4453732" cy="209743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7" name="Picture Placeholder 6">
            <a:extLst>
              <a:ext uri="{FF2B5EF4-FFF2-40B4-BE49-F238E27FC236}">
                <a16:creationId xmlns:a16="http://schemas.microsoft.com/office/drawing/2014/main" id="{3AC9B374-52D8-C235-87F9-733FDD86CBF9}"/>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0" name="Picture Placeholder 6">
            <a:extLst>
              <a:ext uri="{FF2B5EF4-FFF2-40B4-BE49-F238E27FC236}">
                <a16:creationId xmlns:a16="http://schemas.microsoft.com/office/drawing/2014/main" id="{6125B317-23E3-3594-9309-9675071B5043}"/>
              </a:ext>
            </a:extLst>
          </p:cNvPr>
          <p:cNvSpPr>
            <a:spLocks noGrp="1"/>
          </p:cNvSpPr>
          <p:nvPr>
            <p:ph type="pic" sz="quarter" idx="67" hasCustomPrompt="1"/>
          </p:nvPr>
        </p:nvSpPr>
        <p:spPr>
          <a:xfrm>
            <a:off x="525115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D6F72D74-D4CC-B52D-DEDB-484B2465F0F3}"/>
              </a:ext>
            </a:extLst>
          </p:cNvPr>
          <p:cNvSpPr>
            <a:spLocks noGrp="1"/>
          </p:cNvSpPr>
          <p:nvPr>
            <p:ph type="pic" sz="quarter" idx="68" hasCustomPrompt="1"/>
          </p:nvPr>
        </p:nvSpPr>
        <p:spPr>
          <a:xfrm>
            <a:off x="996533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A53A0467-D7D2-6717-21F4-D90FC59710C8}"/>
              </a:ext>
            </a:extLst>
          </p:cNvPr>
          <p:cNvSpPr>
            <a:spLocks noGrp="1"/>
          </p:cNvSpPr>
          <p:nvPr>
            <p:ph type="pic" sz="quarter" idx="69" hasCustomPrompt="1"/>
          </p:nvPr>
        </p:nvSpPr>
        <p:spPr>
          <a:xfrm>
            <a:off x="1467951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ADB9265F-071C-39D5-3E06-14A77AF8C3D0}"/>
              </a:ext>
            </a:extLst>
          </p:cNvPr>
          <p:cNvSpPr>
            <a:spLocks noGrp="1"/>
          </p:cNvSpPr>
          <p:nvPr>
            <p:ph type="pic" sz="quarter" idx="70" hasCustomPrompt="1"/>
          </p:nvPr>
        </p:nvSpPr>
        <p:spPr>
          <a:xfrm>
            <a:off x="19393693"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107669571"/>
      </p:ext>
    </p:extLst>
  </p:cSld>
  <p:clrMapOvr>
    <a:overrideClrMapping bg1="dk1" tx1="lt1" bg2="dk2" tx2="lt2" accent1="accent1" accent2="accent2" accent3="accent3" accent4="accent4" accent5="accent5" accent6="accent6" hlink="hlink" folHlink="folHlink"/>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5 imgs + titles">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4CD40C89-C694-6ADE-5AC9-FC2D21CE786E}"/>
              </a:ext>
            </a:extLst>
          </p:cNvPr>
          <p:cNvSpPr>
            <a:spLocks noGrp="1"/>
          </p:cNvSpPr>
          <p:nvPr>
            <p:ph type="body" sz="half" idx="12" hasCustomPrompt="1"/>
          </p:nvPr>
        </p:nvSpPr>
        <p:spPr>
          <a:xfrm>
            <a:off x="53687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3" name="Text Placeholder 3">
            <a:extLst>
              <a:ext uri="{FF2B5EF4-FFF2-40B4-BE49-F238E27FC236}">
                <a16:creationId xmlns:a16="http://schemas.microsoft.com/office/drawing/2014/main" id="{7E9DEEA4-11C4-2A02-4531-1FC6A5BF6428}"/>
              </a:ext>
            </a:extLst>
          </p:cNvPr>
          <p:cNvSpPr>
            <a:spLocks noGrp="1"/>
          </p:cNvSpPr>
          <p:nvPr>
            <p:ph type="body" sz="half" idx="67" hasCustomPrompt="1"/>
          </p:nvPr>
        </p:nvSpPr>
        <p:spPr>
          <a:xfrm>
            <a:off x="525107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4" name="Text Placeholder 3">
            <a:extLst>
              <a:ext uri="{FF2B5EF4-FFF2-40B4-BE49-F238E27FC236}">
                <a16:creationId xmlns:a16="http://schemas.microsoft.com/office/drawing/2014/main" id="{0CBF0E40-6E1E-D6FF-9CBE-433E3E87B5A0}"/>
              </a:ext>
            </a:extLst>
          </p:cNvPr>
          <p:cNvSpPr>
            <a:spLocks noGrp="1"/>
          </p:cNvSpPr>
          <p:nvPr>
            <p:ph type="body" sz="half" idx="68" hasCustomPrompt="1"/>
          </p:nvPr>
        </p:nvSpPr>
        <p:spPr>
          <a:xfrm>
            <a:off x="996528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5" name="Text Placeholder 3">
            <a:extLst>
              <a:ext uri="{FF2B5EF4-FFF2-40B4-BE49-F238E27FC236}">
                <a16:creationId xmlns:a16="http://schemas.microsoft.com/office/drawing/2014/main" id="{EC3659A3-9DC6-A0CF-6827-CAA534BD7448}"/>
              </a:ext>
            </a:extLst>
          </p:cNvPr>
          <p:cNvSpPr>
            <a:spLocks noGrp="1"/>
          </p:cNvSpPr>
          <p:nvPr>
            <p:ph type="body" sz="half" idx="69" hasCustomPrompt="1"/>
          </p:nvPr>
        </p:nvSpPr>
        <p:spPr>
          <a:xfrm>
            <a:off x="1467948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6" name="Text Placeholder 3">
            <a:extLst>
              <a:ext uri="{FF2B5EF4-FFF2-40B4-BE49-F238E27FC236}">
                <a16:creationId xmlns:a16="http://schemas.microsoft.com/office/drawing/2014/main" id="{3E5E14F0-A782-43E0-F9B5-0A739B7700C2}"/>
              </a:ext>
            </a:extLst>
          </p:cNvPr>
          <p:cNvSpPr>
            <a:spLocks noGrp="1"/>
          </p:cNvSpPr>
          <p:nvPr>
            <p:ph type="body" sz="half" idx="70" hasCustomPrompt="1"/>
          </p:nvPr>
        </p:nvSpPr>
        <p:spPr>
          <a:xfrm>
            <a:off x="1939369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7" name="Picture Placeholder 6">
            <a:extLst>
              <a:ext uri="{FF2B5EF4-FFF2-40B4-BE49-F238E27FC236}">
                <a16:creationId xmlns:a16="http://schemas.microsoft.com/office/drawing/2014/main" id="{F0CB1866-30D3-8B72-B953-A4A0D8952029}"/>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D5A8BF6A-A897-E959-3C99-54774D3AE267}"/>
              </a:ext>
            </a:extLst>
          </p:cNvPr>
          <p:cNvSpPr>
            <a:spLocks noGrp="1"/>
          </p:cNvSpPr>
          <p:nvPr>
            <p:ph type="pic" sz="quarter" idx="71" hasCustomPrompt="1"/>
          </p:nvPr>
        </p:nvSpPr>
        <p:spPr>
          <a:xfrm>
            <a:off x="5251152" y="500555"/>
            <a:ext cx="4453732" cy="9806385"/>
          </a:xfrm>
          <a:prstGeom prst="roundRect">
            <a:avLst>
              <a:gd name="adj" fmla="val 3802"/>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23A99CC7-28FC-4D78-8E25-E508FCCA74A5}"/>
              </a:ext>
            </a:extLst>
          </p:cNvPr>
          <p:cNvSpPr>
            <a:spLocks noGrp="1"/>
          </p:cNvSpPr>
          <p:nvPr>
            <p:ph type="pic" sz="quarter" idx="72" hasCustomPrompt="1"/>
          </p:nvPr>
        </p:nvSpPr>
        <p:spPr>
          <a:xfrm>
            <a:off x="9965332" y="500555"/>
            <a:ext cx="4453732" cy="9806385"/>
          </a:xfrm>
          <a:prstGeom prst="roundRect">
            <a:avLst>
              <a:gd name="adj" fmla="val 3802"/>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8F73DE95-1E01-CA53-E854-A23EE508B640}"/>
              </a:ext>
            </a:extLst>
          </p:cNvPr>
          <p:cNvSpPr>
            <a:spLocks noGrp="1"/>
          </p:cNvSpPr>
          <p:nvPr>
            <p:ph type="pic" sz="quarter" idx="73" hasCustomPrompt="1"/>
          </p:nvPr>
        </p:nvSpPr>
        <p:spPr>
          <a:xfrm>
            <a:off x="14679512" y="500555"/>
            <a:ext cx="4453732" cy="9806385"/>
          </a:xfrm>
          <a:prstGeom prst="roundRect">
            <a:avLst>
              <a:gd name="adj" fmla="val 3802"/>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7035507E-8399-6193-E80B-BF14788ABAA0}"/>
              </a:ext>
            </a:extLst>
          </p:cNvPr>
          <p:cNvSpPr>
            <a:spLocks noGrp="1"/>
          </p:cNvSpPr>
          <p:nvPr>
            <p:ph type="pic" sz="quarter" idx="74" hasCustomPrompt="1"/>
          </p:nvPr>
        </p:nvSpPr>
        <p:spPr>
          <a:xfrm>
            <a:off x="19393693" y="500555"/>
            <a:ext cx="4453732" cy="9806385"/>
          </a:xfrm>
          <a:prstGeom prst="roundRect">
            <a:avLst>
              <a:gd name="adj" fmla="val 3802"/>
            </a:avLst>
          </a:prstGeom>
        </p:spPr>
        <p:txBody>
          <a:bodyPr/>
          <a:lstStyle>
            <a:lvl1pPr algn="ctr">
              <a:defRPr sz="1000"/>
            </a:lvl1pPr>
          </a:lstStyle>
          <a:p>
            <a:r>
              <a:rPr lang="en-SE"/>
              <a:t> </a:t>
            </a:r>
          </a:p>
        </p:txBody>
      </p:sp>
    </p:spTree>
    <p:extLst>
      <p:ext uri="{BB962C8B-B14F-4D97-AF65-F5344CB8AC3E}">
        <p14:creationId xmlns:p14="http://schemas.microsoft.com/office/powerpoint/2010/main" val="106733045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 imgs + titles – Dark">
    <p:bg>
      <p:bgRef idx="1001">
        <a:schemeClr val="bg2"/>
      </p:bgRef>
    </p:bg>
    <p:spTree>
      <p:nvGrpSpPr>
        <p:cNvPr id="1" name=""/>
        <p:cNvGrpSpPr/>
        <p:nvPr/>
      </p:nvGrpSpPr>
      <p:grpSpPr>
        <a:xfrm>
          <a:off x="0" y="0"/>
          <a:ext cx="0" cy="0"/>
          <a:chOff x="0" y="0"/>
          <a:chExt cx="0" cy="0"/>
        </a:xfrm>
      </p:grpSpPr>
      <p:sp>
        <p:nvSpPr>
          <p:cNvPr id="12" name="Text Placeholder 3">
            <a:extLst>
              <a:ext uri="{FF2B5EF4-FFF2-40B4-BE49-F238E27FC236}">
                <a16:creationId xmlns:a16="http://schemas.microsoft.com/office/drawing/2014/main" id="{B4E035CB-A6BC-3FA5-F150-199620E9B51A}"/>
              </a:ext>
            </a:extLst>
          </p:cNvPr>
          <p:cNvSpPr>
            <a:spLocks noGrp="1"/>
          </p:cNvSpPr>
          <p:nvPr>
            <p:ph type="body" sz="half" idx="12" hasCustomPrompt="1"/>
          </p:nvPr>
        </p:nvSpPr>
        <p:spPr>
          <a:xfrm>
            <a:off x="53687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3" name="Text Placeholder 3">
            <a:extLst>
              <a:ext uri="{FF2B5EF4-FFF2-40B4-BE49-F238E27FC236}">
                <a16:creationId xmlns:a16="http://schemas.microsoft.com/office/drawing/2014/main" id="{66EB272D-6680-48A3-0BC1-1FEC7AA57602}"/>
              </a:ext>
            </a:extLst>
          </p:cNvPr>
          <p:cNvSpPr>
            <a:spLocks noGrp="1"/>
          </p:cNvSpPr>
          <p:nvPr>
            <p:ph type="body" sz="half" idx="67" hasCustomPrompt="1"/>
          </p:nvPr>
        </p:nvSpPr>
        <p:spPr>
          <a:xfrm>
            <a:off x="525107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4" name="Text Placeholder 3">
            <a:extLst>
              <a:ext uri="{FF2B5EF4-FFF2-40B4-BE49-F238E27FC236}">
                <a16:creationId xmlns:a16="http://schemas.microsoft.com/office/drawing/2014/main" id="{F0D4149C-3188-BD86-5843-C98B4078AE25}"/>
              </a:ext>
            </a:extLst>
          </p:cNvPr>
          <p:cNvSpPr>
            <a:spLocks noGrp="1"/>
          </p:cNvSpPr>
          <p:nvPr>
            <p:ph type="body" sz="half" idx="68" hasCustomPrompt="1"/>
          </p:nvPr>
        </p:nvSpPr>
        <p:spPr>
          <a:xfrm>
            <a:off x="996528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5" name="Text Placeholder 3">
            <a:extLst>
              <a:ext uri="{FF2B5EF4-FFF2-40B4-BE49-F238E27FC236}">
                <a16:creationId xmlns:a16="http://schemas.microsoft.com/office/drawing/2014/main" id="{A1A4FDE3-D991-6869-C9DD-268D96B4AA27}"/>
              </a:ext>
            </a:extLst>
          </p:cNvPr>
          <p:cNvSpPr>
            <a:spLocks noGrp="1"/>
          </p:cNvSpPr>
          <p:nvPr>
            <p:ph type="body" sz="half" idx="69" hasCustomPrompt="1"/>
          </p:nvPr>
        </p:nvSpPr>
        <p:spPr>
          <a:xfrm>
            <a:off x="14679488"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16" name="Text Placeholder 3">
            <a:extLst>
              <a:ext uri="{FF2B5EF4-FFF2-40B4-BE49-F238E27FC236}">
                <a16:creationId xmlns:a16="http://schemas.microsoft.com/office/drawing/2014/main" id="{55482443-09A3-2F3E-A542-7C19FB4EFBE4}"/>
              </a:ext>
            </a:extLst>
          </p:cNvPr>
          <p:cNvSpPr>
            <a:spLocks noGrp="1"/>
          </p:cNvSpPr>
          <p:nvPr>
            <p:ph type="body" sz="half" idx="70" hasCustomPrompt="1"/>
          </p:nvPr>
        </p:nvSpPr>
        <p:spPr>
          <a:xfrm>
            <a:off x="19393693" y="10656670"/>
            <a:ext cx="4453732" cy="1136721"/>
          </a:xfrm>
          <a:prstGeom prst="rect">
            <a:avLst/>
          </a:prstGeom>
          <a:noFill/>
        </p:spPr>
        <p:txBody>
          <a:bodyPr wrap="square" anchor="t">
            <a:spAutoFit/>
          </a:bodyPr>
          <a:lstStyle>
            <a:lvl1pPr marL="0" indent="0" algn="l">
              <a:lnSpc>
                <a:spcPct val="90000"/>
              </a:lnSpc>
              <a:spcBef>
                <a:spcPts val="800"/>
              </a:spcBef>
              <a:buFont typeface="Arial" panose="020B0604020202020204" pitchFamily="34" charset="0"/>
              <a:buNone/>
              <a:defRPr sz="3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Name</a:t>
            </a:r>
          </a:p>
          <a:p>
            <a:pPr lvl="0"/>
            <a:r>
              <a:rPr lang="en-US"/>
              <a:t>Title</a:t>
            </a:r>
          </a:p>
        </p:txBody>
      </p:sp>
      <p:sp>
        <p:nvSpPr>
          <p:cNvPr id="7" name="Picture Placeholder 6">
            <a:extLst>
              <a:ext uri="{FF2B5EF4-FFF2-40B4-BE49-F238E27FC236}">
                <a16:creationId xmlns:a16="http://schemas.microsoft.com/office/drawing/2014/main" id="{CBADCBB0-E1EA-CE45-0D34-99BCC288E704}"/>
              </a:ext>
            </a:extLst>
          </p:cNvPr>
          <p:cNvSpPr>
            <a:spLocks noGrp="1"/>
          </p:cNvSpPr>
          <p:nvPr>
            <p:ph type="pic" sz="quarter" idx="40" hasCustomPrompt="1"/>
          </p:nvPr>
        </p:nvSpPr>
        <p:spPr>
          <a:xfrm>
            <a:off x="53697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1A82BFC2-A30D-2577-4C50-7AEEF383DF26}"/>
              </a:ext>
            </a:extLst>
          </p:cNvPr>
          <p:cNvSpPr>
            <a:spLocks noGrp="1"/>
          </p:cNvSpPr>
          <p:nvPr>
            <p:ph type="pic" sz="quarter" idx="71" hasCustomPrompt="1"/>
          </p:nvPr>
        </p:nvSpPr>
        <p:spPr>
          <a:xfrm>
            <a:off x="525115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9" name="Picture Placeholder 6">
            <a:extLst>
              <a:ext uri="{FF2B5EF4-FFF2-40B4-BE49-F238E27FC236}">
                <a16:creationId xmlns:a16="http://schemas.microsoft.com/office/drawing/2014/main" id="{1E5F8289-0E1C-A23C-5E92-DC54A7F654C5}"/>
              </a:ext>
            </a:extLst>
          </p:cNvPr>
          <p:cNvSpPr>
            <a:spLocks noGrp="1"/>
          </p:cNvSpPr>
          <p:nvPr>
            <p:ph type="pic" sz="quarter" idx="72" hasCustomPrompt="1"/>
          </p:nvPr>
        </p:nvSpPr>
        <p:spPr>
          <a:xfrm>
            <a:off x="996533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0" name="Picture Placeholder 6">
            <a:extLst>
              <a:ext uri="{FF2B5EF4-FFF2-40B4-BE49-F238E27FC236}">
                <a16:creationId xmlns:a16="http://schemas.microsoft.com/office/drawing/2014/main" id="{AD6098C7-412B-CF67-6BDE-681105358D78}"/>
              </a:ext>
            </a:extLst>
          </p:cNvPr>
          <p:cNvSpPr>
            <a:spLocks noGrp="1"/>
          </p:cNvSpPr>
          <p:nvPr>
            <p:ph type="pic" sz="quarter" idx="73" hasCustomPrompt="1"/>
          </p:nvPr>
        </p:nvSpPr>
        <p:spPr>
          <a:xfrm>
            <a:off x="14679512"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AFE785AB-FD0A-7C42-614D-C44BE010679C}"/>
              </a:ext>
            </a:extLst>
          </p:cNvPr>
          <p:cNvSpPr>
            <a:spLocks noGrp="1"/>
          </p:cNvSpPr>
          <p:nvPr>
            <p:ph type="pic" sz="quarter" idx="74" hasCustomPrompt="1"/>
          </p:nvPr>
        </p:nvSpPr>
        <p:spPr>
          <a:xfrm>
            <a:off x="19393693" y="500555"/>
            <a:ext cx="4453732" cy="9806385"/>
          </a:xfrm>
          <a:prstGeom prst="roundRect">
            <a:avLst>
              <a:gd name="adj" fmla="val 3802"/>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604457466"/>
      </p:ext>
    </p:extLst>
  </p:cSld>
  <p:clrMapOvr>
    <a:overrideClrMapping bg1="dk1" tx1="lt1" bg2="dk2" tx2="lt2" accent1="accent1" accent2="accent2" accent3="accent3" accent4="accent4" accent5="accent5" accent6="accent6" hlink="hlink" folHlink="folHlink"/>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4 imgs gri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04D14F23-3174-08B8-C65C-F145DBEB88D8}"/>
              </a:ext>
            </a:extLst>
          </p:cNvPr>
          <p:cNvSpPr>
            <a:spLocks noGrp="1"/>
          </p:cNvSpPr>
          <p:nvPr>
            <p:ph type="pic" sz="quarter" idx="41" hasCustomPrompt="1"/>
          </p:nvPr>
        </p:nvSpPr>
        <p:spPr>
          <a:xfrm>
            <a:off x="18227375" y="6989268"/>
            <a:ext cx="5619751" cy="6226176"/>
          </a:xfrm>
          <a:prstGeom prst="roundRect">
            <a:avLst>
              <a:gd name="adj" fmla="val 3438"/>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669AA4FC-341B-A20F-D0D2-28C9B2C403CC}"/>
              </a:ext>
            </a:extLst>
          </p:cNvPr>
          <p:cNvSpPr>
            <a:spLocks noGrp="1"/>
          </p:cNvSpPr>
          <p:nvPr>
            <p:ph type="pic" sz="quarter" idx="42" hasCustomPrompt="1"/>
          </p:nvPr>
        </p:nvSpPr>
        <p:spPr>
          <a:xfrm>
            <a:off x="12334047" y="6989268"/>
            <a:ext cx="5619751" cy="6226176"/>
          </a:xfrm>
          <a:prstGeom prst="roundRect">
            <a:avLst>
              <a:gd name="adj" fmla="val 3438"/>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BEF73DB0-B339-5047-62E4-256290266A10}"/>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7A8B9BFE-9E93-0386-C058-80B47D94B181}"/>
              </a:ext>
            </a:extLst>
          </p:cNvPr>
          <p:cNvSpPr>
            <a:spLocks noGrp="1"/>
          </p:cNvSpPr>
          <p:nvPr>
            <p:ph type="pic" sz="quarter" idx="43" hasCustomPrompt="1"/>
          </p:nvPr>
        </p:nvSpPr>
        <p:spPr>
          <a:xfrm>
            <a:off x="12334047" y="500555"/>
            <a:ext cx="11512946" cy="6226176"/>
          </a:xfrm>
          <a:prstGeom prst="roundRect">
            <a:avLst>
              <a:gd name="adj" fmla="val 3438"/>
            </a:avLst>
          </a:prstGeom>
        </p:spPr>
        <p:txBody>
          <a:bodyPr/>
          <a:lstStyle>
            <a:lvl1pPr algn="ctr">
              <a:defRPr sz="1000"/>
            </a:lvl1pPr>
          </a:lstStyle>
          <a:p>
            <a:r>
              <a:rPr lang="en-SE"/>
              <a:t> </a:t>
            </a:r>
          </a:p>
        </p:txBody>
      </p:sp>
    </p:spTree>
    <p:extLst>
      <p:ext uri="{BB962C8B-B14F-4D97-AF65-F5344CB8AC3E}">
        <p14:creationId xmlns:p14="http://schemas.microsoft.com/office/powerpoint/2010/main" val="31615521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Titl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0873D-8D8A-CBF6-EFB0-851CD3BC6168}"/>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a:t>Presentation</a:t>
            </a:r>
            <a:br>
              <a:rPr lang="en-US"/>
            </a:br>
            <a:r>
              <a:rPr lang="en-US"/>
              <a:t>Title Big</a:t>
            </a:r>
          </a:p>
        </p:txBody>
      </p:sp>
      <p:pic>
        <p:nvPicPr>
          <p:cNvPr id="4" name="Bilde 3">
            <a:extLst>
              <a:ext uri="{FF2B5EF4-FFF2-40B4-BE49-F238E27FC236}">
                <a16:creationId xmlns:a16="http://schemas.microsoft.com/office/drawing/2014/main" id="{080BEF0D-DFE5-3F6C-B110-40C567C15A76}"/>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3273567319"/>
      </p:ext>
    </p:extLst>
  </p:cSld>
  <p:clrMapOvr>
    <a:overrideClrMapping bg1="dk1" tx1="lt1" bg2="dk2" tx2="lt2" accent1="accent1" accent2="accent2" accent3="accent3" accent4="accent4" accent5="accent5" accent6="accent6" hlink="hlink" folHlink="folHlink"/>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4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C29C810-8162-E3F4-7BCA-BA84110C9BB8}"/>
              </a:ext>
            </a:extLst>
          </p:cNvPr>
          <p:cNvSpPr>
            <a:spLocks noGrp="1"/>
          </p:cNvSpPr>
          <p:nvPr>
            <p:ph type="pic" sz="quarter" idx="41" hasCustomPrompt="1"/>
          </p:nvPr>
        </p:nvSpPr>
        <p:spPr>
          <a:xfrm>
            <a:off x="18227375" y="6989268"/>
            <a:ext cx="5619751" cy="6226176"/>
          </a:xfrm>
          <a:prstGeom prst="roundRect">
            <a:avLst>
              <a:gd name="adj" fmla="val 3438"/>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278EA8CA-F68A-380E-9B93-99FA6B709735}"/>
              </a:ext>
            </a:extLst>
          </p:cNvPr>
          <p:cNvSpPr>
            <a:spLocks noGrp="1"/>
          </p:cNvSpPr>
          <p:nvPr>
            <p:ph type="pic" sz="quarter" idx="42" hasCustomPrompt="1"/>
          </p:nvPr>
        </p:nvSpPr>
        <p:spPr>
          <a:xfrm>
            <a:off x="12334047" y="6989268"/>
            <a:ext cx="5619751" cy="6226176"/>
          </a:xfrm>
          <a:prstGeom prst="roundRect">
            <a:avLst>
              <a:gd name="adj" fmla="val 3438"/>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B2C4CEDA-DFCE-E7AB-1E9F-FD6CD94A2A79}"/>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7EE2B1BD-E214-E328-A280-9D906C06634D}"/>
              </a:ext>
            </a:extLst>
          </p:cNvPr>
          <p:cNvSpPr>
            <a:spLocks noGrp="1"/>
          </p:cNvSpPr>
          <p:nvPr>
            <p:ph type="pic" sz="quarter" idx="43" hasCustomPrompt="1"/>
          </p:nvPr>
        </p:nvSpPr>
        <p:spPr>
          <a:xfrm>
            <a:off x="12334047" y="500555"/>
            <a:ext cx="11512946" cy="6226176"/>
          </a:xfrm>
          <a:prstGeom prst="roundRect">
            <a:avLst>
              <a:gd name="adj" fmla="val 3438"/>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2449643723"/>
      </p:ext>
    </p:extLst>
  </p:cSld>
  <p:clrMapOvr>
    <a:overrideClrMapping bg1="dk1" tx1="lt1" bg2="dk2" tx2="lt2" accent1="accent1" accent2="accent2" accent3="accent3" accent4="accent4" accent5="accent5" accent6="accent6" hlink="hlink" folHlink="folHlink"/>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3 imgs grid">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4526CBC-5944-3365-95FA-4826003ECEA3}"/>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98AE32E4-5B08-89BD-40C3-CAF559E2223F}"/>
              </a:ext>
            </a:extLst>
          </p:cNvPr>
          <p:cNvSpPr>
            <a:spLocks noGrp="1"/>
          </p:cNvSpPr>
          <p:nvPr>
            <p:ph type="pic" sz="quarter" idx="41" hasCustomPrompt="1"/>
          </p:nvPr>
        </p:nvSpPr>
        <p:spPr>
          <a:xfrm>
            <a:off x="18227375" y="500362"/>
            <a:ext cx="5619751" cy="12715082"/>
          </a:xfrm>
          <a:prstGeom prst="roundRect">
            <a:avLst>
              <a:gd name="adj" fmla="val 3438"/>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CF953BDC-4C82-17EB-30C6-97AB719F1CAF}"/>
              </a:ext>
            </a:extLst>
          </p:cNvPr>
          <p:cNvSpPr>
            <a:spLocks noGrp="1"/>
          </p:cNvSpPr>
          <p:nvPr>
            <p:ph type="pic" sz="quarter" idx="42" hasCustomPrompt="1"/>
          </p:nvPr>
        </p:nvSpPr>
        <p:spPr>
          <a:xfrm>
            <a:off x="12334047" y="500362"/>
            <a:ext cx="5619751" cy="12715082"/>
          </a:xfrm>
          <a:prstGeom prst="roundRect">
            <a:avLst>
              <a:gd name="adj" fmla="val 3438"/>
            </a:avLst>
          </a:prstGeom>
        </p:spPr>
        <p:txBody>
          <a:bodyPr/>
          <a:lstStyle>
            <a:lvl1pPr algn="ctr">
              <a:defRPr sz="1000"/>
            </a:lvl1pPr>
          </a:lstStyle>
          <a:p>
            <a:r>
              <a:rPr lang="en-SE"/>
              <a:t> </a:t>
            </a:r>
          </a:p>
        </p:txBody>
      </p:sp>
    </p:spTree>
    <p:extLst>
      <p:ext uri="{BB962C8B-B14F-4D97-AF65-F5344CB8AC3E}">
        <p14:creationId xmlns:p14="http://schemas.microsoft.com/office/powerpoint/2010/main" val="85773122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3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5DE6505B-910D-A560-964D-1DFEEF5D4A8F}"/>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B32244F5-A62E-5E34-101C-18479EA291BF}"/>
              </a:ext>
            </a:extLst>
          </p:cNvPr>
          <p:cNvSpPr>
            <a:spLocks noGrp="1"/>
          </p:cNvSpPr>
          <p:nvPr>
            <p:ph type="pic" sz="quarter" idx="41" hasCustomPrompt="1"/>
          </p:nvPr>
        </p:nvSpPr>
        <p:spPr>
          <a:xfrm>
            <a:off x="18227375" y="500362"/>
            <a:ext cx="5619751" cy="12715082"/>
          </a:xfrm>
          <a:prstGeom prst="roundRect">
            <a:avLst>
              <a:gd name="adj" fmla="val 3438"/>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D885CD92-2FB2-C587-F59D-447F50B28951}"/>
              </a:ext>
            </a:extLst>
          </p:cNvPr>
          <p:cNvSpPr>
            <a:spLocks noGrp="1"/>
          </p:cNvSpPr>
          <p:nvPr>
            <p:ph type="pic" sz="quarter" idx="42" hasCustomPrompt="1"/>
          </p:nvPr>
        </p:nvSpPr>
        <p:spPr>
          <a:xfrm>
            <a:off x="12334047" y="500362"/>
            <a:ext cx="5619751" cy="12715082"/>
          </a:xfrm>
          <a:prstGeom prst="roundRect">
            <a:avLst>
              <a:gd name="adj" fmla="val 3438"/>
            </a:avLst>
          </a:prstGeom>
        </p:spPr>
        <p:txBody>
          <a:bodyPr/>
          <a:lstStyle>
            <a:lvl1pPr algn="ctr">
              <a:defRPr sz="1000"/>
            </a:lvl1pPr>
          </a:lstStyle>
          <a:p>
            <a:r>
              <a:rPr lang="en-SE"/>
              <a:t> </a:t>
            </a:r>
          </a:p>
        </p:txBody>
      </p:sp>
    </p:spTree>
    <p:extLst>
      <p:ext uri="{BB962C8B-B14F-4D97-AF65-F5344CB8AC3E}">
        <p14:creationId xmlns:p14="http://schemas.microsoft.com/office/powerpoint/2010/main" val="152875147"/>
      </p:ext>
    </p:extLst>
  </p:cSld>
  <p:clrMapOvr>
    <a:overrideClrMapping bg1="dk1" tx1="lt1" bg2="dk2" tx2="lt2" accent1="accent1" accent2="accent2" accent3="accent3" accent4="accent4" accent5="accent5" accent6="accent6" hlink="hlink" folHlink="folHlink"/>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3 imgs grid + body">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AAE9304-6A09-33F2-ECEA-8CCD7D8F5DA1}"/>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A25BFA5F-9006-1097-4876-E3798EE5FD99}"/>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a:t> </a:t>
            </a:r>
          </a:p>
        </p:txBody>
      </p:sp>
      <p:sp>
        <p:nvSpPr>
          <p:cNvPr id="2" name="Picture Placeholder 6">
            <a:extLst>
              <a:ext uri="{FF2B5EF4-FFF2-40B4-BE49-F238E27FC236}">
                <a16:creationId xmlns:a16="http://schemas.microsoft.com/office/drawing/2014/main" id="{D0671946-7577-65EE-F232-D87A9B1CE026}"/>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lvl1pPr>
          </a:lstStyle>
          <a:p>
            <a:r>
              <a:rPr lang="en-SE"/>
              <a:t> </a:t>
            </a:r>
          </a:p>
        </p:txBody>
      </p:sp>
      <p:sp>
        <p:nvSpPr>
          <p:cNvPr id="5" name="Text Placeholder 3">
            <a:extLst>
              <a:ext uri="{FF2B5EF4-FFF2-40B4-BE49-F238E27FC236}">
                <a16:creationId xmlns:a16="http://schemas.microsoft.com/office/drawing/2014/main" id="{A5650D4D-F2CB-D942-0CD0-A63C0936397F}"/>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6" name="Text Placeholder 3">
            <a:extLst>
              <a:ext uri="{FF2B5EF4-FFF2-40B4-BE49-F238E27FC236}">
                <a16:creationId xmlns:a16="http://schemas.microsoft.com/office/drawing/2014/main" id="{726E988C-0B67-02DD-F453-3033115E1C1E}"/>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58352653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 imgs grid + body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C290B2C9-117F-3D3D-C479-2EAE34ADD88A}"/>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1DCC64E3-6303-5190-D17A-C579912F217A}"/>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98ECAFC3-0D63-8CFA-2BA4-FDA2C882F2C6}"/>
              </a:ext>
            </a:extLst>
          </p:cNvPr>
          <p:cNvSpPr>
            <a:spLocks noGrp="1"/>
          </p:cNvSpPr>
          <p:nvPr>
            <p:ph type="pic" sz="quarter" idx="40" hasCustomPrompt="1"/>
          </p:nvPr>
        </p:nvSpPr>
        <p:spPr>
          <a:xfrm>
            <a:off x="536972" y="500555"/>
            <a:ext cx="11512948" cy="12714890"/>
          </a:xfrm>
          <a:prstGeom prst="roundRect">
            <a:avLst>
              <a:gd name="adj" fmla="val 1663"/>
            </a:avLst>
          </a:prstGeom>
        </p:spPr>
        <p:txBody>
          <a:bodyPr/>
          <a:lstStyle>
            <a:lvl1pPr algn="ctr">
              <a:defRPr sz="1000">
                <a:solidFill>
                  <a:schemeClr val="tx1"/>
                </a:solidFill>
              </a:defRPr>
            </a:lvl1pPr>
          </a:lstStyle>
          <a:p>
            <a:r>
              <a:rPr lang="en-SE"/>
              <a:t> </a:t>
            </a:r>
          </a:p>
        </p:txBody>
      </p:sp>
      <p:sp>
        <p:nvSpPr>
          <p:cNvPr id="7" name="Text Placeholder 3">
            <a:extLst>
              <a:ext uri="{FF2B5EF4-FFF2-40B4-BE49-F238E27FC236}">
                <a16:creationId xmlns:a16="http://schemas.microsoft.com/office/drawing/2014/main" id="{7273A299-56F4-BEE5-168D-0BF3ECD79C3E}"/>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8" name="Text Placeholder 3">
            <a:extLst>
              <a:ext uri="{FF2B5EF4-FFF2-40B4-BE49-F238E27FC236}">
                <a16:creationId xmlns:a16="http://schemas.microsoft.com/office/drawing/2014/main" id="{C2914B84-4FCE-77ED-D44D-AFAC96B60FC8}"/>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10462958"/>
      </p:ext>
    </p:extLst>
  </p:cSld>
  <p:clrMapOvr>
    <a:overrideClrMapping bg1="dk1" tx1="lt1" bg2="dk2" tx2="lt2" accent1="accent1" accent2="accent2" accent3="accent3" accent4="accent4" accent5="accent5" accent6="accent6" hlink="hlink" folHlink="folHlink"/>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 imgs grid + title + body">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B7B8BA01-B421-576C-CA51-8CEE0D028C5A}"/>
              </a:ext>
            </a:extLst>
          </p:cNvPr>
          <p:cNvSpPr>
            <a:spLocks noGrp="1"/>
          </p:cNvSpPr>
          <p:nvPr>
            <p:ph type="pic" sz="quarter" idx="40" hasCustomPrompt="1"/>
          </p:nvPr>
        </p:nvSpPr>
        <p:spPr>
          <a:xfrm>
            <a:off x="536972" y="3406857"/>
            <a:ext cx="11512948" cy="9808587"/>
          </a:xfrm>
          <a:prstGeom prst="roundRect">
            <a:avLst>
              <a:gd name="adj" fmla="val 1663"/>
            </a:avLst>
          </a:prstGeom>
        </p:spPr>
        <p:txBody>
          <a:bodyPr/>
          <a:lstStyle>
            <a:lvl1pPr algn="ctr">
              <a:defRPr sz="1000"/>
            </a:lvl1pPr>
          </a:lstStyle>
          <a:p>
            <a:r>
              <a:rPr lang="en-SE"/>
              <a:t> </a:t>
            </a:r>
          </a:p>
        </p:txBody>
      </p:sp>
      <p:sp>
        <p:nvSpPr>
          <p:cNvPr id="2" name="Picture Placeholder 6">
            <a:extLst>
              <a:ext uri="{FF2B5EF4-FFF2-40B4-BE49-F238E27FC236}">
                <a16:creationId xmlns:a16="http://schemas.microsoft.com/office/drawing/2014/main" id="{372F7110-5158-3BE4-8898-567F110AF3B3}"/>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E949FD9F-B094-EE65-C606-A7A28FFB3E6A}"/>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a:t> </a:t>
            </a:r>
          </a:p>
        </p:txBody>
      </p:sp>
      <p:sp>
        <p:nvSpPr>
          <p:cNvPr id="11" name="Text Placeholder 3">
            <a:extLst>
              <a:ext uri="{FF2B5EF4-FFF2-40B4-BE49-F238E27FC236}">
                <a16:creationId xmlns:a16="http://schemas.microsoft.com/office/drawing/2014/main" id="{D3EA2ED3-3598-AA9A-2953-F0928E9B9626}"/>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2" name="Text Placeholder 3">
            <a:extLst>
              <a:ext uri="{FF2B5EF4-FFF2-40B4-BE49-F238E27FC236}">
                <a16:creationId xmlns:a16="http://schemas.microsoft.com/office/drawing/2014/main" id="{9365F442-0A7F-9528-E25D-EECDED96FF75}"/>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Text Placeholder 3">
            <a:extLst>
              <a:ext uri="{FF2B5EF4-FFF2-40B4-BE49-F238E27FC236}">
                <a16:creationId xmlns:a16="http://schemas.microsoft.com/office/drawing/2014/main" id="{BE38AC75-B4DF-C3AD-6FF7-D3750A8DF23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4" name="Title 1">
            <a:extLst>
              <a:ext uri="{FF2B5EF4-FFF2-40B4-BE49-F238E27FC236}">
                <a16:creationId xmlns:a16="http://schemas.microsoft.com/office/drawing/2014/main" id="{52048F51-22D5-0305-D021-3EF9590D0DFA}"/>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Tree>
    <p:extLst>
      <p:ext uri="{BB962C8B-B14F-4D97-AF65-F5344CB8AC3E}">
        <p14:creationId xmlns:p14="http://schemas.microsoft.com/office/powerpoint/2010/main" val="748656441"/>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3 imgs grid + title + body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6B9FED-E031-0938-8F25-B1074A9E2EBF}"/>
              </a:ext>
            </a:extLst>
          </p:cNvPr>
          <p:cNvSpPr>
            <a:spLocks noGrp="1"/>
          </p:cNvSpPr>
          <p:nvPr>
            <p:ph type="pic" sz="quarter" idx="40" hasCustomPrompt="1"/>
          </p:nvPr>
        </p:nvSpPr>
        <p:spPr>
          <a:xfrm>
            <a:off x="536972" y="3406857"/>
            <a:ext cx="11512948" cy="9808587"/>
          </a:xfrm>
          <a:prstGeom prst="roundRect">
            <a:avLst>
              <a:gd name="adj" fmla="val 1663"/>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DD0F3FE4-1A4B-5A55-D6B6-5A164CA6BDCE}"/>
              </a:ext>
            </a:extLst>
          </p:cNvPr>
          <p:cNvSpPr>
            <a:spLocks noGrp="1"/>
          </p:cNvSpPr>
          <p:nvPr>
            <p:ph type="pic" sz="quarter" idx="41" hasCustomPrompt="1"/>
          </p:nvPr>
        </p:nvSpPr>
        <p:spPr>
          <a:xfrm>
            <a:off x="18227375" y="4659566"/>
            <a:ext cx="5619751" cy="12715082"/>
          </a:xfrm>
          <a:prstGeom prst="roundRect">
            <a:avLst>
              <a:gd name="adj" fmla="val 3438"/>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0B837819-3AB5-CAA4-62E8-A4675319534B}"/>
              </a:ext>
            </a:extLst>
          </p:cNvPr>
          <p:cNvSpPr>
            <a:spLocks noGrp="1"/>
          </p:cNvSpPr>
          <p:nvPr>
            <p:ph type="pic" sz="quarter" idx="42" hasCustomPrompt="1"/>
          </p:nvPr>
        </p:nvSpPr>
        <p:spPr>
          <a:xfrm>
            <a:off x="12334047" y="-4557702"/>
            <a:ext cx="5619751" cy="12715082"/>
          </a:xfrm>
          <a:prstGeom prst="roundRect">
            <a:avLst>
              <a:gd name="adj" fmla="val 3438"/>
            </a:avLst>
          </a:prstGeom>
        </p:spPr>
        <p:txBody>
          <a:bodyPr/>
          <a:lstStyle>
            <a:lvl1pPr algn="ctr">
              <a:defRPr sz="1000"/>
            </a:lvl1pPr>
          </a:lstStyle>
          <a:p>
            <a:r>
              <a:rPr lang="en-SE"/>
              <a:t> </a:t>
            </a:r>
          </a:p>
        </p:txBody>
      </p:sp>
      <p:sp>
        <p:nvSpPr>
          <p:cNvPr id="9" name="Text Placeholder 3">
            <a:extLst>
              <a:ext uri="{FF2B5EF4-FFF2-40B4-BE49-F238E27FC236}">
                <a16:creationId xmlns:a16="http://schemas.microsoft.com/office/drawing/2014/main" id="{D3921412-6A3B-A30D-6825-22883CC3DCE1}"/>
              </a:ext>
            </a:extLst>
          </p:cNvPr>
          <p:cNvSpPr>
            <a:spLocks noGrp="1"/>
          </p:cNvSpPr>
          <p:nvPr>
            <p:ph type="body" sz="half" idx="12" hasCustomPrompt="1"/>
          </p:nvPr>
        </p:nvSpPr>
        <p:spPr>
          <a:xfrm>
            <a:off x="12342297" y="8510963"/>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3">
            <a:extLst>
              <a:ext uri="{FF2B5EF4-FFF2-40B4-BE49-F238E27FC236}">
                <a16:creationId xmlns:a16="http://schemas.microsoft.com/office/drawing/2014/main" id="{8ACB2444-0BF1-D9B8-8236-E57BE9161C36}"/>
              </a:ext>
            </a:extLst>
          </p:cNvPr>
          <p:cNvSpPr>
            <a:spLocks noGrp="1"/>
          </p:cNvSpPr>
          <p:nvPr>
            <p:ph type="body" sz="half" idx="59" hasCustomPrompt="1"/>
          </p:nvPr>
        </p:nvSpPr>
        <p:spPr>
          <a:xfrm>
            <a:off x="18239122" y="1392805"/>
            <a:ext cx="5611499" cy="1758879"/>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1" name="Text Placeholder 3">
            <a:extLst>
              <a:ext uri="{FF2B5EF4-FFF2-40B4-BE49-F238E27FC236}">
                <a16:creationId xmlns:a16="http://schemas.microsoft.com/office/drawing/2014/main" id="{DD40502B-A376-D6C9-843F-9F27297F9AE4}"/>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2" name="Title 1">
            <a:extLst>
              <a:ext uri="{FF2B5EF4-FFF2-40B4-BE49-F238E27FC236}">
                <a16:creationId xmlns:a16="http://schemas.microsoft.com/office/drawing/2014/main" id="{555CBB26-65C0-4507-7295-E45F752A3FC8}"/>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Tree>
    <p:extLst>
      <p:ext uri="{BB962C8B-B14F-4D97-AF65-F5344CB8AC3E}">
        <p14:creationId xmlns:p14="http://schemas.microsoft.com/office/powerpoint/2010/main" val="4117148926"/>
      </p:ext>
    </p:extLst>
  </p:cSld>
  <p:clrMapOvr>
    <a:overrideClrMapping bg1="dk1" tx1="lt1" bg2="dk2" tx2="lt2" accent1="accent1" accent2="accent2" accent3="accent3" accent4="accent4" accent5="accent5" accent6="accent6" hlink="hlink" folHlink="folHlink"/>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3 imgs grid + title + body 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A8935845-87DD-C552-E68A-0C0E8E45E6CC}"/>
              </a:ext>
            </a:extLst>
          </p:cNvPr>
          <p:cNvSpPr>
            <a:spLocks noGrp="1"/>
          </p:cNvSpPr>
          <p:nvPr>
            <p:ph type="pic" sz="quarter" idx="40" hasCustomPrompt="1"/>
          </p:nvPr>
        </p:nvSpPr>
        <p:spPr>
          <a:xfrm>
            <a:off x="536971" y="4218904"/>
            <a:ext cx="7586169" cy="9806385"/>
          </a:xfrm>
          <a:prstGeom prst="roundRect">
            <a:avLst>
              <a:gd name="adj" fmla="val 1663"/>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91AE0C37-AB52-DBDB-0F5E-EE8ACD128767}"/>
              </a:ext>
            </a:extLst>
          </p:cNvPr>
          <p:cNvSpPr>
            <a:spLocks noGrp="1"/>
          </p:cNvSpPr>
          <p:nvPr>
            <p:ph type="pic" sz="quarter" idx="41" hasCustomPrompt="1"/>
          </p:nvPr>
        </p:nvSpPr>
        <p:spPr>
          <a:xfrm>
            <a:off x="8404621" y="-317296"/>
            <a:ext cx="7586169" cy="9806385"/>
          </a:xfrm>
          <a:prstGeom prst="roundRect">
            <a:avLst>
              <a:gd name="adj" fmla="val 1663"/>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369911F0-C9CD-8C81-914E-F93E6DDB371E}"/>
              </a:ext>
            </a:extLst>
          </p:cNvPr>
          <p:cNvSpPr>
            <a:spLocks noGrp="1"/>
          </p:cNvSpPr>
          <p:nvPr>
            <p:ph type="pic" sz="quarter" idx="50" hasCustomPrompt="1"/>
          </p:nvPr>
        </p:nvSpPr>
        <p:spPr>
          <a:xfrm>
            <a:off x="16260860" y="4218904"/>
            <a:ext cx="7586169" cy="9806385"/>
          </a:xfrm>
          <a:prstGeom prst="roundRect">
            <a:avLst>
              <a:gd name="adj" fmla="val 1663"/>
            </a:avLst>
          </a:prstGeom>
        </p:spPr>
        <p:txBody>
          <a:bodyPr/>
          <a:lstStyle>
            <a:lvl1pPr algn="ctr">
              <a:defRPr sz="1000"/>
            </a:lvl1pPr>
          </a:lstStyle>
          <a:p>
            <a:r>
              <a:rPr lang="en-SE"/>
              <a:t> </a:t>
            </a:r>
          </a:p>
        </p:txBody>
      </p:sp>
      <p:sp>
        <p:nvSpPr>
          <p:cNvPr id="10" name="Text Placeholder 3">
            <a:extLst>
              <a:ext uri="{FF2B5EF4-FFF2-40B4-BE49-F238E27FC236}">
                <a16:creationId xmlns:a16="http://schemas.microsoft.com/office/drawing/2014/main" id="{77BF1EE0-607A-DC1E-D602-1F09365A0FA8}"/>
              </a:ext>
            </a:extLst>
          </p:cNvPr>
          <p:cNvSpPr>
            <a:spLocks noGrp="1"/>
          </p:cNvSpPr>
          <p:nvPr>
            <p:ph type="body" sz="half" idx="12" hasCustomPrompt="1"/>
          </p:nvPr>
        </p:nvSpPr>
        <p:spPr>
          <a:xfrm>
            <a:off x="8413736" y="9799332"/>
            <a:ext cx="7580376"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3" name="Text Placeholder 3">
            <a:extLst>
              <a:ext uri="{FF2B5EF4-FFF2-40B4-BE49-F238E27FC236}">
                <a16:creationId xmlns:a16="http://schemas.microsoft.com/office/drawing/2014/main" id="{4D61BCF5-A3E2-D78F-3E2A-CA24A1341236}"/>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2"/>
                </a:solidFill>
              </a:defRPr>
            </a:lvl1pPr>
          </a:lstStyle>
          <a:p>
            <a:pPr marL="228600" lvl="0" indent="-228600">
              <a:lnSpc>
                <a:spcPct val="110000"/>
              </a:lnSpc>
            </a:pPr>
            <a:r>
              <a:rPr lang="en-US"/>
              <a:t>Caption</a:t>
            </a:r>
          </a:p>
        </p:txBody>
      </p:sp>
      <p:sp>
        <p:nvSpPr>
          <p:cNvPr id="16" name="Title 1">
            <a:extLst>
              <a:ext uri="{FF2B5EF4-FFF2-40B4-BE49-F238E27FC236}">
                <a16:creationId xmlns:a16="http://schemas.microsoft.com/office/drawing/2014/main" id="{0D77C072-F1D7-C5F4-6714-BFB5294400C5}"/>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cs typeface="Haffer" pitchFamily="2" charset="77"/>
              </a:defRPr>
            </a:lvl1pPr>
          </a:lstStyle>
          <a:p>
            <a:r>
              <a:rPr lang="en-US"/>
              <a:t>Title of section</a:t>
            </a:r>
            <a:br>
              <a:rPr lang="en-US"/>
            </a:br>
            <a:r>
              <a:rPr lang="en-US"/>
              <a:t>Subtitle</a:t>
            </a:r>
          </a:p>
        </p:txBody>
      </p:sp>
      <p:sp>
        <p:nvSpPr>
          <p:cNvPr id="17" name="Text Placeholder 3">
            <a:extLst>
              <a:ext uri="{FF2B5EF4-FFF2-40B4-BE49-F238E27FC236}">
                <a16:creationId xmlns:a16="http://schemas.microsoft.com/office/drawing/2014/main" id="{FBD3F637-20AD-17F9-27FF-36447D6E4F03}"/>
              </a:ext>
            </a:extLst>
          </p:cNvPr>
          <p:cNvSpPr>
            <a:spLocks noGrp="1"/>
          </p:cNvSpPr>
          <p:nvPr>
            <p:ph type="body" sz="half" idx="60" hasCustomPrompt="1"/>
          </p:nvPr>
        </p:nvSpPr>
        <p:spPr>
          <a:xfrm>
            <a:off x="16272409" y="1709085"/>
            <a:ext cx="7580376"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48673418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3 imgs grid + title + body 2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4C5A2CC9-51AD-AEC3-F882-41781F0A8D5D}"/>
              </a:ext>
            </a:extLst>
          </p:cNvPr>
          <p:cNvSpPr>
            <a:spLocks noGrp="1"/>
          </p:cNvSpPr>
          <p:nvPr>
            <p:ph type="pic" sz="quarter" idx="40" hasCustomPrompt="1"/>
          </p:nvPr>
        </p:nvSpPr>
        <p:spPr>
          <a:xfrm>
            <a:off x="536971" y="4218904"/>
            <a:ext cx="7586169" cy="9806385"/>
          </a:xfrm>
          <a:prstGeom prst="roundRect">
            <a:avLst>
              <a:gd name="adj" fmla="val 1663"/>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3D07ED84-B21D-D306-A55F-076B1FE3A035}"/>
              </a:ext>
            </a:extLst>
          </p:cNvPr>
          <p:cNvSpPr>
            <a:spLocks noGrp="1"/>
          </p:cNvSpPr>
          <p:nvPr>
            <p:ph type="pic" sz="quarter" idx="41" hasCustomPrompt="1"/>
          </p:nvPr>
        </p:nvSpPr>
        <p:spPr>
          <a:xfrm>
            <a:off x="8404621" y="-317296"/>
            <a:ext cx="7586169" cy="9806385"/>
          </a:xfrm>
          <a:prstGeom prst="roundRect">
            <a:avLst>
              <a:gd name="adj" fmla="val 1663"/>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73FA81F0-CE3B-8500-DBF6-8BC5946F0781}"/>
              </a:ext>
            </a:extLst>
          </p:cNvPr>
          <p:cNvSpPr>
            <a:spLocks noGrp="1"/>
          </p:cNvSpPr>
          <p:nvPr>
            <p:ph type="pic" sz="quarter" idx="50" hasCustomPrompt="1"/>
          </p:nvPr>
        </p:nvSpPr>
        <p:spPr>
          <a:xfrm>
            <a:off x="16260860" y="4218904"/>
            <a:ext cx="7586169" cy="9806385"/>
          </a:xfrm>
          <a:prstGeom prst="roundRect">
            <a:avLst>
              <a:gd name="adj" fmla="val 1663"/>
            </a:avLst>
          </a:prstGeom>
        </p:spPr>
        <p:txBody>
          <a:bodyPr/>
          <a:lstStyle>
            <a:lvl1pPr algn="ctr">
              <a:defRPr sz="1000">
                <a:solidFill>
                  <a:schemeClr val="tx1"/>
                </a:solidFill>
              </a:defRPr>
            </a:lvl1pPr>
          </a:lstStyle>
          <a:p>
            <a:r>
              <a:rPr lang="en-SE"/>
              <a:t> </a:t>
            </a:r>
          </a:p>
        </p:txBody>
      </p:sp>
      <p:sp>
        <p:nvSpPr>
          <p:cNvPr id="9" name="Text Placeholder 3">
            <a:extLst>
              <a:ext uri="{FF2B5EF4-FFF2-40B4-BE49-F238E27FC236}">
                <a16:creationId xmlns:a16="http://schemas.microsoft.com/office/drawing/2014/main" id="{692EDEA5-E779-7F9B-B53E-91A80EFC980E}"/>
              </a:ext>
            </a:extLst>
          </p:cNvPr>
          <p:cNvSpPr>
            <a:spLocks noGrp="1"/>
          </p:cNvSpPr>
          <p:nvPr>
            <p:ph type="body" sz="half" idx="12" hasCustomPrompt="1"/>
          </p:nvPr>
        </p:nvSpPr>
        <p:spPr>
          <a:xfrm>
            <a:off x="8413736" y="9799332"/>
            <a:ext cx="7580376"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0" name="Text Placeholder 3">
            <a:extLst>
              <a:ext uri="{FF2B5EF4-FFF2-40B4-BE49-F238E27FC236}">
                <a16:creationId xmlns:a16="http://schemas.microsoft.com/office/drawing/2014/main" id="{DAF4D4C9-3C25-8858-D659-56605359CC7E}"/>
              </a:ext>
            </a:extLst>
          </p:cNvPr>
          <p:cNvSpPr>
            <a:spLocks noGrp="1"/>
          </p:cNvSpPr>
          <p:nvPr>
            <p:ph type="body" sz="half" idx="10" hasCustomPrompt="1"/>
          </p:nvPr>
        </p:nvSpPr>
        <p:spPr>
          <a:xfrm>
            <a:off x="537007" y="437468"/>
            <a:ext cx="5194800" cy="428400"/>
          </a:xfrm>
        </p:spPr>
        <p:txBody>
          <a:bodyPr vert="horz" lIns="91440" tIns="45720" rIns="91440" bIns="45720" rtlCol="0">
            <a:noAutofit/>
          </a:bodyPr>
          <a:lstStyle>
            <a:lvl1pPr marL="0" indent="0">
              <a:buFont typeface="Arial" panose="020B0604020202020204" pitchFamily="34" charset="0"/>
              <a:buNone/>
              <a:defRPr lang="en-US" sz="2000" dirty="0">
                <a:solidFill>
                  <a:schemeClr val="tx1"/>
                </a:solidFill>
              </a:defRPr>
            </a:lvl1pPr>
          </a:lstStyle>
          <a:p>
            <a:pPr marL="228600" lvl="0" indent="-228600">
              <a:lnSpc>
                <a:spcPct val="110000"/>
              </a:lnSpc>
            </a:pPr>
            <a:r>
              <a:rPr lang="en-US"/>
              <a:t>Caption</a:t>
            </a:r>
          </a:p>
        </p:txBody>
      </p:sp>
      <p:sp>
        <p:nvSpPr>
          <p:cNvPr id="11" name="Title 1">
            <a:extLst>
              <a:ext uri="{FF2B5EF4-FFF2-40B4-BE49-F238E27FC236}">
                <a16:creationId xmlns:a16="http://schemas.microsoft.com/office/drawing/2014/main" id="{3F01A9B3-30FC-6896-FA87-1CAE4168106B}"/>
              </a:ext>
            </a:extLst>
          </p:cNvPr>
          <p:cNvSpPr>
            <a:spLocks noGrp="1"/>
          </p:cNvSpPr>
          <p:nvPr>
            <p:ph type="title" hasCustomPrompt="1"/>
          </p:nvPr>
        </p:nvSpPr>
        <p:spPr>
          <a:xfrm>
            <a:off x="537007" y="788897"/>
            <a:ext cx="6225300" cy="1754326"/>
          </a:xfrm>
        </p:spPr>
        <p:txBody>
          <a:bodyPr anchor="t">
            <a:spAutoFit/>
          </a:bodyPr>
          <a:lstStyle>
            <a:lvl1pPr marL="0" indent="0">
              <a:spcBef>
                <a:spcPts val="0"/>
              </a:spcBef>
              <a:buFont typeface="Arial" panose="020B0604020202020204" pitchFamily="34" charset="0"/>
              <a:buNone/>
              <a:defRPr sz="6000" b="0" i="0">
                <a:solidFill>
                  <a:schemeClr val="tx1"/>
                </a:solidFill>
                <a:cs typeface="Haffer" pitchFamily="2" charset="77"/>
              </a:defRPr>
            </a:lvl1pPr>
          </a:lstStyle>
          <a:p>
            <a:r>
              <a:rPr lang="en-US"/>
              <a:t>Title of section</a:t>
            </a:r>
            <a:br>
              <a:rPr lang="en-US"/>
            </a:br>
            <a:r>
              <a:rPr lang="en-US"/>
              <a:t>Subtitle</a:t>
            </a:r>
          </a:p>
        </p:txBody>
      </p:sp>
      <p:sp>
        <p:nvSpPr>
          <p:cNvPr id="12" name="Text Placeholder 3">
            <a:extLst>
              <a:ext uri="{FF2B5EF4-FFF2-40B4-BE49-F238E27FC236}">
                <a16:creationId xmlns:a16="http://schemas.microsoft.com/office/drawing/2014/main" id="{8A7F7942-87B9-78E3-27BD-5FE605AF9925}"/>
              </a:ext>
            </a:extLst>
          </p:cNvPr>
          <p:cNvSpPr>
            <a:spLocks noGrp="1"/>
          </p:cNvSpPr>
          <p:nvPr>
            <p:ph type="body" sz="half" idx="60" hasCustomPrompt="1"/>
          </p:nvPr>
        </p:nvSpPr>
        <p:spPr>
          <a:xfrm>
            <a:off x="16272409" y="1709085"/>
            <a:ext cx="7580376"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90375432"/>
      </p:ext>
    </p:extLst>
  </p:cSld>
  <p:clrMapOvr>
    <a:overrideClrMapping bg1="dk1" tx1="lt1" bg2="dk2" tx2="lt2" accent1="accent1" accent2="accent2" accent3="accent3" accent4="accent4" accent5="accent5" accent6="accent6" hlink="hlink" folHlink="folHlink"/>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8 imgs grid + body">
    <p:spTree>
      <p:nvGrpSpPr>
        <p:cNvPr id="1" name=""/>
        <p:cNvGrpSpPr/>
        <p:nvPr/>
      </p:nvGrpSpPr>
      <p:grpSpPr>
        <a:xfrm>
          <a:off x="0" y="0"/>
          <a:ext cx="0" cy="0"/>
          <a:chOff x="0" y="0"/>
          <a:chExt cx="0" cy="0"/>
        </a:xfrm>
      </p:grpSpPr>
      <p:sp>
        <p:nvSpPr>
          <p:cNvPr id="18" name="Picture Placeholder 6">
            <a:extLst>
              <a:ext uri="{FF2B5EF4-FFF2-40B4-BE49-F238E27FC236}">
                <a16:creationId xmlns:a16="http://schemas.microsoft.com/office/drawing/2014/main" id="{8A951823-2911-5E60-3B21-57BE5422E724}"/>
              </a:ext>
            </a:extLst>
          </p:cNvPr>
          <p:cNvSpPr>
            <a:spLocks noGrp="1"/>
          </p:cNvSpPr>
          <p:nvPr>
            <p:ph type="pic" sz="quarter" idx="40" hasCustomPrompt="1"/>
          </p:nvPr>
        </p:nvSpPr>
        <p:spPr>
          <a:xfrm>
            <a:off x="536972" y="500554"/>
            <a:ext cx="5619654" cy="4013597"/>
          </a:xfrm>
          <a:prstGeom prst="roundRect">
            <a:avLst>
              <a:gd name="adj" fmla="val 6731"/>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AC03DB87-396D-2BEF-C8B7-96DA47392FCC}"/>
              </a:ext>
            </a:extLst>
          </p:cNvPr>
          <p:cNvSpPr>
            <a:spLocks noGrp="1"/>
          </p:cNvSpPr>
          <p:nvPr>
            <p:ph type="body" sz="half" idx="12" hasCustomPrompt="1"/>
          </p:nvPr>
        </p:nvSpPr>
        <p:spPr>
          <a:xfrm>
            <a:off x="56049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3" name="Text Placeholder 3">
            <a:extLst>
              <a:ext uri="{FF2B5EF4-FFF2-40B4-BE49-F238E27FC236}">
                <a16:creationId xmlns:a16="http://schemas.microsoft.com/office/drawing/2014/main" id="{95C060E2-2740-D4BE-3312-F317CB25C580}"/>
              </a:ext>
            </a:extLst>
          </p:cNvPr>
          <p:cNvSpPr>
            <a:spLocks noGrp="1"/>
          </p:cNvSpPr>
          <p:nvPr>
            <p:ph type="body" sz="half" idx="72" hasCustomPrompt="1"/>
          </p:nvPr>
        </p:nvSpPr>
        <p:spPr>
          <a:xfrm>
            <a:off x="645546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4" name="Text Placeholder 3">
            <a:extLst>
              <a:ext uri="{FF2B5EF4-FFF2-40B4-BE49-F238E27FC236}">
                <a16:creationId xmlns:a16="http://schemas.microsoft.com/office/drawing/2014/main" id="{76E36BD6-A83B-C8FE-7F03-9C7B15D689AE}"/>
              </a:ext>
            </a:extLst>
          </p:cNvPr>
          <p:cNvSpPr>
            <a:spLocks noGrp="1"/>
          </p:cNvSpPr>
          <p:nvPr>
            <p:ph type="body" sz="half" idx="73" hasCustomPrompt="1"/>
          </p:nvPr>
        </p:nvSpPr>
        <p:spPr>
          <a:xfrm>
            <a:off x="1235043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5" name="Text Placeholder 3">
            <a:extLst>
              <a:ext uri="{FF2B5EF4-FFF2-40B4-BE49-F238E27FC236}">
                <a16:creationId xmlns:a16="http://schemas.microsoft.com/office/drawing/2014/main" id="{3FFF289E-624B-0614-6F80-636670EAF4F6}"/>
              </a:ext>
            </a:extLst>
          </p:cNvPr>
          <p:cNvSpPr>
            <a:spLocks noGrp="1"/>
          </p:cNvSpPr>
          <p:nvPr>
            <p:ph type="body" sz="half" idx="74" hasCustomPrompt="1"/>
          </p:nvPr>
        </p:nvSpPr>
        <p:spPr>
          <a:xfrm>
            <a:off x="18245407"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6" name="Text Placeholder 3">
            <a:extLst>
              <a:ext uri="{FF2B5EF4-FFF2-40B4-BE49-F238E27FC236}">
                <a16:creationId xmlns:a16="http://schemas.microsoft.com/office/drawing/2014/main" id="{9890BE8E-7FBE-6218-14E0-15D1016A5FFA}"/>
              </a:ext>
            </a:extLst>
          </p:cNvPr>
          <p:cNvSpPr>
            <a:spLocks noGrp="1"/>
          </p:cNvSpPr>
          <p:nvPr>
            <p:ph type="body" sz="half" idx="75" hasCustomPrompt="1"/>
          </p:nvPr>
        </p:nvSpPr>
        <p:spPr>
          <a:xfrm>
            <a:off x="56049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7" name="Text Placeholder 3">
            <a:extLst>
              <a:ext uri="{FF2B5EF4-FFF2-40B4-BE49-F238E27FC236}">
                <a16:creationId xmlns:a16="http://schemas.microsoft.com/office/drawing/2014/main" id="{33DC72CC-DFEC-87EA-FD31-15E99512476E}"/>
              </a:ext>
            </a:extLst>
          </p:cNvPr>
          <p:cNvSpPr>
            <a:spLocks noGrp="1"/>
          </p:cNvSpPr>
          <p:nvPr>
            <p:ph type="body" sz="half" idx="76" hasCustomPrompt="1"/>
          </p:nvPr>
        </p:nvSpPr>
        <p:spPr>
          <a:xfrm>
            <a:off x="645546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8" name="Text Placeholder 3">
            <a:extLst>
              <a:ext uri="{FF2B5EF4-FFF2-40B4-BE49-F238E27FC236}">
                <a16:creationId xmlns:a16="http://schemas.microsoft.com/office/drawing/2014/main" id="{EBA17F91-8133-09B2-91B2-1C2EE18D5B56}"/>
              </a:ext>
            </a:extLst>
          </p:cNvPr>
          <p:cNvSpPr>
            <a:spLocks noGrp="1"/>
          </p:cNvSpPr>
          <p:nvPr>
            <p:ph type="body" sz="half" idx="77" hasCustomPrompt="1"/>
          </p:nvPr>
        </p:nvSpPr>
        <p:spPr>
          <a:xfrm>
            <a:off x="1235043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9" name="Text Placeholder 3">
            <a:extLst>
              <a:ext uri="{FF2B5EF4-FFF2-40B4-BE49-F238E27FC236}">
                <a16:creationId xmlns:a16="http://schemas.microsoft.com/office/drawing/2014/main" id="{BE25E8BE-437F-C75C-F6EF-5006C8AE784D}"/>
              </a:ext>
            </a:extLst>
          </p:cNvPr>
          <p:cNvSpPr>
            <a:spLocks noGrp="1"/>
          </p:cNvSpPr>
          <p:nvPr>
            <p:ph type="body" sz="half" idx="78" hasCustomPrompt="1"/>
          </p:nvPr>
        </p:nvSpPr>
        <p:spPr>
          <a:xfrm>
            <a:off x="18245407"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1" name="Picture Placeholder 6">
            <a:extLst>
              <a:ext uri="{FF2B5EF4-FFF2-40B4-BE49-F238E27FC236}">
                <a16:creationId xmlns:a16="http://schemas.microsoft.com/office/drawing/2014/main" id="{A8AD26B5-464F-81DE-D015-FDE63EC4E0A0}"/>
              </a:ext>
            </a:extLst>
          </p:cNvPr>
          <p:cNvSpPr>
            <a:spLocks noGrp="1"/>
          </p:cNvSpPr>
          <p:nvPr>
            <p:ph type="pic" sz="quarter" idx="79" hasCustomPrompt="1"/>
          </p:nvPr>
        </p:nvSpPr>
        <p:spPr>
          <a:xfrm>
            <a:off x="6433773" y="500554"/>
            <a:ext cx="5619654" cy="4013597"/>
          </a:xfrm>
          <a:prstGeom prst="roundRect">
            <a:avLst>
              <a:gd name="adj" fmla="val 6731"/>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89540D3B-60A3-B824-38EA-0B143C04EFCE}"/>
              </a:ext>
            </a:extLst>
          </p:cNvPr>
          <p:cNvSpPr>
            <a:spLocks noGrp="1"/>
          </p:cNvSpPr>
          <p:nvPr>
            <p:ph type="pic" sz="quarter" idx="80" hasCustomPrompt="1"/>
          </p:nvPr>
        </p:nvSpPr>
        <p:spPr>
          <a:xfrm>
            <a:off x="12330574" y="500554"/>
            <a:ext cx="5619654" cy="4013597"/>
          </a:xfrm>
          <a:prstGeom prst="roundRect">
            <a:avLst>
              <a:gd name="adj" fmla="val 6731"/>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02F7C171-7389-E236-92D6-9A8FD23A320E}"/>
              </a:ext>
            </a:extLst>
          </p:cNvPr>
          <p:cNvSpPr>
            <a:spLocks noGrp="1"/>
          </p:cNvSpPr>
          <p:nvPr>
            <p:ph type="pic" sz="quarter" idx="81" hasCustomPrompt="1"/>
          </p:nvPr>
        </p:nvSpPr>
        <p:spPr>
          <a:xfrm>
            <a:off x="18227376" y="500554"/>
            <a:ext cx="5619654" cy="4013597"/>
          </a:xfrm>
          <a:prstGeom prst="roundRect">
            <a:avLst>
              <a:gd name="adj" fmla="val 6731"/>
            </a:avLst>
          </a:prstGeom>
        </p:spPr>
        <p:txBody>
          <a:bodyPr/>
          <a:lstStyle>
            <a:lvl1pPr algn="ctr">
              <a:defRPr sz="1000"/>
            </a:lvl1pPr>
          </a:lstStyle>
          <a:p>
            <a:r>
              <a:rPr lang="en-SE"/>
              <a:t> </a:t>
            </a:r>
          </a:p>
        </p:txBody>
      </p:sp>
      <p:sp>
        <p:nvSpPr>
          <p:cNvPr id="26" name="Picture Placeholder 6">
            <a:extLst>
              <a:ext uri="{FF2B5EF4-FFF2-40B4-BE49-F238E27FC236}">
                <a16:creationId xmlns:a16="http://schemas.microsoft.com/office/drawing/2014/main" id="{DB39D8BE-E582-E5C5-4DE8-4ED4D0F38485}"/>
              </a:ext>
            </a:extLst>
          </p:cNvPr>
          <p:cNvSpPr>
            <a:spLocks noGrp="1"/>
          </p:cNvSpPr>
          <p:nvPr>
            <p:ph type="pic" sz="quarter" idx="82" hasCustomPrompt="1"/>
          </p:nvPr>
        </p:nvSpPr>
        <p:spPr>
          <a:xfrm>
            <a:off x="536972" y="7016927"/>
            <a:ext cx="5619654" cy="4013597"/>
          </a:xfrm>
          <a:prstGeom prst="roundRect">
            <a:avLst>
              <a:gd name="adj" fmla="val 6731"/>
            </a:avLst>
          </a:prstGeom>
        </p:spPr>
        <p:txBody>
          <a:bodyPr/>
          <a:lstStyle>
            <a:lvl1pPr algn="ctr">
              <a:defRPr sz="1000"/>
            </a:lvl1pPr>
          </a:lstStyle>
          <a:p>
            <a:r>
              <a:rPr lang="en-SE"/>
              <a:t> </a:t>
            </a:r>
          </a:p>
        </p:txBody>
      </p:sp>
      <p:sp>
        <p:nvSpPr>
          <p:cNvPr id="27" name="Picture Placeholder 6">
            <a:extLst>
              <a:ext uri="{FF2B5EF4-FFF2-40B4-BE49-F238E27FC236}">
                <a16:creationId xmlns:a16="http://schemas.microsoft.com/office/drawing/2014/main" id="{34EAFDED-532C-1203-146B-68F1A6FA1B52}"/>
              </a:ext>
            </a:extLst>
          </p:cNvPr>
          <p:cNvSpPr>
            <a:spLocks noGrp="1"/>
          </p:cNvSpPr>
          <p:nvPr>
            <p:ph type="pic" sz="quarter" idx="83" hasCustomPrompt="1"/>
          </p:nvPr>
        </p:nvSpPr>
        <p:spPr>
          <a:xfrm>
            <a:off x="6433773" y="7016927"/>
            <a:ext cx="5619654" cy="4013597"/>
          </a:xfrm>
          <a:prstGeom prst="roundRect">
            <a:avLst>
              <a:gd name="adj" fmla="val 6731"/>
            </a:avLst>
          </a:prstGeom>
        </p:spPr>
        <p:txBody>
          <a:bodyPr/>
          <a:lstStyle>
            <a:lvl1pPr algn="ctr">
              <a:defRPr sz="1000"/>
            </a:lvl1pPr>
          </a:lstStyle>
          <a:p>
            <a:r>
              <a:rPr lang="en-SE"/>
              <a:t> </a:t>
            </a:r>
          </a:p>
        </p:txBody>
      </p:sp>
      <p:sp>
        <p:nvSpPr>
          <p:cNvPr id="28" name="Picture Placeholder 6">
            <a:extLst>
              <a:ext uri="{FF2B5EF4-FFF2-40B4-BE49-F238E27FC236}">
                <a16:creationId xmlns:a16="http://schemas.microsoft.com/office/drawing/2014/main" id="{1B08347D-41E6-DDD0-7F91-2BA7E181271C}"/>
              </a:ext>
            </a:extLst>
          </p:cNvPr>
          <p:cNvSpPr>
            <a:spLocks noGrp="1"/>
          </p:cNvSpPr>
          <p:nvPr>
            <p:ph type="pic" sz="quarter" idx="84" hasCustomPrompt="1"/>
          </p:nvPr>
        </p:nvSpPr>
        <p:spPr>
          <a:xfrm>
            <a:off x="12330574" y="7016927"/>
            <a:ext cx="5619654" cy="4013597"/>
          </a:xfrm>
          <a:prstGeom prst="roundRect">
            <a:avLst>
              <a:gd name="adj" fmla="val 6731"/>
            </a:avLst>
          </a:prstGeom>
        </p:spPr>
        <p:txBody>
          <a:bodyPr/>
          <a:lstStyle>
            <a:lvl1pPr algn="ctr">
              <a:defRPr sz="1000"/>
            </a:lvl1pPr>
          </a:lstStyle>
          <a:p>
            <a:r>
              <a:rPr lang="en-SE"/>
              <a:t> </a:t>
            </a:r>
          </a:p>
        </p:txBody>
      </p:sp>
      <p:sp>
        <p:nvSpPr>
          <p:cNvPr id="29" name="Picture Placeholder 6">
            <a:extLst>
              <a:ext uri="{FF2B5EF4-FFF2-40B4-BE49-F238E27FC236}">
                <a16:creationId xmlns:a16="http://schemas.microsoft.com/office/drawing/2014/main" id="{74C97FBD-3E8D-0311-CDCD-C6C47850A745}"/>
              </a:ext>
            </a:extLst>
          </p:cNvPr>
          <p:cNvSpPr>
            <a:spLocks noGrp="1"/>
          </p:cNvSpPr>
          <p:nvPr>
            <p:ph type="pic" sz="quarter" idx="85" hasCustomPrompt="1"/>
          </p:nvPr>
        </p:nvSpPr>
        <p:spPr>
          <a:xfrm>
            <a:off x="18227376" y="7016927"/>
            <a:ext cx="5619654" cy="4013597"/>
          </a:xfrm>
          <a:prstGeom prst="roundRect">
            <a:avLst>
              <a:gd name="adj" fmla="val 6731"/>
            </a:avLst>
          </a:prstGeom>
        </p:spPr>
        <p:txBody>
          <a:bodyPr/>
          <a:lstStyle>
            <a:lvl1pPr algn="ctr">
              <a:defRPr sz="1000"/>
            </a:lvl1pPr>
          </a:lstStyle>
          <a:p>
            <a:r>
              <a:rPr lang="en-SE"/>
              <a:t> </a:t>
            </a:r>
          </a:p>
        </p:txBody>
      </p:sp>
    </p:spTree>
    <p:extLst>
      <p:ext uri="{BB962C8B-B14F-4D97-AF65-F5344CB8AC3E}">
        <p14:creationId xmlns:p14="http://schemas.microsoft.com/office/powerpoint/2010/main" val="230824837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Title 1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F4C0873D-8D8A-CBF6-EFB0-851CD3BC6168}"/>
              </a:ext>
            </a:extLst>
          </p:cNvPr>
          <p:cNvSpPr>
            <a:spLocks noGrp="1"/>
          </p:cNvSpPr>
          <p:nvPr>
            <p:ph type="title" hasCustomPrompt="1"/>
          </p:nvPr>
        </p:nvSpPr>
        <p:spPr>
          <a:xfrm>
            <a:off x="537006" y="508000"/>
            <a:ext cx="12894945" cy="3795911"/>
          </a:xfrm>
          <a:prstGeom prst="rect">
            <a:avLst/>
          </a:prstGeom>
          <a:ln w="12700">
            <a:miter lim="400000"/>
          </a:ln>
        </p:spPr>
        <p:txBody>
          <a:bodyPr wrap="square" lIns="50800" tIns="50800" rIns="50800" bIns="50800" anchor="t" anchorCtr="0">
            <a:spAutoFit/>
          </a:bodyPr>
          <a:lstStyle>
            <a:lvl1pPr>
              <a:defRPr kumimoji="0" lang="en-US" sz="15000" b="0" i="0" u="none" strike="noStrike" cap="none" spc="-450" normalizeH="0" baseline="0" dirty="0">
                <a:ln>
                  <a:noFill/>
                </a:ln>
                <a:solidFill>
                  <a:schemeClr val="tx1"/>
                </a:solidFill>
                <a:effectLst/>
                <a:uFillTx/>
                <a:latin typeface="Haffer" pitchFamily="2" charset="77"/>
                <a:ea typeface="Helvetica Neue Medium"/>
                <a:cs typeface="Haffer" pitchFamily="2" charset="77"/>
                <a:sym typeface="Helvetica Neue"/>
              </a:defRPr>
            </a:lvl1pPr>
          </a:lstStyle>
          <a:p>
            <a:pPr marL="0" marR="0" lvl="0" indent="0" defTabSz="825500" fontAlgn="auto" hangingPunct="0">
              <a:lnSpc>
                <a:spcPct val="80000"/>
              </a:lnSpc>
              <a:spcBef>
                <a:spcPts val="0"/>
              </a:spcBef>
              <a:spcAft>
                <a:spcPts val="0"/>
              </a:spcAft>
              <a:buClrTx/>
              <a:buSzTx/>
              <a:buFontTx/>
              <a:tabLst/>
            </a:pPr>
            <a:r>
              <a:rPr lang="en-US"/>
              <a:t>Presentation</a:t>
            </a:r>
            <a:br>
              <a:rPr lang="en-US"/>
            </a:br>
            <a:r>
              <a:rPr lang="en-US"/>
              <a:t>Title Big</a:t>
            </a:r>
          </a:p>
        </p:txBody>
      </p:sp>
      <p:pic>
        <p:nvPicPr>
          <p:cNvPr id="4" name="Bilde 3">
            <a:extLst>
              <a:ext uri="{FF2B5EF4-FFF2-40B4-BE49-F238E27FC236}">
                <a16:creationId xmlns:a16="http://schemas.microsoft.com/office/drawing/2014/main" id="{080BEF0D-DFE5-3F6C-B110-40C567C15A76}"/>
              </a:ext>
            </a:extLst>
          </p:cNvPr>
          <p:cNvPicPr>
            <a:picLocks noChangeAspect="1"/>
          </p:cNvPicPr>
          <p:nvPr userDrawn="1"/>
        </p:nvPicPr>
        <p:blipFill>
          <a:blip r:embed="rId3"/>
          <a:stretch>
            <a:fillRect/>
          </a:stretch>
        </p:blipFill>
        <p:spPr>
          <a:xfrm>
            <a:off x="537007" y="12728942"/>
            <a:ext cx="2681374" cy="457880"/>
          </a:xfrm>
          <a:prstGeom prst="rect">
            <a:avLst/>
          </a:prstGeom>
        </p:spPr>
      </p:pic>
    </p:spTree>
    <p:extLst>
      <p:ext uri="{BB962C8B-B14F-4D97-AF65-F5344CB8AC3E}">
        <p14:creationId xmlns:p14="http://schemas.microsoft.com/office/powerpoint/2010/main" val="1990570443"/>
      </p:ext>
    </p:extLst>
  </p:cSld>
  <p:clrMapOvr>
    <a:overrideClrMapping bg1="dk1" tx1="lt1" bg2="dk2" tx2="lt2" accent1="accent1" accent2="accent2" accent3="accent3" accent4="accent4" accent5="accent5" accent6="accent6" hlink="hlink" folHlink="folHlink"/>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8 imgs grid + body – Dark">
    <p:bg>
      <p:bgRef idx="1001">
        <a:schemeClr val="bg2"/>
      </p:bgRef>
    </p:bg>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27507058-83C6-7E2C-D5EB-7A6AED29ADBA}"/>
              </a:ext>
            </a:extLst>
          </p:cNvPr>
          <p:cNvSpPr>
            <a:spLocks noGrp="1"/>
          </p:cNvSpPr>
          <p:nvPr>
            <p:ph type="body" sz="half" idx="12" hasCustomPrompt="1"/>
          </p:nvPr>
        </p:nvSpPr>
        <p:spPr>
          <a:xfrm>
            <a:off x="56049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4" name="Text Placeholder 3">
            <a:extLst>
              <a:ext uri="{FF2B5EF4-FFF2-40B4-BE49-F238E27FC236}">
                <a16:creationId xmlns:a16="http://schemas.microsoft.com/office/drawing/2014/main" id="{0032888E-23BA-3F84-0E3B-1219C895BB10}"/>
              </a:ext>
            </a:extLst>
          </p:cNvPr>
          <p:cNvSpPr>
            <a:spLocks noGrp="1"/>
          </p:cNvSpPr>
          <p:nvPr>
            <p:ph type="body" sz="half" idx="72" hasCustomPrompt="1"/>
          </p:nvPr>
        </p:nvSpPr>
        <p:spPr>
          <a:xfrm>
            <a:off x="645546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5" name="Text Placeholder 3">
            <a:extLst>
              <a:ext uri="{FF2B5EF4-FFF2-40B4-BE49-F238E27FC236}">
                <a16:creationId xmlns:a16="http://schemas.microsoft.com/office/drawing/2014/main" id="{C684C2BF-D42F-3514-B507-E327EA686867}"/>
              </a:ext>
            </a:extLst>
          </p:cNvPr>
          <p:cNvSpPr>
            <a:spLocks noGrp="1"/>
          </p:cNvSpPr>
          <p:nvPr>
            <p:ph type="body" sz="half" idx="73" hasCustomPrompt="1"/>
          </p:nvPr>
        </p:nvSpPr>
        <p:spPr>
          <a:xfrm>
            <a:off x="12350438"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6" name="Text Placeholder 3">
            <a:extLst>
              <a:ext uri="{FF2B5EF4-FFF2-40B4-BE49-F238E27FC236}">
                <a16:creationId xmlns:a16="http://schemas.microsoft.com/office/drawing/2014/main" id="{CE49C3B7-2734-4EE0-8FCC-B31C51E3CA9C}"/>
              </a:ext>
            </a:extLst>
          </p:cNvPr>
          <p:cNvSpPr>
            <a:spLocks noGrp="1"/>
          </p:cNvSpPr>
          <p:nvPr>
            <p:ph type="body" sz="half" idx="74" hasCustomPrompt="1"/>
          </p:nvPr>
        </p:nvSpPr>
        <p:spPr>
          <a:xfrm>
            <a:off x="18245407" y="4864367"/>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7" name="Text Placeholder 3">
            <a:extLst>
              <a:ext uri="{FF2B5EF4-FFF2-40B4-BE49-F238E27FC236}">
                <a16:creationId xmlns:a16="http://schemas.microsoft.com/office/drawing/2014/main" id="{B0E99F99-5790-F95F-C353-D1F91BB18ECD}"/>
              </a:ext>
            </a:extLst>
          </p:cNvPr>
          <p:cNvSpPr>
            <a:spLocks noGrp="1"/>
          </p:cNvSpPr>
          <p:nvPr>
            <p:ph type="body" sz="half" idx="75" hasCustomPrompt="1"/>
          </p:nvPr>
        </p:nvSpPr>
        <p:spPr>
          <a:xfrm>
            <a:off x="56049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8" name="Text Placeholder 3">
            <a:extLst>
              <a:ext uri="{FF2B5EF4-FFF2-40B4-BE49-F238E27FC236}">
                <a16:creationId xmlns:a16="http://schemas.microsoft.com/office/drawing/2014/main" id="{C84C8074-F7A0-013F-799A-11357599E5D0}"/>
              </a:ext>
            </a:extLst>
          </p:cNvPr>
          <p:cNvSpPr>
            <a:spLocks noGrp="1"/>
          </p:cNvSpPr>
          <p:nvPr>
            <p:ph type="body" sz="half" idx="76" hasCustomPrompt="1"/>
          </p:nvPr>
        </p:nvSpPr>
        <p:spPr>
          <a:xfrm>
            <a:off x="645546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9" name="Text Placeholder 3">
            <a:extLst>
              <a:ext uri="{FF2B5EF4-FFF2-40B4-BE49-F238E27FC236}">
                <a16:creationId xmlns:a16="http://schemas.microsoft.com/office/drawing/2014/main" id="{24B4D2D1-CE89-7A70-9DFF-696BD4DE0760}"/>
              </a:ext>
            </a:extLst>
          </p:cNvPr>
          <p:cNvSpPr>
            <a:spLocks noGrp="1"/>
          </p:cNvSpPr>
          <p:nvPr>
            <p:ph type="body" sz="half" idx="77" hasCustomPrompt="1"/>
          </p:nvPr>
        </p:nvSpPr>
        <p:spPr>
          <a:xfrm>
            <a:off x="12350438"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10" name="Text Placeholder 3">
            <a:extLst>
              <a:ext uri="{FF2B5EF4-FFF2-40B4-BE49-F238E27FC236}">
                <a16:creationId xmlns:a16="http://schemas.microsoft.com/office/drawing/2014/main" id="{6CA6046C-F269-B225-3C53-2D802E8AFC27}"/>
              </a:ext>
            </a:extLst>
          </p:cNvPr>
          <p:cNvSpPr>
            <a:spLocks noGrp="1"/>
          </p:cNvSpPr>
          <p:nvPr>
            <p:ph type="body" sz="half" idx="78" hasCustomPrompt="1"/>
          </p:nvPr>
        </p:nvSpPr>
        <p:spPr>
          <a:xfrm>
            <a:off x="18245407" y="11378366"/>
            <a:ext cx="5593469"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a:t>
            </a:r>
          </a:p>
        </p:txBody>
      </p:sp>
      <p:sp>
        <p:nvSpPr>
          <p:cNvPr id="2" name="Picture Placeholder 6">
            <a:extLst>
              <a:ext uri="{FF2B5EF4-FFF2-40B4-BE49-F238E27FC236}">
                <a16:creationId xmlns:a16="http://schemas.microsoft.com/office/drawing/2014/main" id="{805F9DB3-FCCF-3D2A-C785-137853434B10}"/>
              </a:ext>
            </a:extLst>
          </p:cNvPr>
          <p:cNvSpPr>
            <a:spLocks noGrp="1"/>
          </p:cNvSpPr>
          <p:nvPr>
            <p:ph type="pic" sz="quarter" idx="40" hasCustomPrompt="1"/>
          </p:nvPr>
        </p:nvSpPr>
        <p:spPr>
          <a:xfrm>
            <a:off x="536972" y="500554"/>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2BC4B9FC-D518-2C33-8479-69DDE8EA4DA6}"/>
              </a:ext>
            </a:extLst>
          </p:cNvPr>
          <p:cNvSpPr>
            <a:spLocks noGrp="1"/>
          </p:cNvSpPr>
          <p:nvPr>
            <p:ph type="pic" sz="quarter" idx="79" hasCustomPrompt="1"/>
          </p:nvPr>
        </p:nvSpPr>
        <p:spPr>
          <a:xfrm>
            <a:off x="6433773" y="500554"/>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A76AD054-18B6-CF82-87C7-7F45991DEC06}"/>
              </a:ext>
            </a:extLst>
          </p:cNvPr>
          <p:cNvSpPr>
            <a:spLocks noGrp="1"/>
          </p:cNvSpPr>
          <p:nvPr>
            <p:ph type="pic" sz="quarter" idx="80" hasCustomPrompt="1"/>
          </p:nvPr>
        </p:nvSpPr>
        <p:spPr>
          <a:xfrm>
            <a:off x="12330574" y="500554"/>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F59916DF-EFE6-93EB-49E1-F481EAF2E08E}"/>
              </a:ext>
            </a:extLst>
          </p:cNvPr>
          <p:cNvSpPr>
            <a:spLocks noGrp="1"/>
          </p:cNvSpPr>
          <p:nvPr>
            <p:ph type="pic" sz="quarter" idx="81" hasCustomPrompt="1"/>
          </p:nvPr>
        </p:nvSpPr>
        <p:spPr>
          <a:xfrm>
            <a:off x="18227376" y="500554"/>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4" name="Picture Placeholder 6">
            <a:extLst>
              <a:ext uri="{FF2B5EF4-FFF2-40B4-BE49-F238E27FC236}">
                <a16:creationId xmlns:a16="http://schemas.microsoft.com/office/drawing/2014/main" id="{E0EBFF8B-F8ED-FAB9-6A7E-FD5E29CF7DEE}"/>
              </a:ext>
            </a:extLst>
          </p:cNvPr>
          <p:cNvSpPr>
            <a:spLocks noGrp="1"/>
          </p:cNvSpPr>
          <p:nvPr>
            <p:ph type="pic" sz="quarter" idx="82" hasCustomPrompt="1"/>
          </p:nvPr>
        </p:nvSpPr>
        <p:spPr>
          <a:xfrm>
            <a:off x="536972" y="7016927"/>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5" name="Picture Placeholder 6">
            <a:extLst>
              <a:ext uri="{FF2B5EF4-FFF2-40B4-BE49-F238E27FC236}">
                <a16:creationId xmlns:a16="http://schemas.microsoft.com/office/drawing/2014/main" id="{3CD98A19-2A83-E1E3-6F5E-F34EA68E5930}"/>
              </a:ext>
            </a:extLst>
          </p:cNvPr>
          <p:cNvSpPr>
            <a:spLocks noGrp="1"/>
          </p:cNvSpPr>
          <p:nvPr>
            <p:ph type="pic" sz="quarter" idx="83" hasCustomPrompt="1"/>
          </p:nvPr>
        </p:nvSpPr>
        <p:spPr>
          <a:xfrm>
            <a:off x="6433773" y="7016927"/>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6" name="Picture Placeholder 6">
            <a:extLst>
              <a:ext uri="{FF2B5EF4-FFF2-40B4-BE49-F238E27FC236}">
                <a16:creationId xmlns:a16="http://schemas.microsoft.com/office/drawing/2014/main" id="{AEFBA47D-99F6-3AAD-A02C-A392BEC08A45}"/>
              </a:ext>
            </a:extLst>
          </p:cNvPr>
          <p:cNvSpPr>
            <a:spLocks noGrp="1"/>
          </p:cNvSpPr>
          <p:nvPr>
            <p:ph type="pic" sz="quarter" idx="84" hasCustomPrompt="1"/>
          </p:nvPr>
        </p:nvSpPr>
        <p:spPr>
          <a:xfrm>
            <a:off x="12330574" y="7016927"/>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
        <p:nvSpPr>
          <p:cNvPr id="17" name="Picture Placeholder 6">
            <a:extLst>
              <a:ext uri="{FF2B5EF4-FFF2-40B4-BE49-F238E27FC236}">
                <a16:creationId xmlns:a16="http://schemas.microsoft.com/office/drawing/2014/main" id="{4E936A6C-19F1-2F42-0FCE-4AC494522A57}"/>
              </a:ext>
            </a:extLst>
          </p:cNvPr>
          <p:cNvSpPr>
            <a:spLocks noGrp="1"/>
          </p:cNvSpPr>
          <p:nvPr>
            <p:ph type="pic" sz="quarter" idx="85" hasCustomPrompt="1"/>
          </p:nvPr>
        </p:nvSpPr>
        <p:spPr>
          <a:xfrm>
            <a:off x="18227376" y="7016927"/>
            <a:ext cx="5619654" cy="4013597"/>
          </a:xfrm>
          <a:prstGeom prst="roundRect">
            <a:avLst>
              <a:gd name="adj" fmla="val 6731"/>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4085081925"/>
      </p:ext>
    </p:extLst>
  </p:cSld>
  <p:clrMapOvr>
    <a:overrideClrMapping bg1="dk1" tx1="lt1" bg2="dk2" tx2="lt2" accent1="accent1" accent2="accent2" accent3="accent3" accent4="accent4" accent5="accent5" accent6="accent6" hlink="hlink" folHlink="folHlink"/>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6 imgs grid">
    <p:spTree>
      <p:nvGrpSpPr>
        <p:cNvPr id="1" name=""/>
        <p:cNvGrpSpPr/>
        <p:nvPr/>
      </p:nvGrpSpPr>
      <p:grpSpPr>
        <a:xfrm>
          <a:off x="0" y="0"/>
          <a:ext cx="0" cy="0"/>
          <a:chOff x="0" y="0"/>
          <a:chExt cx="0" cy="0"/>
        </a:xfrm>
      </p:grpSpPr>
      <p:sp>
        <p:nvSpPr>
          <p:cNvPr id="16" name="Picture Placeholder 6">
            <a:extLst>
              <a:ext uri="{FF2B5EF4-FFF2-40B4-BE49-F238E27FC236}">
                <a16:creationId xmlns:a16="http://schemas.microsoft.com/office/drawing/2014/main" id="{745F9CB4-FC11-B3A6-4A4C-94E54C2C6BB5}"/>
              </a:ext>
            </a:extLst>
          </p:cNvPr>
          <p:cNvSpPr>
            <a:spLocks noGrp="1"/>
          </p:cNvSpPr>
          <p:nvPr>
            <p:ph type="pic" sz="quarter" idx="40" hasCustomPrompt="1"/>
          </p:nvPr>
        </p:nvSpPr>
        <p:spPr>
          <a:xfrm>
            <a:off x="536971" y="500554"/>
            <a:ext cx="7586169" cy="6223001"/>
          </a:xfrm>
          <a:prstGeom prst="roundRect">
            <a:avLst>
              <a:gd name="adj" fmla="val 4415"/>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CC670FEC-3AEC-7EF1-7CDF-7125C00959FA}"/>
              </a:ext>
            </a:extLst>
          </p:cNvPr>
          <p:cNvSpPr>
            <a:spLocks noGrp="1"/>
          </p:cNvSpPr>
          <p:nvPr>
            <p:ph type="pic" sz="quarter" idx="46" hasCustomPrompt="1"/>
          </p:nvPr>
        </p:nvSpPr>
        <p:spPr>
          <a:xfrm>
            <a:off x="8398916" y="500554"/>
            <a:ext cx="7586169" cy="6223001"/>
          </a:xfrm>
          <a:prstGeom prst="roundRect">
            <a:avLst>
              <a:gd name="adj" fmla="val 4415"/>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DC0EAA9D-0C8C-E55B-58E0-4D244E91AAD2}"/>
              </a:ext>
            </a:extLst>
          </p:cNvPr>
          <p:cNvSpPr>
            <a:spLocks noGrp="1"/>
          </p:cNvSpPr>
          <p:nvPr>
            <p:ph type="pic" sz="quarter" idx="47" hasCustomPrompt="1"/>
          </p:nvPr>
        </p:nvSpPr>
        <p:spPr>
          <a:xfrm>
            <a:off x="16260861" y="500554"/>
            <a:ext cx="7586169" cy="6223001"/>
          </a:xfrm>
          <a:prstGeom prst="roundRect">
            <a:avLst>
              <a:gd name="adj" fmla="val 4415"/>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D7CDD089-628E-F1DA-BC2C-6F9DF4DB79EF}"/>
              </a:ext>
            </a:extLst>
          </p:cNvPr>
          <p:cNvSpPr>
            <a:spLocks noGrp="1"/>
          </p:cNvSpPr>
          <p:nvPr>
            <p:ph type="pic" sz="quarter" idx="48" hasCustomPrompt="1"/>
          </p:nvPr>
        </p:nvSpPr>
        <p:spPr>
          <a:xfrm>
            <a:off x="536971" y="6990895"/>
            <a:ext cx="7586169" cy="6223001"/>
          </a:xfrm>
          <a:prstGeom prst="roundRect">
            <a:avLst>
              <a:gd name="adj" fmla="val 4415"/>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BBDD8008-542B-FF70-8AC2-19D4FE073B0A}"/>
              </a:ext>
            </a:extLst>
          </p:cNvPr>
          <p:cNvSpPr>
            <a:spLocks noGrp="1"/>
          </p:cNvSpPr>
          <p:nvPr>
            <p:ph type="pic" sz="quarter" idx="49" hasCustomPrompt="1"/>
          </p:nvPr>
        </p:nvSpPr>
        <p:spPr>
          <a:xfrm>
            <a:off x="8398916" y="6990895"/>
            <a:ext cx="7586169" cy="6223001"/>
          </a:xfrm>
          <a:prstGeom prst="roundRect">
            <a:avLst>
              <a:gd name="adj" fmla="val 4415"/>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20D34E0F-223A-2E60-0E1E-3631FE40B9ED}"/>
              </a:ext>
            </a:extLst>
          </p:cNvPr>
          <p:cNvSpPr>
            <a:spLocks noGrp="1"/>
          </p:cNvSpPr>
          <p:nvPr>
            <p:ph type="pic" sz="quarter" idx="50" hasCustomPrompt="1"/>
          </p:nvPr>
        </p:nvSpPr>
        <p:spPr>
          <a:xfrm>
            <a:off x="16260861" y="6990895"/>
            <a:ext cx="7586169" cy="6223001"/>
          </a:xfrm>
          <a:prstGeom prst="roundRect">
            <a:avLst>
              <a:gd name="adj" fmla="val 4415"/>
            </a:avLst>
          </a:prstGeom>
        </p:spPr>
        <p:txBody>
          <a:bodyPr/>
          <a:lstStyle>
            <a:lvl1pPr algn="ctr">
              <a:defRPr sz="1000"/>
            </a:lvl1pPr>
          </a:lstStyle>
          <a:p>
            <a:r>
              <a:rPr lang="en-SE"/>
              <a:t> </a:t>
            </a:r>
          </a:p>
        </p:txBody>
      </p:sp>
    </p:spTree>
    <p:extLst>
      <p:ext uri="{BB962C8B-B14F-4D97-AF65-F5344CB8AC3E}">
        <p14:creationId xmlns:p14="http://schemas.microsoft.com/office/powerpoint/2010/main" val="1683605302"/>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6 imgs grid – Dark">
    <p:bg>
      <p:bgRef idx="1001">
        <a:schemeClr val="bg2"/>
      </p:bgRef>
    </p:bg>
    <p:spTree>
      <p:nvGrpSpPr>
        <p:cNvPr id="1" name=""/>
        <p:cNvGrpSpPr/>
        <p:nvPr/>
      </p:nvGrpSpPr>
      <p:grpSpPr>
        <a:xfrm>
          <a:off x="0" y="0"/>
          <a:ext cx="0" cy="0"/>
          <a:chOff x="0" y="0"/>
          <a:chExt cx="0" cy="0"/>
        </a:xfrm>
      </p:grpSpPr>
      <p:sp>
        <p:nvSpPr>
          <p:cNvPr id="8" name="Picture Placeholder 6">
            <a:extLst>
              <a:ext uri="{FF2B5EF4-FFF2-40B4-BE49-F238E27FC236}">
                <a16:creationId xmlns:a16="http://schemas.microsoft.com/office/drawing/2014/main" id="{366146E2-718A-F106-B86D-A89784A7F128}"/>
              </a:ext>
            </a:extLst>
          </p:cNvPr>
          <p:cNvSpPr>
            <a:spLocks noGrp="1"/>
          </p:cNvSpPr>
          <p:nvPr>
            <p:ph type="pic" sz="quarter" idx="40" hasCustomPrompt="1"/>
          </p:nvPr>
        </p:nvSpPr>
        <p:spPr>
          <a:xfrm>
            <a:off x="536971" y="500554"/>
            <a:ext cx="7586169" cy="6223001"/>
          </a:xfrm>
          <a:prstGeom prst="roundRect">
            <a:avLst>
              <a:gd name="adj" fmla="val 4415"/>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16E7BF9A-A5B8-78C6-1D96-E16F7D36962A}"/>
              </a:ext>
            </a:extLst>
          </p:cNvPr>
          <p:cNvSpPr>
            <a:spLocks noGrp="1"/>
          </p:cNvSpPr>
          <p:nvPr>
            <p:ph type="pic" sz="quarter" idx="46" hasCustomPrompt="1"/>
          </p:nvPr>
        </p:nvSpPr>
        <p:spPr>
          <a:xfrm>
            <a:off x="8398916" y="500554"/>
            <a:ext cx="7586169" cy="6223001"/>
          </a:xfrm>
          <a:prstGeom prst="roundRect">
            <a:avLst>
              <a:gd name="adj" fmla="val 4415"/>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19EDDF2B-F544-998F-AD13-252D340950CF}"/>
              </a:ext>
            </a:extLst>
          </p:cNvPr>
          <p:cNvSpPr>
            <a:spLocks noGrp="1"/>
          </p:cNvSpPr>
          <p:nvPr>
            <p:ph type="pic" sz="quarter" idx="47" hasCustomPrompt="1"/>
          </p:nvPr>
        </p:nvSpPr>
        <p:spPr>
          <a:xfrm>
            <a:off x="16260861" y="500554"/>
            <a:ext cx="7586169" cy="6223001"/>
          </a:xfrm>
          <a:prstGeom prst="roundRect">
            <a:avLst>
              <a:gd name="adj" fmla="val 4415"/>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67755CBD-A57C-269C-AD3D-ADA4B322D5BA}"/>
              </a:ext>
            </a:extLst>
          </p:cNvPr>
          <p:cNvSpPr>
            <a:spLocks noGrp="1"/>
          </p:cNvSpPr>
          <p:nvPr>
            <p:ph type="pic" sz="quarter" idx="48" hasCustomPrompt="1"/>
          </p:nvPr>
        </p:nvSpPr>
        <p:spPr>
          <a:xfrm>
            <a:off x="536971" y="6990895"/>
            <a:ext cx="7586169" cy="6223001"/>
          </a:xfrm>
          <a:prstGeom prst="roundRect">
            <a:avLst>
              <a:gd name="adj" fmla="val 4415"/>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EA3EA85F-42CA-DE3E-4B45-D354443A3423}"/>
              </a:ext>
            </a:extLst>
          </p:cNvPr>
          <p:cNvSpPr>
            <a:spLocks noGrp="1"/>
          </p:cNvSpPr>
          <p:nvPr>
            <p:ph type="pic" sz="quarter" idx="49" hasCustomPrompt="1"/>
          </p:nvPr>
        </p:nvSpPr>
        <p:spPr>
          <a:xfrm>
            <a:off x="8398916" y="6990895"/>
            <a:ext cx="7586169" cy="6223001"/>
          </a:xfrm>
          <a:prstGeom prst="roundRect">
            <a:avLst>
              <a:gd name="adj" fmla="val 4415"/>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7495C284-6461-5359-6FF5-D22FE4022FD1}"/>
              </a:ext>
            </a:extLst>
          </p:cNvPr>
          <p:cNvSpPr>
            <a:spLocks noGrp="1"/>
          </p:cNvSpPr>
          <p:nvPr>
            <p:ph type="pic" sz="quarter" idx="50" hasCustomPrompt="1"/>
          </p:nvPr>
        </p:nvSpPr>
        <p:spPr>
          <a:xfrm>
            <a:off x="16260861" y="6990895"/>
            <a:ext cx="7586169" cy="6223001"/>
          </a:xfrm>
          <a:prstGeom prst="roundRect">
            <a:avLst>
              <a:gd name="adj" fmla="val 4415"/>
            </a:avLst>
          </a:prstGeom>
        </p:spPr>
        <p:txBody>
          <a:bodyPr/>
          <a:lstStyle>
            <a:lvl1pPr algn="ctr">
              <a:defRPr sz="1000"/>
            </a:lvl1pPr>
          </a:lstStyle>
          <a:p>
            <a:r>
              <a:rPr lang="en-SE"/>
              <a:t> </a:t>
            </a:r>
          </a:p>
        </p:txBody>
      </p:sp>
    </p:spTree>
    <p:extLst>
      <p:ext uri="{BB962C8B-B14F-4D97-AF65-F5344CB8AC3E}">
        <p14:creationId xmlns:p14="http://schemas.microsoft.com/office/powerpoint/2010/main" val="3253328056"/>
      </p:ext>
    </p:extLst>
  </p:cSld>
  <p:clrMapOvr>
    <a:overrideClrMapping bg1="dk1" tx1="lt1" bg2="dk2" tx2="lt2" accent1="accent1" accent2="accent2" accent3="accent3" accent4="accent4" accent5="accent5" accent6="accent6" hlink="hlink" folHlink="folHlink"/>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8 imgs grid">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B10C5ED6-F5FA-60E6-B81F-942ECB7F90C6}"/>
              </a:ext>
            </a:extLst>
          </p:cNvPr>
          <p:cNvSpPr>
            <a:spLocks noGrp="1"/>
          </p:cNvSpPr>
          <p:nvPr>
            <p:ph type="pic" sz="quarter" idx="40" hasCustomPrompt="1"/>
          </p:nvPr>
        </p:nvSpPr>
        <p:spPr>
          <a:xfrm>
            <a:off x="536972" y="50055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0F8218D4-1645-697C-D460-36254BB690AB}"/>
              </a:ext>
            </a:extLst>
          </p:cNvPr>
          <p:cNvSpPr>
            <a:spLocks noGrp="1"/>
          </p:cNvSpPr>
          <p:nvPr>
            <p:ph type="pic" sz="quarter" idx="65" hasCustomPrompt="1"/>
          </p:nvPr>
        </p:nvSpPr>
        <p:spPr>
          <a:xfrm>
            <a:off x="6432001" y="500554"/>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69216AF4-9BCE-6914-7256-CDF032FC943D}"/>
              </a:ext>
            </a:extLst>
          </p:cNvPr>
          <p:cNvSpPr>
            <a:spLocks noGrp="1"/>
          </p:cNvSpPr>
          <p:nvPr>
            <p:ph type="pic" sz="quarter" idx="66" hasCustomPrompt="1"/>
          </p:nvPr>
        </p:nvSpPr>
        <p:spPr>
          <a:xfrm>
            <a:off x="12329688" y="500554"/>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E5633ECE-8645-EB97-6845-F9ECEC2E9419}"/>
              </a:ext>
            </a:extLst>
          </p:cNvPr>
          <p:cNvSpPr>
            <a:spLocks noGrp="1"/>
          </p:cNvSpPr>
          <p:nvPr>
            <p:ph type="pic" sz="quarter" idx="67" hasCustomPrompt="1"/>
          </p:nvPr>
        </p:nvSpPr>
        <p:spPr>
          <a:xfrm>
            <a:off x="18227376" y="500554"/>
            <a:ext cx="5619654" cy="6223001"/>
          </a:xfrm>
          <a:prstGeom prst="roundRect">
            <a:avLst>
              <a:gd name="adj" fmla="val 4991"/>
            </a:avLst>
          </a:prstGeom>
        </p:spPr>
        <p:txBody>
          <a:bodyPr/>
          <a:lstStyle>
            <a:lvl1pPr algn="ctr">
              <a:defRPr sz="1000"/>
            </a:lvl1pPr>
          </a:lstStyle>
          <a:p>
            <a:r>
              <a:rPr lang="en-SE"/>
              <a:t> </a:t>
            </a:r>
          </a:p>
        </p:txBody>
      </p:sp>
      <p:sp>
        <p:nvSpPr>
          <p:cNvPr id="14" name="Picture Placeholder 6">
            <a:extLst>
              <a:ext uri="{FF2B5EF4-FFF2-40B4-BE49-F238E27FC236}">
                <a16:creationId xmlns:a16="http://schemas.microsoft.com/office/drawing/2014/main" id="{3E1D340D-D1A7-A393-9EA3-B7F0A16EE898}"/>
              </a:ext>
            </a:extLst>
          </p:cNvPr>
          <p:cNvSpPr>
            <a:spLocks noGrp="1"/>
          </p:cNvSpPr>
          <p:nvPr>
            <p:ph type="pic" sz="quarter" idx="68" hasCustomPrompt="1"/>
          </p:nvPr>
        </p:nvSpPr>
        <p:spPr>
          <a:xfrm>
            <a:off x="536972" y="6990895"/>
            <a:ext cx="5619654" cy="6223001"/>
          </a:xfrm>
          <a:prstGeom prst="roundRect">
            <a:avLst>
              <a:gd name="adj" fmla="val 4991"/>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BDFE6F1A-402A-057A-00D1-40CC3CA9BC29}"/>
              </a:ext>
            </a:extLst>
          </p:cNvPr>
          <p:cNvSpPr>
            <a:spLocks noGrp="1"/>
          </p:cNvSpPr>
          <p:nvPr>
            <p:ph type="pic" sz="quarter" idx="69" hasCustomPrompt="1"/>
          </p:nvPr>
        </p:nvSpPr>
        <p:spPr>
          <a:xfrm>
            <a:off x="6432001" y="6990895"/>
            <a:ext cx="5619654" cy="6223001"/>
          </a:xfrm>
          <a:prstGeom prst="roundRect">
            <a:avLst>
              <a:gd name="adj" fmla="val 4991"/>
            </a:avLst>
          </a:prstGeom>
        </p:spPr>
        <p:txBody>
          <a:bodyPr/>
          <a:lstStyle>
            <a:lvl1pPr algn="ctr">
              <a:defRPr sz="1000"/>
            </a:lvl1pPr>
          </a:lstStyle>
          <a:p>
            <a:r>
              <a:rPr lang="en-SE"/>
              <a:t> </a:t>
            </a:r>
          </a:p>
        </p:txBody>
      </p:sp>
      <p:sp>
        <p:nvSpPr>
          <p:cNvPr id="16" name="Picture Placeholder 6">
            <a:extLst>
              <a:ext uri="{FF2B5EF4-FFF2-40B4-BE49-F238E27FC236}">
                <a16:creationId xmlns:a16="http://schemas.microsoft.com/office/drawing/2014/main" id="{5C599B67-A92C-00E2-BEFF-9E9BEDC7EF14}"/>
              </a:ext>
            </a:extLst>
          </p:cNvPr>
          <p:cNvSpPr>
            <a:spLocks noGrp="1"/>
          </p:cNvSpPr>
          <p:nvPr>
            <p:ph type="pic" sz="quarter" idx="70" hasCustomPrompt="1"/>
          </p:nvPr>
        </p:nvSpPr>
        <p:spPr>
          <a:xfrm>
            <a:off x="12329688" y="6990895"/>
            <a:ext cx="5619654" cy="6223001"/>
          </a:xfrm>
          <a:prstGeom prst="roundRect">
            <a:avLst>
              <a:gd name="adj" fmla="val 4991"/>
            </a:avLst>
          </a:prstGeom>
        </p:spPr>
        <p:txBody>
          <a:bodyPr/>
          <a:lstStyle>
            <a:lvl1pPr algn="ctr">
              <a:defRPr sz="1000"/>
            </a:lvl1pPr>
          </a:lstStyle>
          <a:p>
            <a:r>
              <a:rPr lang="en-SE"/>
              <a:t> </a:t>
            </a:r>
          </a:p>
        </p:txBody>
      </p:sp>
      <p:sp>
        <p:nvSpPr>
          <p:cNvPr id="17" name="Picture Placeholder 6">
            <a:extLst>
              <a:ext uri="{FF2B5EF4-FFF2-40B4-BE49-F238E27FC236}">
                <a16:creationId xmlns:a16="http://schemas.microsoft.com/office/drawing/2014/main" id="{819B8F1E-1083-17DE-C453-0276A08FE5F6}"/>
              </a:ext>
            </a:extLst>
          </p:cNvPr>
          <p:cNvSpPr>
            <a:spLocks noGrp="1"/>
          </p:cNvSpPr>
          <p:nvPr>
            <p:ph type="pic" sz="quarter" idx="71" hasCustomPrompt="1"/>
          </p:nvPr>
        </p:nvSpPr>
        <p:spPr>
          <a:xfrm>
            <a:off x="18227376" y="6990895"/>
            <a:ext cx="5619654" cy="6223001"/>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220346938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8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FF60B1B-A2BD-19DF-E15E-B3510E9EDE4E}"/>
              </a:ext>
            </a:extLst>
          </p:cNvPr>
          <p:cNvSpPr>
            <a:spLocks noGrp="1"/>
          </p:cNvSpPr>
          <p:nvPr>
            <p:ph type="pic" sz="quarter" idx="40" hasCustomPrompt="1"/>
          </p:nvPr>
        </p:nvSpPr>
        <p:spPr>
          <a:xfrm>
            <a:off x="536972" y="50055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C7D03A41-66DD-C80F-DF00-D1765FEB17CD}"/>
              </a:ext>
            </a:extLst>
          </p:cNvPr>
          <p:cNvSpPr>
            <a:spLocks noGrp="1"/>
          </p:cNvSpPr>
          <p:nvPr>
            <p:ph type="pic" sz="quarter" idx="65" hasCustomPrompt="1"/>
          </p:nvPr>
        </p:nvSpPr>
        <p:spPr>
          <a:xfrm>
            <a:off x="6432001" y="500554"/>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8538FE8F-42E1-5017-AD3E-6F0C23086DDC}"/>
              </a:ext>
            </a:extLst>
          </p:cNvPr>
          <p:cNvSpPr>
            <a:spLocks noGrp="1"/>
          </p:cNvSpPr>
          <p:nvPr>
            <p:ph type="pic" sz="quarter" idx="66" hasCustomPrompt="1"/>
          </p:nvPr>
        </p:nvSpPr>
        <p:spPr>
          <a:xfrm>
            <a:off x="12329688" y="500554"/>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FD25E6FC-7954-A95E-82D2-33A45946081B}"/>
              </a:ext>
            </a:extLst>
          </p:cNvPr>
          <p:cNvSpPr>
            <a:spLocks noGrp="1"/>
          </p:cNvSpPr>
          <p:nvPr>
            <p:ph type="pic" sz="quarter" idx="67" hasCustomPrompt="1"/>
          </p:nvPr>
        </p:nvSpPr>
        <p:spPr>
          <a:xfrm>
            <a:off x="18227376" y="500554"/>
            <a:ext cx="5619654" cy="6223001"/>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7200B134-2984-D5A0-ED98-D641D3A41AF0}"/>
              </a:ext>
            </a:extLst>
          </p:cNvPr>
          <p:cNvSpPr>
            <a:spLocks noGrp="1"/>
          </p:cNvSpPr>
          <p:nvPr>
            <p:ph type="pic" sz="quarter" idx="68" hasCustomPrompt="1"/>
          </p:nvPr>
        </p:nvSpPr>
        <p:spPr>
          <a:xfrm>
            <a:off x="536972" y="6990895"/>
            <a:ext cx="5619654" cy="6223001"/>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09BFE7DF-E04B-18C6-E28D-0B59D904AFD1}"/>
              </a:ext>
            </a:extLst>
          </p:cNvPr>
          <p:cNvSpPr>
            <a:spLocks noGrp="1"/>
          </p:cNvSpPr>
          <p:nvPr>
            <p:ph type="pic" sz="quarter" idx="69" hasCustomPrompt="1"/>
          </p:nvPr>
        </p:nvSpPr>
        <p:spPr>
          <a:xfrm>
            <a:off x="6432001" y="6990895"/>
            <a:ext cx="5619654" cy="6223001"/>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3E1910AB-0E29-59D6-54B1-4CFB88EE7367}"/>
              </a:ext>
            </a:extLst>
          </p:cNvPr>
          <p:cNvSpPr>
            <a:spLocks noGrp="1"/>
          </p:cNvSpPr>
          <p:nvPr>
            <p:ph type="pic" sz="quarter" idx="70" hasCustomPrompt="1"/>
          </p:nvPr>
        </p:nvSpPr>
        <p:spPr>
          <a:xfrm>
            <a:off x="12329688" y="6990895"/>
            <a:ext cx="5619654" cy="6223001"/>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112B3C82-F025-938B-C8E5-8BE989754002}"/>
              </a:ext>
            </a:extLst>
          </p:cNvPr>
          <p:cNvSpPr>
            <a:spLocks noGrp="1"/>
          </p:cNvSpPr>
          <p:nvPr>
            <p:ph type="pic" sz="quarter" idx="71" hasCustomPrompt="1"/>
          </p:nvPr>
        </p:nvSpPr>
        <p:spPr>
          <a:xfrm>
            <a:off x="18227376" y="6990895"/>
            <a:ext cx="5619654" cy="6223001"/>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1655054576"/>
      </p:ext>
    </p:extLst>
  </p:cSld>
  <p:clrMapOvr>
    <a:overrideClrMapping bg1="dk1" tx1="lt1" bg2="dk2" tx2="lt2" accent1="accent1" accent2="accent2" accent3="accent3" accent4="accent4" accent5="accent5" accent6="accent6" hlink="hlink" folHlink="folHlink"/>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2 imgs grid">
    <p:spTree>
      <p:nvGrpSpPr>
        <p:cNvPr id="1" name=""/>
        <p:cNvGrpSpPr/>
        <p:nvPr/>
      </p:nvGrpSpPr>
      <p:grpSpPr>
        <a:xfrm>
          <a:off x="0" y="0"/>
          <a:ext cx="0" cy="0"/>
          <a:chOff x="0" y="0"/>
          <a:chExt cx="0" cy="0"/>
        </a:xfrm>
      </p:grpSpPr>
      <p:sp>
        <p:nvSpPr>
          <p:cNvPr id="14" name="Picture Placeholder 6">
            <a:extLst>
              <a:ext uri="{FF2B5EF4-FFF2-40B4-BE49-F238E27FC236}">
                <a16:creationId xmlns:a16="http://schemas.microsoft.com/office/drawing/2014/main" id="{C712A2B8-8608-0CA6-9D4C-D56E242484A4}"/>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a:t> </a:t>
            </a:r>
          </a:p>
        </p:txBody>
      </p:sp>
      <p:sp>
        <p:nvSpPr>
          <p:cNvPr id="15" name="Picture Placeholder 6">
            <a:extLst>
              <a:ext uri="{FF2B5EF4-FFF2-40B4-BE49-F238E27FC236}">
                <a16:creationId xmlns:a16="http://schemas.microsoft.com/office/drawing/2014/main" id="{23E7BA30-2744-E0A7-28BA-EC0822A73BDD}"/>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a:t> </a:t>
            </a:r>
          </a:p>
        </p:txBody>
      </p:sp>
      <p:sp>
        <p:nvSpPr>
          <p:cNvPr id="16" name="Picture Placeholder 6">
            <a:extLst>
              <a:ext uri="{FF2B5EF4-FFF2-40B4-BE49-F238E27FC236}">
                <a16:creationId xmlns:a16="http://schemas.microsoft.com/office/drawing/2014/main" id="{974A9612-099B-458C-6510-2800444301A4}"/>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a:t> </a:t>
            </a:r>
          </a:p>
        </p:txBody>
      </p:sp>
      <p:sp>
        <p:nvSpPr>
          <p:cNvPr id="17" name="Picture Placeholder 6">
            <a:extLst>
              <a:ext uri="{FF2B5EF4-FFF2-40B4-BE49-F238E27FC236}">
                <a16:creationId xmlns:a16="http://schemas.microsoft.com/office/drawing/2014/main" id="{E49A1EB1-1BDA-5055-A6B8-736E1D4875AE}"/>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a:t> </a:t>
            </a:r>
          </a:p>
        </p:txBody>
      </p:sp>
      <p:sp>
        <p:nvSpPr>
          <p:cNvPr id="18" name="Picture Placeholder 6">
            <a:extLst>
              <a:ext uri="{FF2B5EF4-FFF2-40B4-BE49-F238E27FC236}">
                <a16:creationId xmlns:a16="http://schemas.microsoft.com/office/drawing/2014/main" id="{0F910EF6-169F-4F56-17F7-6ADBC80A81CB}"/>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a:t> </a:t>
            </a:r>
          </a:p>
        </p:txBody>
      </p:sp>
      <p:sp>
        <p:nvSpPr>
          <p:cNvPr id="19" name="Picture Placeholder 6">
            <a:extLst>
              <a:ext uri="{FF2B5EF4-FFF2-40B4-BE49-F238E27FC236}">
                <a16:creationId xmlns:a16="http://schemas.microsoft.com/office/drawing/2014/main" id="{C4023CC9-08B9-F69A-083D-014C252791E2}"/>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a:t> </a:t>
            </a:r>
          </a:p>
        </p:txBody>
      </p:sp>
      <p:sp>
        <p:nvSpPr>
          <p:cNvPr id="20" name="Picture Placeholder 6">
            <a:extLst>
              <a:ext uri="{FF2B5EF4-FFF2-40B4-BE49-F238E27FC236}">
                <a16:creationId xmlns:a16="http://schemas.microsoft.com/office/drawing/2014/main" id="{42151B55-FFAD-4CCC-82FF-23CE2750A68D}"/>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a:t> </a:t>
            </a:r>
          </a:p>
        </p:txBody>
      </p:sp>
      <p:sp>
        <p:nvSpPr>
          <p:cNvPr id="21" name="Picture Placeholder 6">
            <a:extLst>
              <a:ext uri="{FF2B5EF4-FFF2-40B4-BE49-F238E27FC236}">
                <a16:creationId xmlns:a16="http://schemas.microsoft.com/office/drawing/2014/main" id="{0FB06F33-D922-F676-D9DE-19DB1DFFEF67}"/>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a:t> </a:t>
            </a:r>
          </a:p>
        </p:txBody>
      </p:sp>
      <p:sp>
        <p:nvSpPr>
          <p:cNvPr id="22" name="Picture Placeholder 6">
            <a:extLst>
              <a:ext uri="{FF2B5EF4-FFF2-40B4-BE49-F238E27FC236}">
                <a16:creationId xmlns:a16="http://schemas.microsoft.com/office/drawing/2014/main" id="{E08817D8-9A03-8FE7-C571-BD323BE0A806}"/>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a:t> </a:t>
            </a:r>
          </a:p>
        </p:txBody>
      </p:sp>
      <p:sp>
        <p:nvSpPr>
          <p:cNvPr id="23" name="Picture Placeholder 6">
            <a:extLst>
              <a:ext uri="{FF2B5EF4-FFF2-40B4-BE49-F238E27FC236}">
                <a16:creationId xmlns:a16="http://schemas.microsoft.com/office/drawing/2014/main" id="{0AB11BD1-1359-64CC-9D8D-7F57925ABD52}"/>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a:t> </a:t>
            </a:r>
          </a:p>
        </p:txBody>
      </p:sp>
      <p:sp>
        <p:nvSpPr>
          <p:cNvPr id="24" name="Picture Placeholder 6">
            <a:extLst>
              <a:ext uri="{FF2B5EF4-FFF2-40B4-BE49-F238E27FC236}">
                <a16:creationId xmlns:a16="http://schemas.microsoft.com/office/drawing/2014/main" id="{46538330-01A5-FA10-1289-DB5D2F13B5CB}"/>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a:t> </a:t>
            </a:r>
          </a:p>
        </p:txBody>
      </p:sp>
      <p:sp>
        <p:nvSpPr>
          <p:cNvPr id="25" name="Picture Placeholder 6">
            <a:extLst>
              <a:ext uri="{FF2B5EF4-FFF2-40B4-BE49-F238E27FC236}">
                <a16:creationId xmlns:a16="http://schemas.microsoft.com/office/drawing/2014/main" id="{5E1298D4-12C4-E602-BEA4-DFF90058DECA}"/>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235755443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12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5D71C5C-FC50-3623-A424-B06CEA7E42C2}"/>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FD157C8B-47DA-FF2C-787E-48091D0374FF}"/>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0948CB32-3FAD-F6C1-978F-8B2CEC911CC6}"/>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730E5391-2204-8094-ABB1-86F1B81B1D33}"/>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E3316012-9BAD-B018-ED71-CBD5EC5A143E}"/>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3ABA4662-82BA-C38D-F2B9-A2B240B8C831}"/>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6B9D4A12-94A3-7D51-0870-A47EB34DF7D5}"/>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81C58C0B-A6CC-86E5-0C8D-42BED4B301DD}"/>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3BA46A88-3702-F901-E8CD-DDE3E9A6222D}"/>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D3266FAD-3810-570A-5B28-2F87A345E946}"/>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82B74391-19BF-206C-C7D9-E3BA7DA2524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3BAC6055-F3EA-2530-DE55-EF9E5F04A9BA}"/>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2055869115"/>
      </p:ext>
    </p:extLst>
  </p:cSld>
  <p:clrMapOvr>
    <a:overrideClrMapping bg1="dk1" tx1="lt1" bg2="dk2" tx2="lt2" accent1="accent1" accent2="accent2" accent3="accent3" accent4="accent4" accent5="accent5" accent6="accent6" hlink="hlink" folHlink="folHlink"/>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12 imgs grid (highlight)">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67D30A-0E79-88CD-70DB-53208D13D2E1}"/>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CEB0037A-A855-7442-CBB0-D3BE0E542B55}"/>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673EFFE0-B8FC-F9D1-C371-CAA50DF8039A}"/>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B99B5B97-52A1-9EE5-07B0-4465C59D44A2}"/>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6C78C2BC-1951-CE10-D44F-9D0BD01CFDB5}"/>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A5621759-0185-89A4-E938-E15C05C60129}"/>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F71F9FE8-3C78-8119-2ACB-7198A9137819}"/>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39C56737-6618-4621-B03A-F4BB03493336}"/>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C03C455E-3B7C-0AC1-C20C-783627EC7F34}"/>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69EA8A6F-AB98-6BDE-19B9-BA1EA4449AC9}"/>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34381672-498B-E8DF-6A4B-28328BF131D2}"/>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B352AFEA-D0BF-61FC-DDCE-13B6360F2D54}"/>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166006972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2 imgs grid (highlight)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1A2A6A0-3418-5B07-6427-852405844066}"/>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37062EE3-89A8-F096-7260-F9E3C9996921}"/>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F47CFB05-E035-BF3C-E468-70040629318E}"/>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702D0968-49D1-742A-8338-4F8AE81AAE22}"/>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414E724F-B074-6DDA-77BB-98EA50E76534}"/>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5F5057E0-ED0D-7D1E-D514-F09C12D44801}"/>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070251CB-68C0-C683-A77F-E85BEFC8BED3}"/>
              </a:ext>
            </a:extLst>
          </p:cNvPr>
          <p:cNvSpPr>
            <a:spLocks noGrp="1"/>
          </p:cNvSpPr>
          <p:nvPr>
            <p:ph type="pic" sz="quarter" idx="70" hasCustomPrompt="1"/>
          </p:nvPr>
        </p:nvSpPr>
        <p:spPr>
          <a:xfrm>
            <a:off x="6432001" y="3746498"/>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9" name="Picture Placeholder 6">
            <a:extLst>
              <a:ext uri="{FF2B5EF4-FFF2-40B4-BE49-F238E27FC236}">
                <a16:creationId xmlns:a16="http://schemas.microsoft.com/office/drawing/2014/main" id="{1DA31139-6F6B-8EB3-0BE1-C00EFA5226B7}"/>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10" name="Picture Placeholder 6">
            <a:extLst>
              <a:ext uri="{FF2B5EF4-FFF2-40B4-BE49-F238E27FC236}">
                <a16:creationId xmlns:a16="http://schemas.microsoft.com/office/drawing/2014/main" id="{50251E79-2162-98CE-54E1-939FF744A5B1}"/>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0769A1BA-731F-318F-7C3B-BC72CDB34CC5}"/>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8DD71530-0469-1B64-DAD4-F22F04F22D5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5C86FDB4-6741-EFA4-63BB-AEB26BC82915}"/>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3193590278"/>
      </p:ext>
    </p:extLst>
  </p:cSld>
  <p:clrMapOvr>
    <a:overrideClrMapping bg1="dk1" tx1="lt1" bg2="dk2" tx2="lt2" accent1="accent1" accent2="accent2" accent3="accent3" accent4="accent4" accent5="accent5" accent6="accent6" hlink="hlink" folHlink="folHlink"/>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2 imgs grid (highlight text)">
    <p:spTree>
      <p:nvGrpSpPr>
        <p:cNvPr id="1" name=""/>
        <p:cNvGrpSpPr/>
        <p:nvPr/>
      </p:nvGrpSpPr>
      <p:grpSpPr>
        <a:xfrm>
          <a:off x="0" y="0"/>
          <a:ext cx="0" cy="0"/>
          <a:chOff x="0" y="0"/>
          <a:chExt cx="0" cy="0"/>
        </a:xfrm>
      </p:grpSpPr>
      <p:sp>
        <p:nvSpPr>
          <p:cNvPr id="1436" name="Rounded Rectangle"/>
          <p:cNvSpPr/>
          <p:nvPr userDrawn="1"/>
        </p:nvSpPr>
        <p:spPr>
          <a:xfrm>
            <a:off x="6439079" y="3742399"/>
            <a:ext cx="5605544" cy="6231202"/>
          </a:xfrm>
          <a:prstGeom prst="roundRect">
            <a:avLst>
              <a:gd name="adj" fmla="val 5004"/>
            </a:avLst>
          </a:prstGeom>
          <a:solidFill>
            <a:schemeClr val="accent1"/>
          </a:solidFill>
        </p:spPr>
        <p:txBody>
          <a:bodyPr vert="horz" lIns="91440" tIns="45720" rIns="91440" bIns="45720" rtlCol="0">
            <a:normAutofit/>
          </a:bodyPr>
          <a:lstStyle/>
          <a:p>
            <a:pPr marL="228600" lvl="0" indent="-228600" algn="ctr" defTabSz="914400" eaLnBrk="1" hangingPunct="1">
              <a:spcBef>
                <a:spcPts val="1000"/>
              </a:spcBef>
              <a:buFont typeface="Arial" panose="020B0604020202020204" pitchFamily="34" charset="0"/>
              <a:buChar char="•"/>
            </a:pPr>
            <a:endParaRPr sz="1000" b="0" i="0" kern="1200">
              <a:solidFill>
                <a:schemeClr val="tx1"/>
              </a:solidFill>
              <a:latin typeface="Haffer" pitchFamily="2" charset="77"/>
            </a:endParaRPr>
          </a:p>
        </p:txBody>
      </p:sp>
      <p:sp>
        <p:nvSpPr>
          <p:cNvPr id="2" name="Picture Placeholder 6">
            <a:extLst>
              <a:ext uri="{FF2B5EF4-FFF2-40B4-BE49-F238E27FC236}">
                <a16:creationId xmlns:a16="http://schemas.microsoft.com/office/drawing/2014/main" id="{D995B279-E948-CEB6-9753-E8BE10D9F4C6}"/>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DE80A0B5-066F-9C4D-751B-19325C212CDB}"/>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72AAE9AC-2799-A023-0BD3-3D7292D96E0D}"/>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D4912AC8-5215-6089-E7E7-99553C50E1A0}"/>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4B3E6C99-2FF4-76BB-ECBE-0210965E776F}"/>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9DE72088-F9E3-AE2B-684A-9BB2A0DFA96B}"/>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B7D66077-13DD-7935-152D-C69F2078955C}"/>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45591035-33B2-C3FD-9F1B-2B9A62B2BB4A}"/>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316D2027-BABB-8C33-B212-641874CAB676}"/>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40C8B4CC-4BE6-267B-45DB-378615D16037}"/>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F0DC399A-53CD-78DE-D88F-3A0EF5253401}"/>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a:t> </a:t>
            </a:r>
          </a:p>
        </p:txBody>
      </p:sp>
      <p:sp>
        <p:nvSpPr>
          <p:cNvPr id="14" name="Text Placeholder 3">
            <a:extLst>
              <a:ext uri="{FF2B5EF4-FFF2-40B4-BE49-F238E27FC236}">
                <a16:creationId xmlns:a16="http://schemas.microsoft.com/office/drawing/2014/main" id="{6FADB4AB-7D32-3A13-71D8-35E3486055B5}"/>
              </a:ext>
            </a:extLst>
          </p:cNvPr>
          <p:cNvSpPr>
            <a:spLocks noGrp="1"/>
          </p:cNvSpPr>
          <p:nvPr>
            <p:ph type="body" sz="half" idx="76" hasCustomPrompt="1"/>
          </p:nvPr>
        </p:nvSpPr>
        <p:spPr>
          <a:xfrm>
            <a:off x="6729092" y="4132273"/>
            <a:ext cx="5029200" cy="2093976"/>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8645788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Agend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95F0C7-4E25-B218-44F2-A214D34A9288}"/>
              </a:ext>
            </a:extLst>
          </p:cNvPr>
          <p:cNvSpPr>
            <a:spLocks noGrp="1"/>
          </p:cNvSpPr>
          <p:nvPr>
            <p:ph type="title" hasCustomPrompt="1"/>
          </p:nvPr>
        </p:nvSpPr>
        <p:spPr>
          <a:xfrm>
            <a:off x="537006" y="423251"/>
            <a:ext cx="15627095" cy="7017306"/>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fr-FR"/>
              <a:t>01 Section</a:t>
            </a:r>
            <a:br>
              <a:rPr lang="fr-FR"/>
            </a:br>
            <a:r>
              <a:rPr lang="fr-FR"/>
              <a:t>02 Section</a:t>
            </a:r>
            <a:br>
              <a:rPr lang="fr-FR"/>
            </a:br>
            <a:r>
              <a:rPr lang="fr-FR"/>
              <a:t>03 Section</a:t>
            </a:r>
            <a:br>
              <a:rPr lang="fr-FR"/>
            </a:br>
            <a:r>
              <a:rPr lang="fr-FR"/>
              <a:t>04 Section</a:t>
            </a:r>
            <a:br>
              <a:rPr lang="fr-FR"/>
            </a:br>
            <a:r>
              <a:rPr lang="fr-FR"/>
              <a:t>05 Section</a:t>
            </a:r>
          </a:p>
        </p:txBody>
      </p:sp>
    </p:spTree>
    <p:extLst>
      <p:ext uri="{BB962C8B-B14F-4D97-AF65-F5344CB8AC3E}">
        <p14:creationId xmlns:p14="http://schemas.microsoft.com/office/powerpoint/2010/main" val="4273907314"/>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12 imgs grid (highlight text) – Dark">
    <p:bg>
      <p:bgRef idx="1001">
        <a:schemeClr val="bg2"/>
      </p:bgRef>
    </p:bg>
    <p:spTree>
      <p:nvGrpSpPr>
        <p:cNvPr id="1" name=""/>
        <p:cNvGrpSpPr/>
        <p:nvPr/>
      </p:nvGrpSpPr>
      <p:grpSpPr>
        <a:xfrm>
          <a:off x="0" y="0"/>
          <a:ext cx="0" cy="0"/>
          <a:chOff x="0" y="0"/>
          <a:chExt cx="0" cy="0"/>
        </a:xfrm>
      </p:grpSpPr>
      <p:sp>
        <p:nvSpPr>
          <p:cNvPr id="14" name="Rounded Rectangle">
            <a:extLst>
              <a:ext uri="{FF2B5EF4-FFF2-40B4-BE49-F238E27FC236}">
                <a16:creationId xmlns:a16="http://schemas.microsoft.com/office/drawing/2014/main" id="{77E16E70-15D9-6F90-76AF-6C57DF595D5D}"/>
              </a:ext>
            </a:extLst>
          </p:cNvPr>
          <p:cNvSpPr/>
          <p:nvPr userDrawn="1"/>
        </p:nvSpPr>
        <p:spPr>
          <a:xfrm>
            <a:off x="6439079" y="3742399"/>
            <a:ext cx="5605544" cy="6231202"/>
          </a:xfrm>
          <a:prstGeom prst="roundRect">
            <a:avLst>
              <a:gd name="adj" fmla="val 5004"/>
            </a:avLst>
          </a:prstGeom>
          <a:solidFill>
            <a:schemeClr val="accent1"/>
          </a:solidFill>
        </p:spPr>
        <p:txBody>
          <a:bodyPr vert="horz" lIns="91440" tIns="45720" rIns="91440" bIns="45720" rtlCol="0">
            <a:normAutofit/>
          </a:bodyPr>
          <a:lstStyle/>
          <a:p>
            <a:pPr marL="228600" lvl="0" indent="-228600" algn="ctr" defTabSz="914400" eaLnBrk="1" hangingPunct="1">
              <a:spcBef>
                <a:spcPts val="1000"/>
              </a:spcBef>
              <a:buFont typeface="Arial" panose="020B0604020202020204" pitchFamily="34" charset="0"/>
              <a:buChar char="•"/>
            </a:pPr>
            <a:endParaRPr sz="1000" b="0" i="0" kern="1200">
              <a:solidFill>
                <a:schemeClr val="tx1"/>
              </a:solidFill>
              <a:latin typeface="Haffer" pitchFamily="2" charset="77"/>
            </a:endParaRPr>
          </a:p>
        </p:txBody>
      </p:sp>
      <p:sp>
        <p:nvSpPr>
          <p:cNvPr id="2" name="Picture Placeholder 6">
            <a:extLst>
              <a:ext uri="{FF2B5EF4-FFF2-40B4-BE49-F238E27FC236}">
                <a16:creationId xmlns:a16="http://schemas.microsoft.com/office/drawing/2014/main" id="{DCA72B07-5E97-1843-7F1C-6D41E98B6C90}"/>
              </a:ext>
            </a:extLst>
          </p:cNvPr>
          <p:cNvSpPr>
            <a:spLocks noGrp="1"/>
          </p:cNvSpPr>
          <p:nvPr>
            <p:ph type="pic" sz="quarter" idx="40" hasCustomPrompt="1"/>
          </p:nvPr>
        </p:nvSpPr>
        <p:spPr>
          <a:xfrm>
            <a:off x="536972" y="-564944"/>
            <a:ext cx="5619654" cy="6223001"/>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CFF459EB-1F22-C15D-814E-28F56C347262}"/>
              </a:ext>
            </a:extLst>
          </p:cNvPr>
          <p:cNvSpPr>
            <a:spLocks noGrp="1"/>
          </p:cNvSpPr>
          <p:nvPr>
            <p:ph type="pic" sz="quarter" idx="65" hasCustomPrompt="1"/>
          </p:nvPr>
        </p:nvSpPr>
        <p:spPr>
          <a:xfrm>
            <a:off x="6432001" y="-2743841"/>
            <a:ext cx="5619654" cy="6223001"/>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3E1E1F9E-288A-5174-FC36-CBBD71F2CF1A}"/>
              </a:ext>
            </a:extLst>
          </p:cNvPr>
          <p:cNvSpPr>
            <a:spLocks noGrp="1"/>
          </p:cNvSpPr>
          <p:nvPr>
            <p:ph type="pic" sz="quarter" idx="66" hasCustomPrompt="1"/>
          </p:nvPr>
        </p:nvSpPr>
        <p:spPr>
          <a:xfrm>
            <a:off x="12329688" y="-1251447"/>
            <a:ext cx="5619654" cy="6223001"/>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291C49E9-C65F-DC2D-935F-FC03E6D56226}"/>
              </a:ext>
            </a:extLst>
          </p:cNvPr>
          <p:cNvSpPr>
            <a:spLocks noGrp="1"/>
          </p:cNvSpPr>
          <p:nvPr>
            <p:ph type="pic" sz="quarter" idx="67" hasCustomPrompt="1"/>
          </p:nvPr>
        </p:nvSpPr>
        <p:spPr>
          <a:xfrm>
            <a:off x="18227376" y="-2743842"/>
            <a:ext cx="5619654" cy="6223001"/>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5C32898F-0D6B-78B9-CCFC-A07296CB2E25}"/>
              </a:ext>
            </a:extLst>
          </p:cNvPr>
          <p:cNvSpPr>
            <a:spLocks noGrp="1"/>
          </p:cNvSpPr>
          <p:nvPr>
            <p:ph type="pic" sz="quarter" idx="68" hasCustomPrompt="1"/>
          </p:nvPr>
        </p:nvSpPr>
        <p:spPr>
          <a:xfrm>
            <a:off x="18227376" y="3750743"/>
            <a:ext cx="5619654" cy="6223001"/>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3B0351DE-F125-AF29-7A45-8AF9DAEA7D7E}"/>
              </a:ext>
            </a:extLst>
          </p:cNvPr>
          <p:cNvSpPr>
            <a:spLocks noGrp="1"/>
          </p:cNvSpPr>
          <p:nvPr>
            <p:ph type="pic" sz="quarter" idx="69" hasCustomPrompt="1"/>
          </p:nvPr>
        </p:nvSpPr>
        <p:spPr>
          <a:xfrm>
            <a:off x="12329688" y="5243137"/>
            <a:ext cx="5619654" cy="6223001"/>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3DBAF673-FA26-1C22-2178-19DC5DB724C9}"/>
              </a:ext>
            </a:extLst>
          </p:cNvPr>
          <p:cNvSpPr>
            <a:spLocks noGrp="1"/>
          </p:cNvSpPr>
          <p:nvPr>
            <p:ph type="pic" sz="quarter" idx="71" hasCustomPrompt="1"/>
          </p:nvPr>
        </p:nvSpPr>
        <p:spPr>
          <a:xfrm>
            <a:off x="536972" y="5925395"/>
            <a:ext cx="5619654" cy="6223001"/>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E6650CA5-59A7-D68D-D86E-A163714FB9C0}"/>
              </a:ext>
            </a:extLst>
          </p:cNvPr>
          <p:cNvSpPr>
            <a:spLocks noGrp="1"/>
          </p:cNvSpPr>
          <p:nvPr>
            <p:ph type="pic" sz="quarter" idx="72" hasCustomPrompt="1"/>
          </p:nvPr>
        </p:nvSpPr>
        <p:spPr>
          <a:xfrm>
            <a:off x="536972" y="12415736"/>
            <a:ext cx="5619654" cy="6223001"/>
          </a:xfrm>
          <a:prstGeom prst="roundRect">
            <a:avLst>
              <a:gd name="adj" fmla="val 4991"/>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BA2794F0-8A4C-2B8A-AE2C-F1358A95CEC2}"/>
              </a:ext>
            </a:extLst>
          </p:cNvPr>
          <p:cNvSpPr>
            <a:spLocks noGrp="1"/>
          </p:cNvSpPr>
          <p:nvPr>
            <p:ph type="pic" sz="quarter" idx="73" hasCustomPrompt="1"/>
          </p:nvPr>
        </p:nvSpPr>
        <p:spPr>
          <a:xfrm>
            <a:off x="6432001" y="10236839"/>
            <a:ext cx="5619654" cy="6223001"/>
          </a:xfrm>
          <a:prstGeom prst="roundRect">
            <a:avLst>
              <a:gd name="adj" fmla="val 4991"/>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551B3FE7-EF08-A778-F9FF-8B53AFF026DD}"/>
              </a:ext>
            </a:extLst>
          </p:cNvPr>
          <p:cNvSpPr>
            <a:spLocks noGrp="1"/>
          </p:cNvSpPr>
          <p:nvPr>
            <p:ph type="pic" sz="quarter" idx="74" hasCustomPrompt="1"/>
          </p:nvPr>
        </p:nvSpPr>
        <p:spPr>
          <a:xfrm>
            <a:off x="12329688" y="11733476"/>
            <a:ext cx="5619654" cy="6223001"/>
          </a:xfrm>
          <a:prstGeom prst="roundRect">
            <a:avLst>
              <a:gd name="adj" fmla="val 4991"/>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32833204-BC99-4B32-9EBE-F77B2AA16D95}"/>
              </a:ext>
            </a:extLst>
          </p:cNvPr>
          <p:cNvSpPr>
            <a:spLocks noGrp="1"/>
          </p:cNvSpPr>
          <p:nvPr>
            <p:ph type="pic" sz="quarter" idx="75" hasCustomPrompt="1"/>
          </p:nvPr>
        </p:nvSpPr>
        <p:spPr>
          <a:xfrm>
            <a:off x="18227376" y="10253803"/>
            <a:ext cx="5619654" cy="6223001"/>
          </a:xfrm>
          <a:prstGeom prst="roundRect">
            <a:avLst>
              <a:gd name="adj" fmla="val 4991"/>
            </a:avLst>
          </a:prstGeom>
        </p:spPr>
        <p:txBody>
          <a:bodyPr/>
          <a:lstStyle>
            <a:lvl1pPr algn="ctr">
              <a:defRPr sz="1000"/>
            </a:lvl1pPr>
          </a:lstStyle>
          <a:p>
            <a:r>
              <a:rPr lang="en-SE"/>
              <a:t> </a:t>
            </a:r>
          </a:p>
        </p:txBody>
      </p:sp>
      <p:sp>
        <p:nvSpPr>
          <p:cNvPr id="15" name="Text Placeholder 3">
            <a:extLst>
              <a:ext uri="{FF2B5EF4-FFF2-40B4-BE49-F238E27FC236}">
                <a16:creationId xmlns:a16="http://schemas.microsoft.com/office/drawing/2014/main" id="{797E9FD4-F735-5E10-733C-4DF233814F39}"/>
              </a:ext>
            </a:extLst>
          </p:cNvPr>
          <p:cNvSpPr>
            <a:spLocks noGrp="1"/>
          </p:cNvSpPr>
          <p:nvPr>
            <p:ph type="body" sz="half" idx="76" hasCustomPrompt="1"/>
          </p:nvPr>
        </p:nvSpPr>
        <p:spPr>
          <a:xfrm>
            <a:off x="6729092" y="4132273"/>
            <a:ext cx="5029200" cy="2093976"/>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71120999"/>
      </p:ext>
    </p:extLst>
  </p:cSld>
  <p:clrMapOvr>
    <a:overrideClrMapping bg1="dk1" tx1="lt1" bg2="dk2" tx2="lt2" accent1="accent1" accent2="accent2" accent3="accent3" accent4="accent4" accent5="accent5" accent6="accent6" hlink="hlink" folHlink="folHlink"/>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8 imgs grid">
    <p:spTree>
      <p:nvGrpSpPr>
        <p:cNvPr id="1" name=""/>
        <p:cNvGrpSpPr/>
        <p:nvPr/>
      </p:nvGrpSpPr>
      <p:grpSpPr>
        <a:xfrm>
          <a:off x="0" y="0"/>
          <a:ext cx="0" cy="0"/>
          <a:chOff x="0" y="0"/>
          <a:chExt cx="0" cy="0"/>
        </a:xfrm>
      </p:grpSpPr>
      <p:sp>
        <p:nvSpPr>
          <p:cNvPr id="20" name="Picture Placeholder 6">
            <a:extLst>
              <a:ext uri="{FF2B5EF4-FFF2-40B4-BE49-F238E27FC236}">
                <a16:creationId xmlns:a16="http://schemas.microsoft.com/office/drawing/2014/main" id="{868AB332-59B0-59E0-8CDD-CBA8AA68B7FF}"/>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lvl1pPr>
          </a:lstStyle>
          <a:p>
            <a:r>
              <a:rPr lang="en-SE"/>
              <a:t> </a:t>
            </a:r>
          </a:p>
        </p:txBody>
      </p:sp>
      <p:sp>
        <p:nvSpPr>
          <p:cNvPr id="21" name="Picture Placeholder 6">
            <a:extLst>
              <a:ext uri="{FF2B5EF4-FFF2-40B4-BE49-F238E27FC236}">
                <a16:creationId xmlns:a16="http://schemas.microsoft.com/office/drawing/2014/main" id="{8D758B30-80DF-41C0-1521-E2F993E25B3C}"/>
              </a:ext>
            </a:extLst>
          </p:cNvPr>
          <p:cNvSpPr>
            <a:spLocks noGrp="1"/>
          </p:cNvSpPr>
          <p:nvPr>
            <p:ph type="pic" sz="quarter" idx="72" hasCustomPrompt="1"/>
          </p:nvPr>
        </p:nvSpPr>
        <p:spPr>
          <a:xfrm>
            <a:off x="4470361" y="501314"/>
            <a:ext cx="3638338" cy="4039034"/>
          </a:xfrm>
          <a:prstGeom prst="roundRect">
            <a:avLst>
              <a:gd name="adj" fmla="val 4991"/>
            </a:avLst>
          </a:prstGeom>
        </p:spPr>
        <p:txBody>
          <a:bodyPr/>
          <a:lstStyle>
            <a:lvl1pPr algn="ctr">
              <a:defRPr sz="1000"/>
            </a:lvl1pPr>
          </a:lstStyle>
          <a:p>
            <a:r>
              <a:rPr lang="en-SE"/>
              <a:t> </a:t>
            </a:r>
          </a:p>
        </p:txBody>
      </p:sp>
      <p:sp>
        <p:nvSpPr>
          <p:cNvPr id="22" name="Picture Placeholder 6">
            <a:extLst>
              <a:ext uri="{FF2B5EF4-FFF2-40B4-BE49-F238E27FC236}">
                <a16:creationId xmlns:a16="http://schemas.microsoft.com/office/drawing/2014/main" id="{B648B0EB-F99E-6AB0-7ED0-C7B170A2A288}"/>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lvl1pPr>
          </a:lstStyle>
          <a:p>
            <a:r>
              <a:rPr lang="en-SE"/>
              <a:t> </a:t>
            </a:r>
          </a:p>
        </p:txBody>
      </p:sp>
      <p:sp>
        <p:nvSpPr>
          <p:cNvPr id="23" name="Picture Placeholder 6">
            <a:extLst>
              <a:ext uri="{FF2B5EF4-FFF2-40B4-BE49-F238E27FC236}">
                <a16:creationId xmlns:a16="http://schemas.microsoft.com/office/drawing/2014/main" id="{D4671B6C-A367-83CE-D2A3-C2E950A2873C}"/>
              </a:ext>
            </a:extLst>
          </p:cNvPr>
          <p:cNvSpPr>
            <a:spLocks noGrp="1"/>
          </p:cNvSpPr>
          <p:nvPr>
            <p:ph type="pic" sz="quarter" idx="74" hasCustomPrompt="1"/>
          </p:nvPr>
        </p:nvSpPr>
        <p:spPr>
          <a:xfrm>
            <a:off x="12338592" y="501314"/>
            <a:ext cx="3638338" cy="4039034"/>
          </a:xfrm>
          <a:prstGeom prst="roundRect">
            <a:avLst>
              <a:gd name="adj" fmla="val 4991"/>
            </a:avLst>
          </a:prstGeom>
        </p:spPr>
        <p:txBody>
          <a:bodyPr/>
          <a:lstStyle>
            <a:lvl1pPr algn="ctr">
              <a:defRPr sz="1000"/>
            </a:lvl1pPr>
          </a:lstStyle>
          <a:p>
            <a:r>
              <a:rPr lang="en-SE"/>
              <a:t> </a:t>
            </a:r>
          </a:p>
        </p:txBody>
      </p:sp>
      <p:sp>
        <p:nvSpPr>
          <p:cNvPr id="24" name="Picture Placeholder 6">
            <a:extLst>
              <a:ext uri="{FF2B5EF4-FFF2-40B4-BE49-F238E27FC236}">
                <a16:creationId xmlns:a16="http://schemas.microsoft.com/office/drawing/2014/main" id="{6B976C74-534B-11A7-0BE7-9DF81BBCE65F}"/>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lvl1pPr>
          </a:lstStyle>
          <a:p>
            <a:r>
              <a:rPr lang="en-SE"/>
              <a:t> </a:t>
            </a:r>
          </a:p>
        </p:txBody>
      </p:sp>
      <p:sp>
        <p:nvSpPr>
          <p:cNvPr id="25" name="Picture Placeholder 6">
            <a:extLst>
              <a:ext uri="{FF2B5EF4-FFF2-40B4-BE49-F238E27FC236}">
                <a16:creationId xmlns:a16="http://schemas.microsoft.com/office/drawing/2014/main" id="{C22C2C57-7FB7-4457-354F-ABA349A0AD6C}"/>
              </a:ext>
            </a:extLst>
          </p:cNvPr>
          <p:cNvSpPr>
            <a:spLocks noGrp="1"/>
          </p:cNvSpPr>
          <p:nvPr>
            <p:ph type="pic" sz="quarter" idx="76" hasCustomPrompt="1"/>
          </p:nvPr>
        </p:nvSpPr>
        <p:spPr>
          <a:xfrm>
            <a:off x="20206822" y="501314"/>
            <a:ext cx="3638338" cy="4039034"/>
          </a:xfrm>
          <a:prstGeom prst="roundRect">
            <a:avLst>
              <a:gd name="adj" fmla="val 4991"/>
            </a:avLst>
          </a:prstGeom>
        </p:spPr>
        <p:txBody>
          <a:bodyPr/>
          <a:lstStyle>
            <a:lvl1pPr algn="ctr">
              <a:defRPr sz="1000"/>
            </a:lvl1pPr>
          </a:lstStyle>
          <a:p>
            <a:r>
              <a:rPr lang="en-SE"/>
              <a:t> </a:t>
            </a:r>
          </a:p>
        </p:txBody>
      </p:sp>
      <p:sp>
        <p:nvSpPr>
          <p:cNvPr id="26" name="Picture Placeholder 6">
            <a:extLst>
              <a:ext uri="{FF2B5EF4-FFF2-40B4-BE49-F238E27FC236}">
                <a16:creationId xmlns:a16="http://schemas.microsoft.com/office/drawing/2014/main" id="{FC847B43-1D2A-3DD7-D79E-34159381ED12}"/>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lvl1pPr>
          </a:lstStyle>
          <a:p>
            <a:r>
              <a:rPr lang="en-SE"/>
              <a:t> </a:t>
            </a:r>
          </a:p>
        </p:txBody>
      </p:sp>
      <p:sp>
        <p:nvSpPr>
          <p:cNvPr id="27" name="Picture Placeholder 6">
            <a:extLst>
              <a:ext uri="{FF2B5EF4-FFF2-40B4-BE49-F238E27FC236}">
                <a16:creationId xmlns:a16="http://schemas.microsoft.com/office/drawing/2014/main" id="{7C2B2A66-FC02-E049-1B74-58035266EDC8}"/>
              </a:ext>
            </a:extLst>
          </p:cNvPr>
          <p:cNvSpPr>
            <a:spLocks noGrp="1"/>
          </p:cNvSpPr>
          <p:nvPr>
            <p:ph type="pic" sz="quarter" idx="78" hasCustomPrompt="1"/>
          </p:nvPr>
        </p:nvSpPr>
        <p:spPr>
          <a:xfrm>
            <a:off x="4470361" y="4838104"/>
            <a:ext cx="3638338" cy="4039034"/>
          </a:xfrm>
          <a:prstGeom prst="roundRect">
            <a:avLst>
              <a:gd name="adj" fmla="val 4991"/>
            </a:avLst>
          </a:prstGeom>
        </p:spPr>
        <p:txBody>
          <a:bodyPr/>
          <a:lstStyle>
            <a:lvl1pPr algn="ctr">
              <a:defRPr sz="1000"/>
            </a:lvl1pPr>
          </a:lstStyle>
          <a:p>
            <a:r>
              <a:rPr lang="en-SE"/>
              <a:t> </a:t>
            </a:r>
          </a:p>
        </p:txBody>
      </p:sp>
      <p:sp>
        <p:nvSpPr>
          <p:cNvPr id="28" name="Picture Placeholder 6">
            <a:extLst>
              <a:ext uri="{FF2B5EF4-FFF2-40B4-BE49-F238E27FC236}">
                <a16:creationId xmlns:a16="http://schemas.microsoft.com/office/drawing/2014/main" id="{66359FDB-6A0E-28A2-6EE3-6F3BFBF18847}"/>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lvl1pPr>
          </a:lstStyle>
          <a:p>
            <a:r>
              <a:rPr lang="en-SE"/>
              <a:t> </a:t>
            </a:r>
          </a:p>
        </p:txBody>
      </p:sp>
      <p:sp>
        <p:nvSpPr>
          <p:cNvPr id="29" name="Picture Placeholder 6">
            <a:extLst>
              <a:ext uri="{FF2B5EF4-FFF2-40B4-BE49-F238E27FC236}">
                <a16:creationId xmlns:a16="http://schemas.microsoft.com/office/drawing/2014/main" id="{B4ED0975-439F-B16B-DB76-DC7832ECE0C1}"/>
              </a:ext>
            </a:extLst>
          </p:cNvPr>
          <p:cNvSpPr>
            <a:spLocks noGrp="1"/>
          </p:cNvSpPr>
          <p:nvPr>
            <p:ph type="pic" sz="quarter" idx="80" hasCustomPrompt="1"/>
          </p:nvPr>
        </p:nvSpPr>
        <p:spPr>
          <a:xfrm>
            <a:off x="12338592" y="4838104"/>
            <a:ext cx="3638338" cy="4039034"/>
          </a:xfrm>
          <a:prstGeom prst="roundRect">
            <a:avLst>
              <a:gd name="adj" fmla="val 4991"/>
            </a:avLst>
          </a:prstGeom>
        </p:spPr>
        <p:txBody>
          <a:bodyPr/>
          <a:lstStyle>
            <a:lvl1pPr algn="ctr">
              <a:defRPr sz="1000"/>
            </a:lvl1pPr>
          </a:lstStyle>
          <a:p>
            <a:r>
              <a:rPr lang="en-SE"/>
              <a:t> </a:t>
            </a:r>
          </a:p>
        </p:txBody>
      </p:sp>
      <p:sp>
        <p:nvSpPr>
          <p:cNvPr id="30" name="Picture Placeholder 6">
            <a:extLst>
              <a:ext uri="{FF2B5EF4-FFF2-40B4-BE49-F238E27FC236}">
                <a16:creationId xmlns:a16="http://schemas.microsoft.com/office/drawing/2014/main" id="{84F197E4-E6C8-251B-3389-918996D4BB7D}"/>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lvl1pPr>
          </a:lstStyle>
          <a:p>
            <a:r>
              <a:rPr lang="en-SE"/>
              <a:t> </a:t>
            </a:r>
          </a:p>
        </p:txBody>
      </p:sp>
      <p:sp>
        <p:nvSpPr>
          <p:cNvPr id="31" name="Picture Placeholder 6">
            <a:extLst>
              <a:ext uri="{FF2B5EF4-FFF2-40B4-BE49-F238E27FC236}">
                <a16:creationId xmlns:a16="http://schemas.microsoft.com/office/drawing/2014/main" id="{C01FF7F4-CA52-390B-5282-C442FDD2AECB}"/>
              </a:ext>
            </a:extLst>
          </p:cNvPr>
          <p:cNvSpPr>
            <a:spLocks noGrp="1"/>
          </p:cNvSpPr>
          <p:nvPr>
            <p:ph type="pic" sz="quarter" idx="82" hasCustomPrompt="1"/>
          </p:nvPr>
        </p:nvSpPr>
        <p:spPr>
          <a:xfrm>
            <a:off x="20206822" y="4838104"/>
            <a:ext cx="3638338" cy="4039034"/>
          </a:xfrm>
          <a:prstGeom prst="roundRect">
            <a:avLst>
              <a:gd name="adj" fmla="val 4991"/>
            </a:avLst>
          </a:prstGeom>
        </p:spPr>
        <p:txBody>
          <a:bodyPr/>
          <a:lstStyle>
            <a:lvl1pPr algn="ctr">
              <a:defRPr sz="1000"/>
            </a:lvl1pPr>
          </a:lstStyle>
          <a:p>
            <a:r>
              <a:rPr lang="en-SE"/>
              <a:t> </a:t>
            </a:r>
          </a:p>
        </p:txBody>
      </p:sp>
      <p:sp>
        <p:nvSpPr>
          <p:cNvPr id="32" name="Picture Placeholder 6">
            <a:extLst>
              <a:ext uri="{FF2B5EF4-FFF2-40B4-BE49-F238E27FC236}">
                <a16:creationId xmlns:a16="http://schemas.microsoft.com/office/drawing/2014/main" id="{676678B6-3484-C244-7CE6-BF2B31BE5F95}"/>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lvl1pPr>
          </a:lstStyle>
          <a:p>
            <a:r>
              <a:rPr lang="en-SE"/>
              <a:t> </a:t>
            </a:r>
          </a:p>
        </p:txBody>
      </p:sp>
      <p:sp>
        <p:nvSpPr>
          <p:cNvPr id="33" name="Picture Placeholder 6">
            <a:extLst>
              <a:ext uri="{FF2B5EF4-FFF2-40B4-BE49-F238E27FC236}">
                <a16:creationId xmlns:a16="http://schemas.microsoft.com/office/drawing/2014/main" id="{02210EE3-3086-A4E7-FB1E-30BEED1EEAF0}"/>
              </a:ext>
            </a:extLst>
          </p:cNvPr>
          <p:cNvSpPr>
            <a:spLocks noGrp="1"/>
          </p:cNvSpPr>
          <p:nvPr>
            <p:ph type="pic" sz="quarter" idx="84" hasCustomPrompt="1"/>
          </p:nvPr>
        </p:nvSpPr>
        <p:spPr>
          <a:xfrm>
            <a:off x="4470361" y="9175653"/>
            <a:ext cx="3638338" cy="4039034"/>
          </a:xfrm>
          <a:prstGeom prst="roundRect">
            <a:avLst>
              <a:gd name="adj" fmla="val 4991"/>
            </a:avLst>
          </a:prstGeom>
        </p:spPr>
        <p:txBody>
          <a:bodyPr/>
          <a:lstStyle>
            <a:lvl1pPr algn="ctr">
              <a:defRPr sz="1000"/>
            </a:lvl1pPr>
          </a:lstStyle>
          <a:p>
            <a:r>
              <a:rPr lang="en-SE"/>
              <a:t> </a:t>
            </a:r>
          </a:p>
        </p:txBody>
      </p:sp>
      <p:sp>
        <p:nvSpPr>
          <p:cNvPr id="34" name="Picture Placeholder 6">
            <a:extLst>
              <a:ext uri="{FF2B5EF4-FFF2-40B4-BE49-F238E27FC236}">
                <a16:creationId xmlns:a16="http://schemas.microsoft.com/office/drawing/2014/main" id="{47FCCBC5-3AC6-727B-DC1E-A000583B72EC}"/>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lvl1pPr>
          </a:lstStyle>
          <a:p>
            <a:r>
              <a:rPr lang="en-SE"/>
              <a:t> </a:t>
            </a:r>
          </a:p>
        </p:txBody>
      </p:sp>
      <p:sp>
        <p:nvSpPr>
          <p:cNvPr id="35" name="Picture Placeholder 6">
            <a:extLst>
              <a:ext uri="{FF2B5EF4-FFF2-40B4-BE49-F238E27FC236}">
                <a16:creationId xmlns:a16="http://schemas.microsoft.com/office/drawing/2014/main" id="{F7CF958C-B5BC-2F87-BC2A-1FA2F784DA97}"/>
              </a:ext>
            </a:extLst>
          </p:cNvPr>
          <p:cNvSpPr>
            <a:spLocks noGrp="1"/>
          </p:cNvSpPr>
          <p:nvPr>
            <p:ph type="pic" sz="quarter" idx="86" hasCustomPrompt="1"/>
          </p:nvPr>
        </p:nvSpPr>
        <p:spPr>
          <a:xfrm>
            <a:off x="12338592" y="9175653"/>
            <a:ext cx="3638338" cy="4039034"/>
          </a:xfrm>
          <a:prstGeom prst="roundRect">
            <a:avLst>
              <a:gd name="adj" fmla="val 4991"/>
            </a:avLst>
          </a:prstGeom>
        </p:spPr>
        <p:txBody>
          <a:bodyPr/>
          <a:lstStyle>
            <a:lvl1pPr algn="ctr">
              <a:defRPr sz="1000"/>
            </a:lvl1pPr>
          </a:lstStyle>
          <a:p>
            <a:r>
              <a:rPr lang="en-SE"/>
              <a:t> </a:t>
            </a:r>
          </a:p>
        </p:txBody>
      </p:sp>
      <p:sp>
        <p:nvSpPr>
          <p:cNvPr id="36" name="Picture Placeholder 6">
            <a:extLst>
              <a:ext uri="{FF2B5EF4-FFF2-40B4-BE49-F238E27FC236}">
                <a16:creationId xmlns:a16="http://schemas.microsoft.com/office/drawing/2014/main" id="{C00ECB46-901B-8320-6536-A71FE47EF15E}"/>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lvl1pPr>
          </a:lstStyle>
          <a:p>
            <a:r>
              <a:rPr lang="en-SE"/>
              <a:t> </a:t>
            </a:r>
          </a:p>
        </p:txBody>
      </p:sp>
      <p:sp>
        <p:nvSpPr>
          <p:cNvPr id="37" name="Picture Placeholder 6">
            <a:extLst>
              <a:ext uri="{FF2B5EF4-FFF2-40B4-BE49-F238E27FC236}">
                <a16:creationId xmlns:a16="http://schemas.microsoft.com/office/drawing/2014/main" id="{3EB95F7B-E833-D6D2-3DA5-031F872F30C1}"/>
              </a:ext>
            </a:extLst>
          </p:cNvPr>
          <p:cNvSpPr>
            <a:spLocks noGrp="1"/>
          </p:cNvSpPr>
          <p:nvPr>
            <p:ph type="pic" sz="quarter" idx="88" hasCustomPrompt="1"/>
          </p:nvPr>
        </p:nvSpPr>
        <p:spPr>
          <a:xfrm>
            <a:off x="20206822" y="9175653"/>
            <a:ext cx="3638338" cy="4039034"/>
          </a:xfrm>
          <a:prstGeom prst="roundRect">
            <a:avLst>
              <a:gd name="adj" fmla="val 4991"/>
            </a:avLst>
          </a:prstGeom>
        </p:spPr>
        <p:txBody>
          <a:bodyPr/>
          <a:lstStyle>
            <a:lvl1pPr algn="ctr">
              <a:defRPr sz="1000"/>
            </a:lvl1pPr>
          </a:lstStyle>
          <a:p>
            <a:r>
              <a:rPr lang="en-SE"/>
              <a:t> </a:t>
            </a:r>
          </a:p>
        </p:txBody>
      </p:sp>
    </p:spTree>
    <p:extLst>
      <p:ext uri="{BB962C8B-B14F-4D97-AF65-F5344CB8AC3E}">
        <p14:creationId xmlns:p14="http://schemas.microsoft.com/office/powerpoint/2010/main" val="136318497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18 imgs grid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94B8FA22-2D60-5DCE-3973-E1EC6434DF80}"/>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A0230DE8-9648-ABEF-2DA2-B4DB2936CD6B}"/>
              </a:ext>
            </a:extLst>
          </p:cNvPr>
          <p:cNvSpPr>
            <a:spLocks noGrp="1"/>
          </p:cNvSpPr>
          <p:nvPr>
            <p:ph type="pic" sz="quarter" idx="72" hasCustomPrompt="1"/>
          </p:nvPr>
        </p:nvSpPr>
        <p:spPr>
          <a:xfrm>
            <a:off x="4470361"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D7DB16E2-F893-D3F7-3E11-649E98810045}"/>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C1525B2F-59D0-5450-71F0-CF0AEEC8D34B}"/>
              </a:ext>
            </a:extLst>
          </p:cNvPr>
          <p:cNvSpPr>
            <a:spLocks noGrp="1"/>
          </p:cNvSpPr>
          <p:nvPr>
            <p:ph type="pic" sz="quarter" idx="74" hasCustomPrompt="1"/>
          </p:nvPr>
        </p:nvSpPr>
        <p:spPr>
          <a:xfrm>
            <a:off x="12338592"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14F42853-DF04-19DC-B413-D13C66DC5CE6}"/>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BCDAD830-97A0-4E8A-F7DA-23FD3F5AFD74}"/>
              </a:ext>
            </a:extLst>
          </p:cNvPr>
          <p:cNvSpPr>
            <a:spLocks noGrp="1"/>
          </p:cNvSpPr>
          <p:nvPr>
            <p:ph type="pic" sz="quarter" idx="76" hasCustomPrompt="1"/>
          </p:nvPr>
        </p:nvSpPr>
        <p:spPr>
          <a:xfrm>
            <a:off x="20206822"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2AC9F0A2-905E-182D-25F0-EB55B9539A2F}"/>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9" name="Picture Placeholder 6">
            <a:extLst>
              <a:ext uri="{FF2B5EF4-FFF2-40B4-BE49-F238E27FC236}">
                <a16:creationId xmlns:a16="http://schemas.microsoft.com/office/drawing/2014/main" id="{BFB39191-85B8-2686-30F1-C565C012158E}"/>
              </a:ext>
            </a:extLst>
          </p:cNvPr>
          <p:cNvSpPr>
            <a:spLocks noGrp="1"/>
          </p:cNvSpPr>
          <p:nvPr>
            <p:ph type="pic" sz="quarter" idx="78" hasCustomPrompt="1"/>
          </p:nvPr>
        </p:nvSpPr>
        <p:spPr>
          <a:xfrm>
            <a:off x="4470361"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0" name="Picture Placeholder 6">
            <a:extLst>
              <a:ext uri="{FF2B5EF4-FFF2-40B4-BE49-F238E27FC236}">
                <a16:creationId xmlns:a16="http://schemas.microsoft.com/office/drawing/2014/main" id="{94CD7149-8764-108B-E156-8651862543C2}"/>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55388DA7-9859-332E-8DFB-E3CBACEC9A6A}"/>
              </a:ext>
            </a:extLst>
          </p:cNvPr>
          <p:cNvSpPr>
            <a:spLocks noGrp="1"/>
          </p:cNvSpPr>
          <p:nvPr>
            <p:ph type="pic" sz="quarter" idx="80" hasCustomPrompt="1"/>
          </p:nvPr>
        </p:nvSpPr>
        <p:spPr>
          <a:xfrm>
            <a:off x="12338592"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2" name="Picture Placeholder 6">
            <a:extLst>
              <a:ext uri="{FF2B5EF4-FFF2-40B4-BE49-F238E27FC236}">
                <a16:creationId xmlns:a16="http://schemas.microsoft.com/office/drawing/2014/main" id="{F2D59715-6915-10E2-B07E-96EF01388705}"/>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3" name="Picture Placeholder 6">
            <a:extLst>
              <a:ext uri="{FF2B5EF4-FFF2-40B4-BE49-F238E27FC236}">
                <a16:creationId xmlns:a16="http://schemas.microsoft.com/office/drawing/2014/main" id="{161B611E-3C76-7006-121E-CF7F7F1915DD}"/>
              </a:ext>
            </a:extLst>
          </p:cNvPr>
          <p:cNvSpPr>
            <a:spLocks noGrp="1"/>
          </p:cNvSpPr>
          <p:nvPr>
            <p:ph type="pic" sz="quarter" idx="82" hasCustomPrompt="1"/>
          </p:nvPr>
        </p:nvSpPr>
        <p:spPr>
          <a:xfrm>
            <a:off x="20206822"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4" name="Picture Placeholder 6">
            <a:extLst>
              <a:ext uri="{FF2B5EF4-FFF2-40B4-BE49-F238E27FC236}">
                <a16:creationId xmlns:a16="http://schemas.microsoft.com/office/drawing/2014/main" id="{82164E21-1CC3-800C-BA6F-0A6F929E3101}"/>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5" name="Picture Placeholder 6">
            <a:extLst>
              <a:ext uri="{FF2B5EF4-FFF2-40B4-BE49-F238E27FC236}">
                <a16:creationId xmlns:a16="http://schemas.microsoft.com/office/drawing/2014/main" id="{E9C48CE3-D4C6-C2D6-F3A4-BF2D9B0D3288}"/>
              </a:ext>
            </a:extLst>
          </p:cNvPr>
          <p:cNvSpPr>
            <a:spLocks noGrp="1"/>
          </p:cNvSpPr>
          <p:nvPr>
            <p:ph type="pic" sz="quarter" idx="84" hasCustomPrompt="1"/>
          </p:nvPr>
        </p:nvSpPr>
        <p:spPr>
          <a:xfrm>
            <a:off x="4470361"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6" name="Picture Placeholder 6">
            <a:extLst>
              <a:ext uri="{FF2B5EF4-FFF2-40B4-BE49-F238E27FC236}">
                <a16:creationId xmlns:a16="http://schemas.microsoft.com/office/drawing/2014/main" id="{B62EF1B6-FB49-66DE-AAB3-201CBB8E5319}"/>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7" name="Picture Placeholder 6">
            <a:extLst>
              <a:ext uri="{FF2B5EF4-FFF2-40B4-BE49-F238E27FC236}">
                <a16:creationId xmlns:a16="http://schemas.microsoft.com/office/drawing/2014/main" id="{4267B952-849F-482A-6EDC-692D3CE795D3}"/>
              </a:ext>
            </a:extLst>
          </p:cNvPr>
          <p:cNvSpPr>
            <a:spLocks noGrp="1"/>
          </p:cNvSpPr>
          <p:nvPr>
            <p:ph type="pic" sz="quarter" idx="86" hasCustomPrompt="1"/>
          </p:nvPr>
        </p:nvSpPr>
        <p:spPr>
          <a:xfrm>
            <a:off x="12338592"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8" name="Picture Placeholder 6">
            <a:extLst>
              <a:ext uri="{FF2B5EF4-FFF2-40B4-BE49-F238E27FC236}">
                <a16:creationId xmlns:a16="http://schemas.microsoft.com/office/drawing/2014/main" id="{5A328254-F342-1538-8369-8760B2F69F91}"/>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9" name="Picture Placeholder 6">
            <a:extLst>
              <a:ext uri="{FF2B5EF4-FFF2-40B4-BE49-F238E27FC236}">
                <a16:creationId xmlns:a16="http://schemas.microsoft.com/office/drawing/2014/main" id="{E558E794-1430-C2A2-8011-09D5F72BBE38}"/>
              </a:ext>
            </a:extLst>
          </p:cNvPr>
          <p:cNvSpPr>
            <a:spLocks noGrp="1"/>
          </p:cNvSpPr>
          <p:nvPr>
            <p:ph type="pic" sz="quarter" idx="88" hasCustomPrompt="1"/>
          </p:nvPr>
        </p:nvSpPr>
        <p:spPr>
          <a:xfrm>
            <a:off x="20206822"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Tree>
    <p:extLst>
      <p:ext uri="{BB962C8B-B14F-4D97-AF65-F5344CB8AC3E}">
        <p14:creationId xmlns:p14="http://schemas.microsoft.com/office/powerpoint/2010/main" val="203557048"/>
      </p:ext>
    </p:extLst>
  </p:cSld>
  <p:clrMapOvr>
    <a:overrideClrMapping bg1="dk1" tx1="lt1" bg2="dk2" tx2="lt2" accent1="accent1" accent2="accent2" accent3="accent3" accent4="accent4" accent5="accent5" accent6="accent6" hlink="hlink" folHlink="folHlink"/>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9 imgs grid + body">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E370F40-0FB8-FE35-E4F9-D88C4F0BAFD4}"/>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525B402F-CE0A-ED5D-95A3-187A3C9A5B9E}"/>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CC96B18D-7496-4148-3432-9572AE714677}"/>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lvl1pPr>
          </a:lstStyle>
          <a:p>
            <a:r>
              <a:rPr lang="en-SE"/>
              <a:t> </a:t>
            </a:r>
          </a:p>
        </p:txBody>
      </p:sp>
      <p:sp>
        <p:nvSpPr>
          <p:cNvPr id="5" name="Picture Placeholder 6">
            <a:extLst>
              <a:ext uri="{FF2B5EF4-FFF2-40B4-BE49-F238E27FC236}">
                <a16:creationId xmlns:a16="http://schemas.microsoft.com/office/drawing/2014/main" id="{C05BD4BF-2295-EB61-9EF3-0C64537A8719}"/>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E291705C-E9A2-459F-1D1B-47CF3F6F8703}"/>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A6A2BD82-CD37-63DC-C2BD-C47A45C2568A}"/>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76F9D2F0-3235-763C-446E-498B2A568F85}"/>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78A3B52C-FA6C-CD48-4A39-81BD0CB37268}"/>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09549630-2365-203A-A3FC-B143BEB21797}"/>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lvl1pPr>
          </a:lstStyle>
          <a:p>
            <a:r>
              <a:rPr lang="en-SE"/>
              <a:t> </a:t>
            </a:r>
          </a:p>
        </p:txBody>
      </p:sp>
      <p:sp>
        <p:nvSpPr>
          <p:cNvPr id="14" name="Text Placeholder 3">
            <a:extLst>
              <a:ext uri="{FF2B5EF4-FFF2-40B4-BE49-F238E27FC236}">
                <a16:creationId xmlns:a16="http://schemas.microsoft.com/office/drawing/2014/main" id="{4F5D9702-5040-90FC-6AFE-091B82348FE3}"/>
              </a:ext>
            </a:extLst>
          </p:cNvPr>
          <p:cNvSpPr>
            <a:spLocks noGrp="1"/>
          </p:cNvSpPr>
          <p:nvPr>
            <p:ph type="body" sz="half" idx="76" hasCustomPrompt="1"/>
          </p:nvPr>
        </p:nvSpPr>
        <p:spPr>
          <a:xfrm>
            <a:off x="4474249"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3">
            <a:extLst>
              <a:ext uri="{FF2B5EF4-FFF2-40B4-BE49-F238E27FC236}">
                <a16:creationId xmlns:a16="http://schemas.microsoft.com/office/drawing/2014/main" id="{CC904482-ABD2-6E09-E8E9-E383ACFC6565}"/>
              </a:ext>
            </a:extLst>
          </p:cNvPr>
          <p:cNvSpPr>
            <a:spLocks noGrp="1"/>
          </p:cNvSpPr>
          <p:nvPr>
            <p:ph type="body" sz="half" idx="96" hasCustomPrompt="1"/>
          </p:nvPr>
        </p:nvSpPr>
        <p:spPr>
          <a:xfrm>
            <a:off x="12345468"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3">
            <a:extLst>
              <a:ext uri="{FF2B5EF4-FFF2-40B4-BE49-F238E27FC236}">
                <a16:creationId xmlns:a16="http://schemas.microsoft.com/office/drawing/2014/main" id="{C2FF663D-DC02-3FF4-01AC-C18806F72652}"/>
              </a:ext>
            </a:extLst>
          </p:cNvPr>
          <p:cNvSpPr>
            <a:spLocks noGrp="1"/>
          </p:cNvSpPr>
          <p:nvPr>
            <p:ph type="body" sz="half" idx="97" hasCustomPrompt="1"/>
          </p:nvPr>
        </p:nvSpPr>
        <p:spPr>
          <a:xfrm>
            <a:off x="20211105"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Text Placeholder 3">
            <a:extLst>
              <a:ext uri="{FF2B5EF4-FFF2-40B4-BE49-F238E27FC236}">
                <a16:creationId xmlns:a16="http://schemas.microsoft.com/office/drawing/2014/main" id="{67450361-A876-2525-9DC6-FF8CAD72DF10}"/>
              </a:ext>
            </a:extLst>
          </p:cNvPr>
          <p:cNvSpPr>
            <a:spLocks noGrp="1"/>
          </p:cNvSpPr>
          <p:nvPr>
            <p:ph type="body" sz="half" idx="98" hasCustomPrompt="1"/>
          </p:nvPr>
        </p:nvSpPr>
        <p:spPr>
          <a:xfrm>
            <a:off x="4474249"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4" name="Text Placeholder 3">
            <a:extLst>
              <a:ext uri="{FF2B5EF4-FFF2-40B4-BE49-F238E27FC236}">
                <a16:creationId xmlns:a16="http://schemas.microsoft.com/office/drawing/2014/main" id="{57C343BE-438E-4878-7451-E5302119B57A}"/>
              </a:ext>
            </a:extLst>
          </p:cNvPr>
          <p:cNvSpPr>
            <a:spLocks noGrp="1"/>
          </p:cNvSpPr>
          <p:nvPr>
            <p:ph type="body" sz="half" idx="99" hasCustomPrompt="1"/>
          </p:nvPr>
        </p:nvSpPr>
        <p:spPr>
          <a:xfrm>
            <a:off x="12345468"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Text Placeholder 3">
            <a:extLst>
              <a:ext uri="{FF2B5EF4-FFF2-40B4-BE49-F238E27FC236}">
                <a16:creationId xmlns:a16="http://schemas.microsoft.com/office/drawing/2014/main" id="{DAF03A5B-C6B7-F544-84CA-0EA6C870221E}"/>
              </a:ext>
            </a:extLst>
          </p:cNvPr>
          <p:cNvSpPr>
            <a:spLocks noGrp="1"/>
          </p:cNvSpPr>
          <p:nvPr>
            <p:ph type="body" sz="half" idx="100" hasCustomPrompt="1"/>
          </p:nvPr>
        </p:nvSpPr>
        <p:spPr>
          <a:xfrm>
            <a:off x="20211105"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3">
            <a:extLst>
              <a:ext uri="{FF2B5EF4-FFF2-40B4-BE49-F238E27FC236}">
                <a16:creationId xmlns:a16="http://schemas.microsoft.com/office/drawing/2014/main" id="{423D0D29-5151-0EE2-2A1C-ECC467F552B3}"/>
              </a:ext>
            </a:extLst>
          </p:cNvPr>
          <p:cNvSpPr>
            <a:spLocks noGrp="1"/>
          </p:cNvSpPr>
          <p:nvPr>
            <p:ph type="body" sz="half" idx="101" hasCustomPrompt="1"/>
          </p:nvPr>
        </p:nvSpPr>
        <p:spPr>
          <a:xfrm>
            <a:off x="4474249"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3">
            <a:extLst>
              <a:ext uri="{FF2B5EF4-FFF2-40B4-BE49-F238E27FC236}">
                <a16:creationId xmlns:a16="http://schemas.microsoft.com/office/drawing/2014/main" id="{07600D4C-BA45-6BA2-CF8B-93B7BF486798}"/>
              </a:ext>
            </a:extLst>
          </p:cNvPr>
          <p:cNvSpPr>
            <a:spLocks noGrp="1"/>
          </p:cNvSpPr>
          <p:nvPr>
            <p:ph type="body" sz="half" idx="102" hasCustomPrompt="1"/>
          </p:nvPr>
        </p:nvSpPr>
        <p:spPr>
          <a:xfrm>
            <a:off x="12345468"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8" name="Text Placeholder 3">
            <a:extLst>
              <a:ext uri="{FF2B5EF4-FFF2-40B4-BE49-F238E27FC236}">
                <a16:creationId xmlns:a16="http://schemas.microsoft.com/office/drawing/2014/main" id="{33136117-B5BB-5C76-A0BD-AC5133BE9133}"/>
              </a:ext>
            </a:extLst>
          </p:cNvPr>
          <p:cNvSpPr>
            <a:spLocks noGrp="1"/>
          </p:cNvSpPr>
          <p:nvPr>
            <p:ph type="body" sz="half" idx="103" hasCustomPrompt="1"/>
          </p:nvPr>
        </p:nvSpPr>
        <p:spPr>
          <a:xfrm>
            <a:off x="20211105"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40880457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9 imgs grid + body – Dark">
    <p:bg>
      <p:bgRef idx="1001">
        <a:schemeClr val="bg2"/>
      </p:bgRef>
    </p:bg>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3FD8DBC4-2E85-6AC9-CE5C-C773F514D6F4}"/>
              </a:ext>
            </a:extLst>
          </p:cNvPr>
          <p:cNvSpPr>
            <a:spLocks noGrp="1"/>
          </p:cNvSpPr>
          <p:nvPr>
            <p:ph type="pic" sz="quarter" idx="71" hasCustomPrompt="1"/>
          </p:nvPr>
        </p:nvSpPr>
        <p:spPr>
          <a:xfrm>
            <a:off x="537543"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12867C58-88D7-0ADC-0263-C2CB01967202}"/>
              </a:ext>
            </a:extLst>
          </p:cNvPr>
          <p:cNvSpPr>
            <a:spLocks noGrp="1"/>
          </p:cNvSpPr>
          <p:nvPr>
            <p:ph type="pic" sz="quarter" idx="77" hasCustomPrompt="1"/>
          </p:nvPr>
        </p:nvSpPr>
        <p:spPr>
          <a:xfrm>
            <a:off x="537543"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5" name="Picture Placeholder 6">
            <a:extLst>
              <a:ext uri="{FF2B5EF4-FFF2-40B4-BE49-F238E27FC236}">
                <a16:creationId xmlns:a16="http://schemas.microsoft.com/office/drawing/2014/main" id="{92D24E0B-263C-1628-DC0D-79CCBD4FFD2A}"/>
              </a:ext>
            </a:extLst>
          </p:cNvPr>
          <p:cNvSpPr>
            <a:spLocks noGrp="1"/>
          </p:cNvSpPr>
          <p:nvPr>
            <p:ph type="pic" sz="quarter" idx="83" hasCustomPrompt="1"/>
          </p:nvPr>
        </p:nvSpPr>
        <p:spPr>
          <a:xfrm>
            <a:off x="537543"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6" name="Picture Placeholder 6">
            <a:extLst>
              <a:ext uri="{FF2B5EF4-FFF2-40B4-BE49-F238E27FC236}">
                <a16:creationId xmlns:a16="http://schemas.microsoft.com/office/drawing/2014/main" id="{E51C8F3A-2B79-8F8B-D015-84B3D0B12E2D}"/>
              </a:ext>
            </a:extLst>
          </p:cNvPr>
          <p:cNvSpPr>
            <a:spLocks noGrp="1"/>
          </p:cNvSpPr>
          <p:nvPr>
            <p:ph type="pic" sz="quarter" idx="73" hasCustomPrompt="1"/>
          </p:nvPr>
        </p:nvSpPr>
        <p:spPr>
          <a:xfrm>
            <a:off x="8405774"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7" name="Picture Placeholder 6">
            <a:extLst>
              <a:ext uri="{FF2B5EF4-FFF2-40B4-BE49-F238E27FC236}">
                <a16:creationId xmlns:a16="http://schemas.microsoft.com/office/drawing/2014/main" id="{443E0E54-F31F-6511-909C-22D098484BF0}"/>
              </a:ext>
            </a:extLst>
          </p:cNvPr>
          <p:cNvSpPr>
            <a:spLocks noGrp="1"/>
          </p:cNvSpPr>
          <p:nvPr>
            <p:ph type="pic" sz="quarter" idx="79" hasCustomPrompt="1"/>
          </p:nvPr>
        </p:nvSpPr>
        <p:spPr>
          <a:xfrm>
            <a:off x="8405774"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8" name="Picture Placeholder 6">
            <a:extLst>
              <a:ext uri="{FF2B5EF4-FFF2-40B4-BE49-F238E27FC236}">
                <a16:creationId xmlns:a16="http://schemas.microsoft.com/office/drawing/2014/main" id="{7EA7AE6A-6F0F-BB40-A8E2-9B11ACCE4298}"/>
              </a:ext>
            </a:extLst>
          </p:cNvPr>
          <p:cNvSpPr>
            <a:spLocks noGrp="1"/>
          </p:cNvSpPr>
          <p:nvPr>
            <p:ph type="pic" sz="quarter" idx="85" hasCustomPrompt="1"/>
          </p:nvPr>
        </p:nvSpPr>
        <p:spPr>
          <a:xfrm>
            <a:off x="8405774"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9" name="Picture Placeholder 6">
            <a:extLst>
              <a:ext uri="{FF2B5EF4-FFF2-40B4-BE49-F238E27FC236}">
                <a16:creationId xmlns:a16="http://schemas.microsoft.com/office/drawing/2014/main" id="{2CE30B59-8BEE-BCD2-F71F-C66A89B6DA15}"/>
              </a:ext>
            </a:extLst>
          </p:cNvPr>
          <p:cNvSpPr>
            <a:spLocks noGrp="1"/>
          </p:cNvSpPr>
          <p:nvPr>
            <p:ph type="pic" sz="quarter" idx="75" hasCustomPrompt="1"/>
          </p:nvPr>
        </p:nvSpPr>
        <p:spPr>
          <a:xfrm>
            <a:off x="16271410" y="50131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0" name="Picture Placeholder 6">
            <a:extLst>
              <a:ext uri="{FF2B5EF4-FFF2-40B4-BE49-F238E27FC236}">
                <a16:creationId xmlns:a16="http://schemas.microsoft.com/office/drawing/2014/main" id="{7AF8CB07-22E9-B304-F825-39A76DC9D7BD}"/>
              </a:ext>
            </a:extLst>
          </p:cNvPr>
          <p:cNvSpPr>
            <a:spLocks noGrp="1"/>
          </p:cNvSpPr>
          <p:nvPr>
            <p:ph type="pic" sz="quarter" idx="81" hasCustomPrompt="1"/>
          </p:nvPr>
        </p:nvSpPr>
        <p:spPr>
          <a:xfrm>
            <a:off x="16271410" y="4838104"/>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11" name="Picture Placeholder 6">
            <a:extLst>
              <a:ext uri="{FF2B5EF4-FFF2-40B4-BE49-F238E27FC236}">
                <a16:creationId xmlns:a16="http://schemas.microsoft.com/office/drawing/2014/main" id="{AF0E5342-BC57-8AF4-CE27-409FA11E58B6}"/>
              </a:ext>
            </a:extLst>
          </p:cNvPr>
          <p:cNvSpPr>
            <a:spLocks noGrp="1"/>
          </p:cNvSpPr>
          <p:nvPr>
            <p:ph type="pic" sz="quarter" idx="87" hasCustomPrompt="1"/>
          </p:nvPr>
        </p:nvSpPr>
        <p:spPr>
          <a:xfrm>
            <a:off x="16271410" y="9175653"/>
            <a:ext cx="3638338" cy="4039034"/>
          </a:xfrm>
          <a:prstGeom prst="roundRect">
            <a:avLst>
              <a:gd name="adj" fmla="val 4991"/>
            </a:avLst>
          </a:prstGeom>
        </p:spPr>
        <p:txBody>
          <a:bodyPr/>
          <a:lstStyle>
            <a:lvl1pPr algn="ctr">
              <a:defRPr sz="1000">
                <a:solidFill>
                  <a:schemeClr val="tx1"/>
                </a:solidFill>
              </a:defRPr>
            </a:lvl1pPr>
          </a:lstStyle>
          <a:p>
            <a:r>
              <a:rPr lang="en-SE"/>
              <a:t> </a:t>
            </a:r>
          </a:p>
        </p:txBody>
      </p:sp>
      <p:sp>
        <p:nvSpPr>
          <p:cNvPr id="20" name="Text Placeholder 3">
            <a:extLst>
              <a:ext uri="{FF2B5EF4-FFF2-40B4-BE49-F238E27FC236}">
                <a16:creationId xmlns:a16="http://schemas.microsoft.com/office/drawing/2014/main" id="{8FEF1653-F744-6703-2082-8FFDCCE1E034}"/>
              </a:ext>
            </a:extLst>
          </p:cNvPr>
          <p:cNvSpPr>
            <a:spLocks noGrp="1"/>
          </p:cNvSpPr>
          <p:nvPr>
            <p:ph type="body" sz="half" idx="76" hasCustomPrompt="1"/>
          </p:nvPr>
        </p:nvSpPr>
        <p:spPr>
          <a:xfrm>
            <a:off x="4474249"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3">
            <a:extLst>
              <a:ext uri="{FF2B5EF4-FFF2-40B4-BE49-F238E27FC236}">
                <a16:creationId xmlns:a16="http://schemas.microsoft.com/office/drawing/2014/main" id="{55056D5B-17B9-79B1-8153-016DABF0F334}"/>
              </a:ext>
            </a:extLst>
          </p:cNvPr>
          <p:cNvSpPr>
            <a:spLocks noGrp="1"/>
          </p:cNvSpPr>
          <p:nvPr>
            <p:ph type="body" sz="half" idx="96" hasCustomPrompt="1"/>
          </p:nvPr>
        </p:nvSpPr>
        <p:spPr>
          <a:xfrm>
            <a:off x="12345468"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3">
            <a:extLst>
              <a:ext uri="{FF2B5EF4-FFF2-40B4-BE49-F238E27FC236}">
                <a16:creationId xmlns:a16="http://schemas.microsoft.com/office/drawing/2014/main" id="{D64DB174-F863-F461-E640-0F9BB60FCF00}"/>
              </a:ext>
            </a:extLst>
          </p:cNvPr>
          <p:cNvSpPr>
            <a:spLocks noGrp="1"/>
          </p:cNvSpPr>
          <p:nvPr>
            <p:ph type="body" sz="half" idx="97" hasCustomPrompt="1"/>
          </p:nvPr>
        </p:nvSpPr>
        <p:spPr>
          <a:xfrm>
            <a:off x="20211105" y="501313"/>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3" name="Text Placeholder 3">
            <a:extLst>
              <a:ext uri="{FF2B5EF4-FFF2-40B4-BE49-F238E27FC236}">
                <a16:creationId xmlns:a16="http://schemas.microsoft.com/office/drawing/2014/main" id="{77C070A0-A7B1-1041-3228-FCB1DF01E507}"/>
              </a:ext>
            </a:extLst>
          </p:cNvPr>
          <p:cNvSpPr>
            <a:spLocks noGrp="1"/>
          </p:cNvSpPr>
          <p:nvPr>
            <p:ph type="body" sz="half" idx="98" hasCustomPrompt="1"/>
          </p:nvPr>
        </p:nvSpPr>
        <p:spPr>
          <a:xfrm>
            <a:off x="4474249"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4" name="Text Placeholder 3">
            <a:extLst>
              <a:ext uri="{FF2B5EF4-FFF2-40B4-BE49-F238E27FC236}">
                <a16:creationId xmlns:a16="http://schemas.microsoft.com/office/drawing/2014/main" id="{BF45B570-FFE0-BC12-9AC3-990D3B7CE938}"/>
              </a:ext>
            </a:extLst>
          </p:cNvPr>
          <p:cNvSpPr>
            <a:spLocks noGrp="1"/>
          </p:cNvSpPr>
          <p:nvPr>
            <p:ph type="body" sz="half" idx="99" hasCustomPrompt="1"/>
          </p:nvPr>
        </p:nvSpPr>
        <p:spPr>
          <a:xfrm>
            <a:off x="12345468"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5" name="Text Placeholder 3">
            <a:extLst>
              <a:ext uri="{FF2B5EF4-FFF2-40B4-BE49-F238E27FC236}">
                <a16:creationId xmlns:a16="http://schemas.microsoft.com/office/drawing/2014/main" id="{E282D956-3447-52FC-8247-46878972636A}"/>
              </a:ext>
            </a:extLst>
          </p:cNvPr>
          <p:cNvSpPr>
            <a:spLocks noGrp="1"/>
          </p:cNvSpPr>
          <p:nvPr>
            <p:ph type="body" sz="half" idx="100" hasCustomPrompt="1"/>
          </p:nvPr>
        </p:nvSpPr>
        <p:spPr>
          <a:xfrm>
            <a:off x="20211105" y="4839415"/>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6" name="Text Placeholder 3">
            <a:extLst>
              <a:ext uri="{FF2B5EF4-FFF2-40B4-BE49-F238E27FC236}">
                <a16:creationId xmlns:a16="http://schemas.microsoft.com/office/drawing/2014/main" id="{A4F58137-C12A-57CF-C1D4-8D7320BDED23}"/>
              </a:ext>
            </a:extLst>
          </p:cNvPr>
          <p:cNvSpPr>
            <a:spLocks noGrp="1"/>
          </p:cNvSpPr>
          <p:nvPr>
            <p:ph type="body" sz="half" idx="101" hasCustomPrompt="1"/>
          </p:nvPr>
        </p:nvSpPr>
        <p:spPr>
          <a:xfrm>
            <a:off x="4474249"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7" name="Text Placeholder 3">
            <a:extLst>
              <a:ext uri="{FF2B5EF4-FFF2-40B4-BE49-F238E27FC236}">
                <a16:creationId xmlns:a16="http://schemas.microsoft.com/office/drawing/2014/main" id="{3CDE95EE-546E-1F28-7FE5-4BE794F514EE}"/>
              </a:ext>
            </a:extLst>
          </p:cNvPr>
          <p:cNvSpPr>
            <a:spLocks noGrp="1"/>
          </p:cNvSpPr>
          <p:nvPr>
            <p:ph type="body" sz="half" idx="102" hasCustomPrompt="1"/>
          </p:nvPr>
        </p:nvSpPr>
        <p:spPr>
          <a:xfrm>
            <a:off x="12345468"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8" name="Text Placeholder 3">
            <a:extLst>
              <a:ext uri="{FF2B5EF4-FFF2-40B4-BE49-F238E27FC236}">
                <a16:creationId xmlns:a16="http://schemas.microsoft.com/office/drawing/2014/main" id="{4673BC73-9A63-23A3-3B0C-AF8FDFFFCF5D}"/>
              </a:ext>
            </a:extLst>
          </p:cNvPr>
          <p:cNvSpPr>
            <a:spLocks noGrp="1"/>
          </p:cNvSpPr>
          <p:nvPr>
            <p:ph type="body" sz="half" idx="103" hasCustomPrompt="1"/>
          </p:nvPr>
        </p:nvSpPr>
        <p:spPr>
          <a:xfrm>
            <a:off x="20211105" y="9176964"/>
            <a:ext cx="3630168" cy="2432304"/>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2149491616"/>
      </p:ext>
    </p:extLst>
  </p:cSld>
  <p:clrMapOvr>
    <a:overrideClrMapping bg1="dk1" tx1="lt1" bg2="dk2" tx2="lt2" accent1="accent1" accent2="accent2" accent3="accent3" accent4="accent4" accent5="accent5" accent6="accent6" hlink="hlink" folHlink="folHlink"/>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itle + body + 3 img sections">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3AB71248-984F-D829-0CC2-6F1CC0157EC3}"/>
              </a:ext>
            </a:extLst>
          </p:cNvPr>
          <p:cNvSpPr>
            <a:spLocks noGrp="1"/>
          </p:cNvSpPr>
          <p:nvPr>
            <p:ph type="body" sz="half" idx="76" hasCustomPrompt="1"/>
          </p:nvPr>
        </p:nvSpPr>
        <p:spPr>
          <a:xfrm>
            <a:off x="643379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3" name="Text Placeholder 3">
            <a:extLst>
              <a:ext uri="{FF2B5EF4-FFF2-40B4-BE49-F238E27FC236}">
                <a16:creationId xmlns:a16="http://schemas.microsoft.com/office/drawing/2014/main" id="{14D33954-73F8-2DE8-C5AA-D89EAB997833}"/>
              </a:ext>
            </a:extLst>
          </p:cNvPr>
          <p:cNvSpPr>
            <a:spLocks noGrp="1"/>
          </p:cNvSpPr>
          <p:nvPr>
            <p:ph type="body" sz="half" idx="82" hasCustomPrompt="1"/>
          </p:nvPr>
        </p:nvSpPr>
        <p:spPr>
          <a:xfrm>
            <a:off x="12330045"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Text Placeholder 3">
            <a:extLst>
              <a:ext uri="{FF2B5EF4-FFF2-40B4-BE49-F238E27FC236}">
                <a16:creationId xmlns:a16="http://schemas.microsoft.com/office/drawing/2014/main" id="{215D9C72-BA0F-69A8-F388-A6837082F7C1}"/>
              </a:ext>
            </a:extLst>
          </p:cNvPr>
          <p:cNvSpPr>
            <a:spLocks noGrp="1"/>
          </p:cNvSpPr>
          <p:nvPr>
            <p:ph type="body" sz="half" idx="83" hasCustomPrompt="1"/>
          </p:nvPr>
        </p:nvSpPr>
        <p:spPr>
          <a:xfrm>
            <a:off x="1822356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5" name="Text Placeholder 3">
            <a:extLst>
              <a:ext uri="{FF2B5EF4-FFF2-40B4-BE49-F238E27FC236}">
                <a16:creationId xmlns:a16="http://schemas.microsoft.com/office/drawing/2014/main" id="{AAE1203E-6831-EE1D-6D0D-9310DEC12DDE}"/>
              </a:ext>
            </a:extLst>
          </p:cNvPr>
          <p:cNvSpPr>
            <a:spLocks noGrp="1"/>
          </p:cNvSpPr>
          <p:nvPr>
            <p:ph type="body" sz="half" idx="84" hasCustomPrompt="1"/>
          </p:nvPr>
        </p:nvSpPr>
        <p:spPr>
          <a:xfrm>
            <a:off x="537007" y="2074844"/>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itle 1">
            <a:extLst>
              <a:ext uri="{FF2B5EF4-FFF2-40B4-BE49-F238E27FC236}">
                <a16:creationId xmlns:a16="http://schemas.microsoft.com/office/drawing/2014/main" id="{9C702D9B-5872-128E-638F-FDD72C8C313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13" name="Text Placeholder 3">
            <a:extLst>
              <a:ext uri="{FF2B5EF4-FFF2-40B4-BE49-F238E27FC236}">
                <a16:creationId xmlns:a16="http://schemas.microsoft.com/office/drawing/2014/main" id="{F4522BB8-CBA6-1DFF-520C-F83AC21D3A30}"/>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5" name="Text Placeholder 3">
            <a:extLst>
              <a:ext uri="{FF2B5EF4-FFF2-40B4-BE49-F238E27FC236}">
                <a16:creationId xmlns:a16="http://schemas.microsoft.com/office/drawing/2014/main" id="{A7A6EEAD-6A17-7795-DF30-A05CB78A3EBC}"/>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6" name="Picture Placeholder 6">
            <a:extLst>
              <a:ext uri="{FF2B5EF4-FFF2-40B4-BE49-F238E27FC236}">
                <a16:creationId xmlns:a16="http://schemas.microsoft.com/office/drawing/2014/main" id="{240EA5EA-C550-1E77-25AF-6FEFFB957C57}"/>
              </a:ext>
            </a:extLst>
          </p:cNvPr>
          <p:cNvSpPr>
            <a:spLocks noGrp="1"/>
          </p:cNvSpPr>
          <p:nvPr>
            <p:ph type="pic" sz="quarter" idx="81" hasCustomPrompt="1"/>
          </p:nvPr>
        </p:nvSpPr>
        <p:spPr>
          <a:xfrm>
            <a:off x="18227376" y="508000"/>
            <a:ext cx="5610315" cy="9795368"/>
          </a:xfrm>
          <a:prstGeom prst="roundRect">
            <a:avLst>
              <a:gd name="adj" fmla="val 4938"/>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1923935F-5FBA-671A-A9FD-AA1A20999208}"/>
              </a:ext>
            </a:extLst>
          </p:cNvPr>
          <p:cNvSpPr>
            <a:spLocks noGrp="1"/>
          </p:cNvSpPr>
          <p:nvPr>
            <p:ph type="pic" sz="quarter" idx="79" hasCustomPrompt="1"/>
          </p:nvPr>
        </p:nvSpPr>
        <p:spPr>
          <a:xfrm>
            <a:off x="6433797" y="508000"/>
            <a:ext cx="5610315" cy="9795368"/>
          </a:xfrm>
          <a:prstGeom prst="roundRect">
            <a:avLst>
              <a:gd name="adj" fmla="val 4938"/>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70880212-161E-5374-F2A3-2FA3B19693DE}"/>
              </a:ext>
            </a:extLst>
          </p:cNvPr>
          <p:cNvSpPr>
            <a:spLocks noGrp="1"/>
          </p:cNvSpPr>
          <p:nvPr>
            <p:ph type="pic" sz="quarter" idx="80" hasCustomPrompt="1"/>
          </p:nvPr>
        </p:nvSpPr>
        <p:spPr>
          <a:xfrm>
            <a:off x="12330587" y="508000"/>
            <a:ext cx="5610315" cy="9795368"/>
          </a:xfrm>
          <a:prstGeom prst="roundRect">
            <a:avLst>
              <a:gd name="adj" fmla="val 4938"/>
            </a:avLst>
          </a:prstGeom>
        </p:spPr>
        <p:txBody>
          <a:bodyPr/>
          <a:lstStyle>
            <a:lvl1pPr algn="ctr">
              <a:defRPr sz="1000"/>
            </a:lvl1pPr>
          </a:lstStyle>
          <a:p>
            <a:r>
              <a:rPr lang="en-SE"/>
              <a:t> </a:t>
            </a:r>
          </a:p>
        </p:txBody>
      </p:sp>
    </p:spTree>
    <p:extLst>
      <p:ext uri="{BB962C8B-B14F-4D97-AF65-F5344CB8AC3E}">
        <p14:creationId xmlns:p14="http://schemas.microsoft.com/office/powerpoint/2010/main" val="3475756097"/>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Title + body + 3 img sections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86AB860-5ABB-F37A-473B-56E6FF1C6631}"/>
              </a:ext>
            </a:extLst>
          </p:cNvPr>
          <p:cNvSpPr>
            <a:spLocks noGrp="1"/>
          </p:cNvSpPr>
          <p:nvPr>
            <p:ph type="pic" sz="quarter" idx="81" hasCustomPrompt="1"/>
          </p:nvPr>
        </p:nvSpPr>
        <p:spPr>
          <a:xfrm>
            <a:off x="18227376" y="508000"/>
            <a:ext cx="5610315" cy="9795368"/>
          </a:xfrm>
          <a:prstGeom prst="roundRect">
            <a:avLst>
              <a:gd name="adj" fmla="val 4938"/>
            </a:avLst>
          </a:prstGeom>
        </p:spPr>
        <p:txBody>
          <a:bodyPr/>
          <a:lstStyle>
            <a:lvl1pPr algn="ctr">
              <a:defRPr sz="1000">
                <a:solidFill>
                  <a:schemeClr val="tx1"/>
                </a:solidFill>
              </a:defRPr>
            </a:lvl1pPr>
          </a:lstStyle>
          <a:p>
            <a:r>
              <a:rPr lang="en-SE"/>
              <a:t> </a:t>
            </a:r>
          </a:p>
        </p:txBody>
      </p:sp>
      <p:sp>
        <p:nvSpPr>
          <p:cNvPr id="3" name="Picture Placeholder 6">
            <a:extLst>
              <a:ext uri="{FF2B5EF4-FFF2-40B4-BE49-F238E27FC236}">
                <a16:creationId xmlns:a16="http://schemas.microsoft.com/office/drawing/2014/main" id="{EF04B664-2825-FF46-E0DB-274030132136}"/>
              </a:ext>
            </a:extLst>
          </p:cNvPr>
          <p:cNvSpPr>
            <a:spLocks noGrp="1"/>
          </p:cNvSpPr>
          <p:nvPr>
            <p:ph type="pic" sz="quarter" idx="79" hasCustomPrompt="1"/>
          </p:nvPr>
        </p:nvSpPr>
        <p:spPr>
          <a:xfrm>
            <a:off x="6433797" y="508000"/>
            <a:ext cx="5610315" cy="9795368"/>
          </a:xfrm>
          <a:prstGeom prst="roundRect">
            <a:avLst>
              <a:gd name="adj" fmla="val 4938"/>
            </a:avLst>
          </a:prstGeom>
        </p:spPr>
        <p:txBody>
          <a:bodyPr/>
          <a:lstStyle>
            <a:lvl1pPr algn="ctr">
              <a:defRPr sz="1000">
                <a:solidFill>
                  <a:schemeClr val="tx1"/>
                </a:solidFill>
              </a:defRPr>
            </a:lvl1pPr>
          </a:lstStyle>
          <a:p>
            <a:r>
              <a:rPr lang="en-SE"/>
              <a:t> </a:t>
            </a:r>
          </a:p>
        </p:txBody>
      </p:sp>
      <p:sp>
        <p:nvSpPr>
          <p:cNvPr id="4" name="Picture Placeholder 6">
            <a:extLst>
              <a:ext uri="{FF2B5EF4-FFF2-40B4-BE49-F238E27FC236}">
                <a16:creationId xmlns:a16="http://schemas.microsoft.com/office/drawing/2014/main" id="{275F3C62-232D-13AD-A4B4-45B1BED31763}"/>
              </a:ext>
            </a:extLst>
          </p:cNvPr>
          <p:cNvSpPr>
            <a:spLocks noGrp="1"/>
          </p:cNvSpPr>
          <p:nvPr>
            <p:ph type="pic" sz="quarter" idx="80" hasCustomPrompt="1"/>
          </p:nvPr>
        </p:nvSpPr>
        <p:spPr>
          <a:xfrm>
            <a:off x="12330587" y="508000"/>
            <a:ext cx="5610315" cy="9795368"/>
          </a:xfrm>
          <a:prstGeom prst="roundRect">
            <a:avLst>
              <a:gd name="adj" fmla="val 4938"/>
            </a:avLst>
          </a:prstGeom>
        </p:spPr>
        <p:txBody>
          <a:bodyPr/>
          <a:lstStyle>
            <a:lvl1pPr algn="ctr">
              <a:defRPr sz="1000">
                <a:solidFill>
                  <a:schemeClr val="tx1"/>
                </a:solidFill>
              </a:defRPr>
            </a:lvl1pPr>
          </a:lstStyle>
          <a:p>
            <a:r>
              <a:rPr lang="en-SE"/>
              <a:t> </a:t>
            </a:r>
          </a:p>
        </p:txBody>
      </p:sp>
      <p:sp>
        <p:nvSpPr>
          <p:cNvPr id="19" name="Text Placeholder 3">
            <a:extLst>
              <a:ext uri="{FF2B5EF4-FFF2-40B4-BE49-F238E27FC236}">
                <a16:creationId xmlns:a16="http://schemas.microsoft.com/office/drawing/2014/main" id="{DB802E62-FD67-7969-A848-06FFE645BC63}"/>
              </a:ext>
            </a:extLst>
          </p:cNvPr>
          <p:cNvSpPr>
            <a:spLocks noGrp="1"/>
          </p:cNvSpPr>
          <p:nvPr>
            <p:ph type="body" sz="half" idx="76" hasCustomPrompt="1"/>
          </p:nvPr>
        </p:nvSpPr>
        <p:spPr>
          <a:xfrm>
            <a:off x="643379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0" name="Text Placeholder 3">
            <a:extLst>
              <a:ext uri="{FF2B5EF4-FFF2-40B4-BE49-F238E27FC236}">
                <a16:creationId xmlns:a16="http://schemas.microsoft.com/office/drawing/2014/main" id="{5A772610-6DD4-2828-E29A-509F4D52A438}"/>
              </a:ext>
            </a:extLst>
          </p:cNvPr>
          <p:cNvSpPr>
            <a:spLocks noGrp="1"/>
          </p:cNvSpPr>
          <p:nvPr>
            <p:ph type="body" sz="half" idx="82" hasCustomPrompt="1"/>
          </p:nvPr>
        </p:nvSpPr>
        <p:spPr>
          <a:xfrm>
            <a:off x="12330045"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1" name="Text Placeholder 3">
            <a:extLst>
              <a:ext uri="{FF2B5EF4-FFF2-40B4-BE49-F238E27FC236}">
                <a16:creationId xmlns:a16="http://schemas.microsoft.com/office/drawing/2014/main" id="{DF612E53-93B3-0241-EF7B-961DC5D2AED4}"/>
              </a:ext>
            </a:extLst>
          </p:cNvPr>
          <p:cNvSpPr>
            <a:spLocks noGrp="1"/>
          </p:cNvSpPr>
          <p:nvPr>
            <p:ph type="body" sz="half" idx="83" hasCustomPrompt="1"/>
          </p:nvPr>
        </p:nvSpPr>
        <p:spPr>
          <a:xfrm>
            <a:off x="18223567" y="10656670"/>
            <a:ext cx="5623560" cy="1755648"/>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22" name="Text Placeholder 3">
            <a:extLst>
              <a:ext uri="{FF2B5EF4-FFF2-40B4-BE49-F238E27FC236}">
                <a16:creationId xmlns:a16="http://schemas.microsoft.com/office/drawing/2014/main" id="{EE6F7B7F-7630-EE00-E7BA-E641817F157D}"/>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3" name="Title 1">
            <a:extLst>
              <a:ext uri="{FF2B5EF4-FFF2-40B4-BE49-F238E27FC236}">
                <a16:creationId xmlns:a16="http://schemas.microsoft.com/office/drawing/2014/main" id="{7FC4FF02-62A2-C129-4569-CE99D7CA9109}"/>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24" name="Text Placeholder 3">
            <a:extLst>
              <a:ext uri="{FF2B5EF4-FFF2-40B4-BE49-F238E27FC236}">
                <a16:creationId xmlns:a16="http://schemas.microsoft.com/office/drawing/2014/main" id="{FED0B462-9686-47BD-B71B-C9B01AB2CB53}"/>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25" name="Text Placeholder 3">
            <a:extLst>
              <a:ext uri="{FF2B5EF4-FFF2-40B4-BE49-F238E27FC236}">
                <a16:creationId xmlns:a16="http://schemas.microsoft.com/office/drawing/2014/main" id="{668D0C59-325B-1C27-D9E3-A2A6969E8577}"/>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2372526392"/>
      </p:ext>
    </p:extLst>
  </p:cSld>
  <p:clrMapOvr>
    <a:overrideClrMapping bg1="dk1" tx1="lt1" bg2="dk2" tx2="lt2" accent1="accent1" accent2="accent2" accent3="accent3" accent4="accent4" accent5="accent5" accent6="accent6" hlink="hlink" folHlink="folHlink"/>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itle + body + 3 img sections 2">
    <p:spTree>
      <p:nvGrpSpPr>
        <p:cNvPr id="1" name=""/>
        <p:cNvGrpSpPr/>
        <p:nvPr/>
      </p:nvGrpSpPr>
      <p:grpSpPr>
        <a:xfrm>
          <a:off x="0" y="0"/>
          <a:ext cx="0" cy="0"/>
          <a:chOff x="0" y="0"/>
          <a:chExt cx="0" cy="0"/>
        </a:xfrm>
      </p:grpSpPr>
      <p:sp>
        <p:nvSpPr>
          <p:cNvPr id="9" name="Text Placeholder 3">
            <a:extLst>
              <a:ext uri="{FF2B5EF4-FFF2-40B4-BE49-F238E27FC236}">
                <a16:creationId xmlns:a16="http://schemas.microsoft.com/office/drawing/2014/main" id="{758DE5B9-4F0E-D057-A0DD-6A8E277B523E}"/>
              </a:ext>
            </a:extLst>
          </p:cNvPr>
          <p:cNvSpPr>
            <a:spLocks noGrp="1"/>
          </p:cNvSpPr>
          <p:nvPr>
            <p:ph type="body" sz="half" idx="84" hasCustomPrompt="1"/>
          </p:nvPr>
        </p:nvSpPr>
        <p:spPr>
          <a:xfrm>
            <a:off x="537007" y="2074844"/>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E0F2D561-6318-7DD0-C026-24747F803E4D}"/>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12" name="Text Placeholder 3">
            <a:extLst>
              <a:ext uri="{FF2B5EF4-FFF2-40B4-BE49-F238E27FC236}">
                <a16:creationId xmlns:a16="http://schemas.microsoft.com/office/drawing/2014/main" id="{18E547EF-6283-5D94-5700-D64E198CB8D6}"/>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3" name="Text Placeholder 3">
            <a:extLst>
              <a:ext uri="{FF2B5EF4-FFF2-40B4-BE49-F238E27FC236}">
                <a16:creationId xmlns:a16="http://schemas.microsoft.com/office/drawing/2014/main" id="{45C7B80F-7009-1C1A-25B3-A9C563BA514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5" name="Picture Placeholder 6">
            <a:extLst>
              <a:ext uri="{FF2B5EF4-FFF2-40B4-BE49-F238E27FC236}">
                <a16:creationId xmlns:a16="http://schemas.microsoft.com/office/drawing/2014/main" id="{1DB950D1-53BC-8009-2780-EB52D77A53CA}"/>
              </a:ext>
            </a:extLst>
          </p:cNvPr>
          <p:cNvSpPr>
            <a:spLocks noGrp="1"/>
          </p:cNvSpPr>
          <p:nvPr>
            <p:ph type="pic" sz="quarter" idx="79" hasCustomPrompt="1"/>
          </p:nvPr>
        </p:nvSpPr>
        <p:spPr>
          <a:xfrm>
            <a:off x="6433797" y="507999"/>
            <a:ext cx="5610315" cy="12715081"/>
          </a:xfrm>
          <a:prstGeom prst="roundRect">
            <a:avLst>
              <a:gd name="adj" fmla="val 4938"/>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F9E33523-800B-53D9-DCD3-2472570F4B3B}"/>
              </a:ext>
            </a:extLst>
          </p:cNvPr>
          <p:cNvSpPr>
            <a:spLocks noGrp="1"/>
          </p:cNvSpPr>
          <p:nvPr>
            <p:ph type="pic" sz="quarter" idx="81" hasCustomPrompt="1"/>
          </p:nvPr>
        </p:nvSpPr>
        <p:spPr>
          <a:xfrm>
            <a:off x="18227376" y="508000"/>
            <a:ext cx="5610315" cy="12715080"/>
          </a:xfrm>
          <a:prstGeom prst="roundRect">
            <a:avLst>
              <a:gd name="adj" fmla="val 4938"/>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149754D9-6DA1-9738-2D13-0E2E3E093E76}"/>
              </a:ext>
            </a:extLst>
          </p:cNvPr>
          <p:cNvSpPr>
            <a:spLocks noGrp="1"/>
          </p:cNvSpPr>
          <p:nvPr>
            <p:ph type="pic" sz="quarter" idx="80" hasCustomPrompt="1"/>
          </p:nvPr>
        </p:nvSpPr>
        <p:spPr>
          <a:xfrm>
            <a:off x="12330587" y="508000"/>
            <a:ext cx="5610315" cy="12715080"/>
          </a:xfrm>
          <a:prstGeom prst="roundRect">
            <a:avLst>
              <a:gd name="adj" fmla="val 4938"/>
            </a:avLst>
          </a:prstGeom>
        </p:spPr>
        <p:txBody>
          <a:bodyPr/>
          <a:lstStyle>
            <a:lvl1pPr algn="ctr">
              <a:defRPr sz="1000"/>
            </a:lvl1pPr>
          </a:lstStyle>
          <a:p>
            <a:r>
              <a:rPr lang="en-SE"/>
              <a:t> </a:t>
            </a:r>
          </a:p>
        </p:txBody>
      </p:sp>
    </p:spTree>
    <p:extLst>
      <p:ext uri="{BB962C8B-B14F-4D97-AF65-F5344CB8AC3E}">
        <p14:creationId xmlns:p14="http://schemas.microsoft.com/office/powerpoint/2010/main" val="2820226371"/>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itle + body + 3 img sections 2 – Dark">
    <p:bg>
      <p:bgRef idx="1001">
        <a:schemeClr val="bg2"/>
      </p:bgRef>
    </p:bg>
    <p:spTree>
      <p:nvGrpSpPr>
        <p:cNvPr id="1" name=""/>
        <p:cNvGrpSpPr/>
        <p:nvPr/>
      </p:nvGrpSpPr>
      <p:grpSpPr>
        <a:xfrm>
          <a:off x="0" y="0"/>
          <a:ext cx="0" cy="0"/>
          <a:chOff x="0" y="0"/>
          <a:chExt cx="0" cy="0"/>
        </a:xfrm>
      </p:grpSpPr>
      <p:sp>
        <p:nvSpPr>
          <p:cNvPr id="6" name="Picture Placeholder 6">
            <a:extLst>
              <a:ext uri="{FF2B5EF4-FFF2-40B4-BE49-F238E27FC236}">
                <a16:creationId xmlns:a16="http://schemas.microsoft.com/office/drawing/2014/main" id="{9594C6CA-B244-CB7A-EC1B-8DA3B0D166B6}"/>
              </a:ext>
            </a:extLst>
          </p:cNvPr>
          <p:cNvSpPr>
            <a:spLocks noGrp="1"/>
          </p:cNvSpPr>
          <p:nvPr>
            <p:ph type="pic" sz="quarter" idx="79" hasCustomPrompt="1"/>
          </p:nvPr>
        </p:nvSpPr>
        <p:spPr>
          <a:xfrm>
            <a:off x="6433797" y="507999"/>
            <a:ext cx="5610315" cy="12715081"/>
          </a:xfrm>
          <a:prstGeom prst="roundRect">
            <a:avLst>
              <a:gd name="adj" fmla="val 4938"/>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A37B5A7D-9C27-CA4F-8B64-9691E618E46A}"/>
              </a:ext>
            </a:extLst>
          </p:cNvPr>
          <p:cNvSpPr>
            <a:spLocks noGrp="1"/>
          </p:cNvSpPr>
          <p:nvPr>
            <p:ph type="pic" sz="quarter" idx="81" hasCustomPrompt="1"/>
          </p:nvPr>
        </p:nvSpPr>
        <p:spPr>
          <a:xfrm>
            <a:off x="18227376" y="508000"/>
            <a:ext cx="5610315" cy="12715080"/>
          </a:xfrm>
          <a:prstGeom prst="roundRect">
            <a:avLst>
              <a:gd name="adj" fmla="val 4938"/>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146FCD1F-3E85-1A55-9DB7-E9519D5889A3}"/>
              </a:ext>
            </a:extLst>
          </p:cNvPr>
          <p:cNvSpPr>
            <a:spLocks noGrp="1"/>
          </p:cNvSpPr>
          <p:nvPr>
            <p:ph type="pic" sz="quarter" idx="80" hasCustomPrompt="1"/>
          </p:nvPr>
        </p:nvSpPr>
        <p:spPr>
          <a:xfrm>
            <a:off x="12330587" y="508000"/>
            <a:ext cx="5610315" cy="12715080"/>
          </a:xfrm>
          <a:prstGeom prst="roundRect">
            <a:avLst>
              <a:gd name="adj" fmla="val 4938"/>
            </a:avLst>
          </a:prstGeom>
        </p:spPr>
        <p:txBody>
          <a:bodyPr/>
          <a:lstStyle>
            <a:lvl1pPr algn="ctr">
              <a:defRPr sz="1000"/>
            </a:lvl1pPr>
          </a:lstStyle>
          <a:p>
            <a:r>
              <a:rPr lang="en-SE"/>
              <a:t> </a:t>
            </a:r>
          </a:p>
        </p:txBody>
      </p:sp>
      <p:sp>
        <p:nvSpPr>
          <p:cNvPr id="9" name="Text Placeholder 3">
            <a:extLst>
              <a:ext uri="{FF2B5EF4-FFF2-40B4-BE49-F238E27FC236}">
                <a16:creationId xmlns:a16="http://schemas.microsoft.com/office/drawing/2014/main" id="{031A7C15-6B0B-2116-7BE8-4C0BA1B3BB5E}"/>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1664C1B4-2C00-A7BD-3B39-7E49D5C4F29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11" name="Text Placeholder 3">
            <a:extLst>
              <a:ext uri="{FF2B5EF4-FFF2-40B4-BE49-F238E27FC236}">
                <a16:creationId xmlns:a16="http://schemas.microsoft.com/office/drawing/2014/main" id="{A672F7AE-9A71-D630-F946-836C2979BCD9}"/>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2" name="Text Placeholder 3">
            <a:extLst>
              <a:ext uri="{FF2B5EF4-FFF2-40B4-BE49-F238E27FC236}">
                <a16:creationId xmlns:a16="http://schemas.microsoft.com/office/drawing/2014/main" id="{3943D125-0CB7-82F5-3EFD-FAA626D9E4BF}"/>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1133788027"/>
      </p:ext>
    </p:extLst>
  </p:cSld>
  <p:clrMapOvr>
    <a:overrideClrMapping bg1="dk1" tx1="lt1" bg2="dk2" tx2="lt2" accent1="accent1" accent2="accent2" accent3="accent3" accent4="accent4" accent5="accent5" accent6="accent6" hlink="hlink" folHlink="folHlink"/>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itle + body + 2 img sections">
    <p:spTree>
      <p:nvGrpSpPr>
        <p:cNvPr id="1" name=""/>
        <p:cNvGrpSpPr/>
        <p:nvPr/>
      </p:nvGrpSpPr>
      <p:grpSpPr>
        <a:xfrm>
          <a:off x="0" y="0"/>
          <a:ext cx="0" cy="0"/>
          <a:chOff x="0" y="0"/>
          <a:chExt cx="0" cy="0"/>
        </a:xfrm>
      </p:grpSpPr>
      <p:sp>
        <p:nvSpPr>
          <p:cNvPr id="12" name="Picture Placeholder 6">
            <a:extLst>
              <a:ext uri="{FF2B5EF4-FFF2-40B4-BE49-F238E27FC236}">
                <a16:creationId xmlns:a16="http://schemas.microsoft.com/office/drawing/2014/main" id="{01FDFD93-8044-AD09-E01A-9B816FFA6535}"/>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a:t> </a:t>
            </a:r>
          </a:p>
        </p:txBody>
      </p:sp>
      <p:sp>
        <p:nvSpPr>
          <p:cNvPr id="13" name="Picture Placeholder 6">
            <a:extLst>
              <a:ext uri="{FF2B5EF4-FFF2-40B4-BE49-F238E27FC236}">
                <a16:creationId xmlns:a16="http://schemas.microsoft.com/office/drawing/2014/main" id="{1CA359F0-38EF-12FD-EF49-C4C36BAF48F7}"/>
              </a:ext>
            </a:extLst>
          </p:cNvPr>
          <p:cNvSpPr>
            <a:spLocks noGrp="1"/>
          </p:cNvSpPr>
          <p:nvPr>
            <p:ph type="pic" sz="quarter" idx="79" hasCustomPrompt="1"/>
          </p:nvPr>
        </p:nvSpPr>
        <p:spPr>
          <a:xfrm>
            <a:off x="6433797" y="507999"/>
            <a:ext cx="8555435" cy="9802813"/>
          </a:xfrm>
          <a:prstGeom prst="roundRect">
            <a:avLst>
              <a:gd name="adj" fmla="val 3238"/>
            </a:avLst>
          </a:prstGeom>
        </p:spPr>
        <p:txBody>
          <a:bodyPr/>
          <a:lstStyle>
            <a:lvl1pPr algn="ctr">
              <a:defRPr sz="1000"/>
            </a:lvl1pPr>
          </a:lstStyle>
          <a:p>
            <a:r>
              <a:rPr lang="en-SE"/>
              <a:t> </a:t>
            </a:r>
          </a:p>
        </p:txBody>
      </p:sp>
      <p:sp>
        <p:nvSpPr>
          <p:cNvPr id="7" name="Text Placeholder 3">
            <a:extLst>
              <a:ext uri="{FF2B5EF4-FFF2-40B4-BE49-F238E27FC236}">
                <a16:creationId xmlns:a16="http://schemas.microsoft.com/office/drawing/2014/main" id="{4D0F5EF5-84C3-E7D9-FAA4-77609F22D264}"/>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8" name="Title 1">
            <a:extLst>
              <a:ext uri="{FF2B5EF4-FFF2-40B4-BE49-F238E27FC236}">
                <a16:creationId xmlns:a16="http://schemas.microsoft.com/office/drawing/2014/main" id="{62A6AE59-FE35-E644-E022-69EDCE94CDA3}"/>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9" name="Text Placeholder 3">
            <a:extLst>
              <a:ext uri="{FF2B5EF4-FFF2-40B4-BE49-F238E27FC236}">
                <a16:creationId xmlns:a16="http://schemas.microsoft.com/office/drawing/2014/main" id="{05365052-6B90-5DBE-D37B-5CEE5F9B7274}"/>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a:t>Category</a:t>
            </a:r>
          </a:p>
        </p:txBody>
      </p:sp>
      <p:sp>
        <p:nvSpPr>
          <p:cNvPr id="14" name="Text Placeholder 3">
            <a:extLst>
              <a:ext uri="{FF2B5EF4-FFF2-40B4-BE49-F238E27FC236}">
                <a16:creationId xmlns:a16="http://schemas.microsoft.com/office/drawing/2014/main" id="{B1225DAD-9059-1A2F-F647-DDE9EA6323C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a:t>Category</a:t>
            </a:r>
          </a:p>
        </p:txBody>
      </p:sp>
      <p:sp>
        <p:nvSpPr>
          <p:cNvPr id="15" name="Text Placeholder 3">
            <a:extLst>
              <a:ext uri="{FF2B5EF4-FFF2-40B4-BE49-F238E27FC236}">
                <a16:creationId xmlns:a16="http://schemas.microsoft.com/office/drawing/2014/main" id="{5ED561B8-5B64-3C4B-3C42-6D144B0C7CEC}"/>
              </a:ext>
            </a:extLst>
          </p:cNvPr>
          <p:cNvSpPr>
            <a:spLocks noGrp="1"/>
          </p:cNvSpPr>
          <p:nvPr>
            <p:ph type="body" sz="half" idx="76" hasCustomPrompt="1"/>
          </p:nvPr>
        </p:nvSpPr>
        <p:spPr>
          <a:xfrm>
            <a:off x="6433796"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6" name="Text Placeholder 3">
            <a:extLst>
              <a:ext uri="{FF2B5EF4-FFF2-40B4-BE49-F238E27FC236}">
                <a16:creationId xmlns:a16="http://schemas.microsoft.com/office/drawing/2014/main" id="{2FBBAF8B-96B2-6621-FB16-F213C44AD0A4}"/>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7315468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Agenda – Dark">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499820-EACF-769E-A6CF-BB915726CA7F}"/>
              </a:ext>
            </a:extLst>
          </p:cNvPr>
          <p:cNvSpPr>
            <a:spLocks noGrp="1"/>
          </p:cNvSpPr>
          <p:nvPr>
            <p:ph type="title" hasCustomPrompt="1"/>
          </p:nvPr>
        </p:nvSpPr>
        <p:spPr>
          <a:xfrm>
            <a:off x="537006" y="423251"/>
            <a:ext cx="15627095" cy="7017306"/>
          </a:xfrm>
          <a:prstGeom prst="rect">
            <a:avLst/>
          </a:prstGeom>
          <a:noFill/>
        </p:spPr>
        <p:txBody>
          <a:bodyPr vert="horz" wrap="square" lIns="91440" tIns="45720" rIns="91440" bIns="45720" rtlCol="0" anchor="t">
            <a:spAutoFit/>
          </a:bodyPr>
          <a:lstStyle>
            <a:lvl1pPr>
              <a:defRPr lang="en-US" sz="10000" b="0" i="0" spc="-180" dirty="0">
                <a:solidFill>
                  <a:schemeClr val="bg1"/>
                </a:solidFill>
                <a:ea typeface="Helvetica Neue Medium"/>
                <a:cs typeface="Haffer" pitchFamily="2" charset="77"/>
              </a:defRPr>
            </a:lvl1pPr>
          </a:lstStyle>
          <a:p>
            <a:pPr marL="0" lvl="0" indent="0">
              <a:spcBef>
                <a:spcPts val="1000"/>
              </a:spcBef>
              <a:buFont typeface="Arial" panose="020B0604020202020204" pitchFamily="34" charset="0"/>
            </a:pPr>
            <a:r>
              <a:rPr lang="fr-FR"/>
              <a:t>01 Section</a:t>
            </a:r>
            <a:br>
              <a:rPr lang="fr-FR"/>
            </a:br>
            <a:r>
              <a:rPr lang="fr-FR"/>
              <a:t>02 Section</a:t>
            </a:r>
            <a:br>
              <a:rPr lang="fr-FR"/>
            </a:br>
            <a:r>
              <a:rPr lang="fr-FR"/>
              <a:t>03 Section</a:t>
            </a:r>
            <a:br>
              <a:rPr lang="fr-FR"/>
            </a:br>
            <a:r>
              <a:rPr lang="fr-FR"/>
              <a:t>04 Section</a:t>
            </a:r>
            <a:br>
              <a:rPr lang="fr-FR"/>
            </a:br>
            <a:r>
              <a:rPr lang="fr-FR"/>
              <a:t>05 Section</a:t>
            </a:r>
          </a:p>
        </p:txBody>
      </p:sp>
    </p:spTree>
    <p:extLst>
      <p:ext uri="{BB962C8B-B14F-4D97-AF65-F5344CB8AC3E}">
        <p14:creationId xmlns:p14="http://schemas.microsoft.com/office/powerpoint/2010/main" val="2685057719"/>
      </p:ext>
    </p:extLst>
  </p:cSld>
  <p:clrMapOvr>
    <a:overrideClrMapping bg1="dk1" tx1="lt1" bg2="dk2" tx2="lt2" accent1="accent1" accent2="accent2" accent3="accent3" accent4="accent4" accent5="accent5" accent6="accent6" hlink="hlink" folHlink="folHlink"/>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 body + 2 img sections – Dark">
    <p:bg>
      <p:bgRef idx="1001">
        <a:schemeClr val="bg2"/>
      </p:bgRef>
    </p:bg>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C06EC2A9-B637-526C-C00F-B41C6B855C63}"/>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a:t> </a:t>
            </a:r>
          </a:p>
        </p:txBody>
      </p:sp>
      <p:sp>
        <p:nvSpPr>
          <p:cNvPr id="12" name="Picture Placeholder 6">
            <a:extLst>
              <a:ext uri="{FF2B5EF4-FFF2-40B4-BE49-F238E27FC236}">
                <a16:creationId xmlns:a16="http://schemas.microsoft.com/office/drawing/2014/main" id="{5233B84F-41C3-5F9F-AA28-97EF442A03F6}"/>
              </a:ext>
            </a:extLst>
          </p:cNvPr>
          <p:cNvSpPr>
            <a:spLocks noGrp="1"/>
          </p:cNvSpPr>
          <p:nvPr>
            <p:ph type="pic" sz="quarter" idx="79" hasCustomPrompt="1"/>
          </p:nvPr>
        </p:nvSpPr>
        <p:spPr>
          <a:xfrm>
            <a:off x="6433797" y="507999"/>
            <a:ext cx="8555435" cy="9802813"/>
          </a:xfrm>
          <a:prstGeom prst="roundRect">
            <a:avLst>
              <a:gd name="adj" fmla="val 3238"/>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A82195E7-6361-9738-6973-EB94B43FABA7}"/>
              </a:ext>
            </a:extLst>
          </p:cNvPr>
          <p:cNvSpPr>
            <a:spLocks noGrp="1"/>
          </p:cNvSpPr>
          <p:nvPr>
            <p:ph type="body" sz="half" idx="84" hasCustomPrompt="1"/>
          </p:nvPr>
        </p:nvSpPr>
        <p:spPr>
          <a:xfrm>
            <a:off x="537007" y="2074844"/>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3" name="Title 1">
            <a:extLst>
              <a:ext uri="{FF2B5EF4-FFF2-40B4-BE49-F238E27FC236}">
                <a16:creationId xmlns:a16="http://schemas.microsoft.com/office/drawing/2014/main" id="{C8D36625-C28B-DFEF-AA3E-3EA62B59E52E}"/>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10" name="Text Placeholder 3">
            <a:extLst>
              <a:ext uri="{FF2B5EF4-FFF2-40B4-BE49-F238E27FC236}">
                <a16:creationId xmlns:a16="http://schemas.microsoft.com/office/drawing/2014/main" id="{70C3D1CE-F24D-0002-D7EE-081975643DF3}"/>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3" name="Text Placeholder 3">
            <a:extLst>
              <a:ext uri="{FF2B5EF4-FFF2-40B4-BE49-F238E27FC236}">
                <a16:creationId xmlns:a16="http://schemas.microsoft.com/office/drawing/2014/main" id="{0F3C952B-125A-8DB7-43B3-490D4FD54DB2}"/>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4" name="Text Placeholder 3">
            <a:extLst>
              <a:ext uri="{FF2B5EF4-FFF2-40B4-BE49-F238E27FC236}">
                <a16:creationId xmlns:a16="http://schemas.microsoft.com/office/drawing/2014/main" id="{9CE2ECCE-7A85-219F-7A1D-99F993CC322F}"/>
              </a:ext>
            </a:extLst>
          </p:cNvPr>
          <p:cNvSpPr>
            <a:spLocks noGrp="1"/>
          </p:cNvSpPr>
          <p:nvPr>
            <p:ph type="body" sz="half" idx="76" hasCustomPrompt="1"/>
          </p:nvPr>
        </p:nvSpPr>
        <p:spPr>
          <a:xfrm>
            <a:off x="6433796"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15" name="Text Placeholder 3">
            <a:extLst>
              <a:ext uri="{FF2B5EF4-FFF2-40B4-BE49-F238E27FC236}">
                <a16:creationId xmlns:a16="http://schemas.microsoft.com/office/drawing/2014/main" id="{DCA05F7B-E625-F763-2F23-CB2D8D246692}"/>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86915325"/>
      </p:ext>
    </p:extLst>
  </p:cSld>
  <p:clrMapOvr>
    <a:overrideClrMapping bg1="dk1" tx1="lt1" bg2="dk2" tx2="lt2" accent1="accent1" accent2="accent2" accent3="accent3" accent4="accent4" accent5="accent5" accent6="accent6" hlink="hlink" folHlink="folHlink"/>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 body + 2 img sections 2">
    <p:spTree>
      <p:nvGrpSpPr>
        <p:cNvPr id="1" name=""/>
        <p:cNvGrpSpPr/>
        <p:nvPr/>
      </p:nvGrpSpPr>
      <p:grpSpPr>
        <a:xfrm>
          <a:off x="0" y="0"/>
          <a:ext cx="0" cy="0"/>
          <a:chOff x="0" y="0"/>
          <a:chExt cx="0" cy="0"/>
        </a:xfrm>
      </p:grpSpPr>
      <p:sp>
        <p:nvSpPr>
          <p:cNvPr id="11" name="Picture Placeholder 6">
            <a:extLst>
              <a:ext uri="{FF2B5EF4-FFF2-40B4-BE49-F238E27FC236}">
                <a16:creationId xmlns:a16="http://schemas.microsoft.com/office/drawing/2014/main" id="{D48C95F1-0E71-0C26-8ED2-53B98C8AC4B9}"/>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53238244-B886-E8A6-9667-D92348796F6D}"/>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a:t> </a:t>
            </a:r>
          </a:p>
        </p:txBody>
      </p:sp>
      <p:sp>
        <p:nvSpPr>
          <p:cNvPr id="27" name="Text Placeholder 3">
            <a:extLst>
              <a:ext uri="{FF2B5EF4-FFF2-40B4-BE49-F238E27FC236}">
                <a16:creationId xmlns:a16="http://schemas.microsoft.com/office/drawing/2014/main" id="{1F693E17-1A4A-2DC0-D990-3F3E701C009B}"/>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28" name="Title 1">
            <a:extLst>
              <a:ext uri="{FF2B5EF4-FFF2-40B4-BE49-F238E27FC236}">
                <a16:creationId xmlns:a16="http://schemas.microsoft.com/office/drawing/2014/main" id="{455FC71F-2569-0B7C-9822-CC12B1BEFEF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29" name="Text Placeholder 3">
            <a:extLst>
              <a:ext uri="{FF2B5EF4-FFF2-40B4-BE49-F238E27FC236}">
                <a16:creationId xmlns:a16="http://schemas.microsoft.com/office/drawing/2014/main" id="{40A68976-9A85-FB06-FC74-444ED153A37A}"/>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a:t>Category</a:t>
            </a:r>
          </a:p>
        </p:txBody>
      </p:sp>
      <p:sp>
        <p:nvSpPr>
          <p:cNvPr id="30" name="Text Placeholder 3">
            <a:extLst>
              <a:ext uri="{FF2B5EF4-FFF2-40B4-BE49-F238E27FC236}">
                <a16:creationId xmlns:a16="http://schemas.microsoft.com/office/drawing/2014/main" id="{CA9F740D-938C-5A10-925F-A9352B8AD3BF}"/>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bg1"/>
                </a:solidFill>
                <a:ea typeface="Helvetica Neue Medium"/>
                <a:cs typeface="Haffer" pitchFamily="2" charset="77"/>
              </a:defRPr>
            </a:lvl1pPr>
          </a:lstStyle>
          <a:p>
            <a:pPr lvl="0" algn="ctr" defTabSz="355600"/>
            <a:r>
              <a:rPr lang="en-US"/>
              <a:t>Category</a:t>
            </a:r>
          </a:p>
        </p:txBody>
      </p:sp>
      <p:sp>
        <p:nvSpPr>
          <p:cNvPr id="33" name="Text Placeholder 3">
            <a:extLst>
              <a:ext uri="{FF2B5EF4-FFF2-40B4-BE49-F238E27FC236}">
                <a16:creationId xmlns:a16="http://schemas.microsoft.com/office/drawing/2014/main" id="{E20284D1-85B2-27EC-2A8B-79449BE30F49}"/>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3917672678"/>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Title + body + 2 img sections 2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7088A6DB-9CA3-E8C3-EFAB-A49125CC3E94}"/>
              </a:ext>
            </a:extLst>
          </p:cNvPr>
          <p:cNvSpPr>
            <a:spLocks noGrp="1"/>
          </p:cNvSpPr>
          <p:nvPr>
            <p:ph type="pic" sz="quarter" idx="80" hasCustomPrompt="1"/>
          </p:nvPr>
        </p:nvSpPr>
        <p:spPr>
          <a:xfrm>
            <a:off x="15291692" y="507999"/>
            <a:ext cx="8555435" cy="9802813"/>
          </a:xfrm>
          <a:prstGeom prst="roundRect">
            <a:avLst>
              <a:gd name="adj" fmla="val 3238"/>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FCA229E0-0F78-EC6F-7E5B-A8F8818F5DC5}"/>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a:t> </a:t>
            </a:r>
          </a:p>
        </p:txBody>
      </p:sp>
      <p:sp>
        <p:nvSpPr>
          <p:cNvPr id="9" name="Text Placeholder 3">
            <a:extLst>
              <a:ext uri="{FF2B5EF4-FFF2-40B4-BE49-F238E27FC236}">
                <a16:creationId xmlns:a16="http://schemas.microsoft.com/office/drawing/2014/main" id="{7517710F-DD67-3B45-910B-703A542D5D9F}"/>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0" name="Title 1">
            <a:extLst>
              <a:ext uri="{FF2B5EF4-FFF2-40B4-BE49-F238E27FC236}">
                <a16:creationId xmlns:a16="http://schemas.microsoft.com/office/drawing/2014/main" id="{5491BAB1-3DB3-5EAD-BAB9-B50F713EDE4E}"/>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11" name="Text Placeholder 3">
            <a:extLst>
              <a:ext uri="{FF2B5EF4-FFF2-40B4-BE49-F238E27FC236}">
                <a16:creationId xmlns:a16="http://schemas.microsoft.com/office/drawing/2014/main" id="{C09D29F4-F622-91BA-75BB-1B8633B64D24}"/>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2" name="Text Placeholder 3">
            <a:extLst>
              <a:ext uri="{FF2B5EF4-FFF2-40B4-BE49-F238E27FC236}">
                <a16:creationId xmlns:a16="http://schemas.microsoft.com/office/drawing/2014/main" id="{0AF6D447-C106-BC34-6084-91C583D67BF1}"/>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3" name="Text Placeholder 3">
            <a:extLst>
              <a:ext uri="{FF2B5EF4-FFF2-40B4-BE49-F238E27FC236}">
                <a16:creationId xmlns:a16="http://schemas.microsoft.com/office/drawing/2014/main" id="{121FEB72-EF39-6DB3-28A8-57015AC3FFE3}"/>
              </a:ext>
            </a:extLst>
          </p:cNvPr>
          <p:cNvSpPr>
            <a:spLocks noGrp="1"/>
          </p:cNvSpPr>
          <p:nvPr>
            <p:ph type="body" sz="half" idx="88" hasCustomPrompt="1"/>
          </p:nvPr>
        </p:nvSpPr>
        <p:spPr>
          <a:xfrm>
            <a:off x="15291692" y="10656670"/>
            <a:ext cx="8555435" cy="1420325"/>
          </a:xfrm>
          <a:prstGeom prst="rect">
            <a:avLst/>
          </a:prstGeom>
          <a:noFill/>
        </p:spPr>
        <p:txBody>
          <a:bodyPr wrap="square" anchor="t">
            <a:spAutoFit/>
          </a:bodyPr>
          <a:lstStyle>
            <a:lvl1pPr marL="0" indent="0" algn="l">
              <a:lnSpc>
                <a:spcPct val="110000"/>
              </a:lnSpc>
              <a:spcBef>
                <a:spcPts val="0"/>
              </a:spcBef>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Title</a:t>
            </a:r>
            <a:br>
              <a:rPr lang="en-US"/>
            </a:br>
            <a:br>
              <a:rPr lang="en-US"/>
            </a:br>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592023058"/>
      </p:ext>
    </p:extLst>
  </p:cSld>
  <p:clrMapOvr>
    <a:overrideClrMapping bg1="dk1" tx1="lt1" bg2="dk2" tx2="lt2" accent1="accent1" accent2="accent2" accent3="accent3" accent4="accent4" accent5="accent5" accent6="accent6" hlink="hlink" folHlink="folHlink"/>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itle + body + 2 img sections 3">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3481AF67-2446-2966-D43E-10A3C0682E07}"/>
              </a:ext>
            </a:extLst>
          </p:cNvPr>
          <p:cNvSpPr>
            <a:spLocks noGrp="1"/>
          </p:cNvSpPr>
          <p:nvPr>
            <p:ph type="pic" sz="quarter" idx="80" hasCustomPrompt="1"/>
          </p:nvPr>
        </p:nvSpPr>
        <p:spPr>
          <a:xfrm>
            <a:off x="15291692" y="507999"/>
            <a:ext cx="8555435" cy="12715081"/>
          </a:xfrm>
          <a:prstGeom prst="roundRect">
            <a:avLst>
              <a:gd name="adj" fmla="val 3238"/>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336E04D2-2E01-0158-C20D-78C2A04CEC6E}"/>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a:t> </a:t>
            </a:r>
          </a:p>
        </p:txBody>
      </p:sp>
      <p:sp>
        <p:nvSpPr>
          <p:cNvPr id="12" name="Text Placeholder 3">
            <a:extLst>
              <a:ext uri="{FF2B5EF4-FFF2-40B4-BE49-F238E27FC236}">
                <a16:creationId xmlns:a16="http://schemas.microsoft.com/office/drawing/2014/main" id="{5B738CEB-E861-5272-5006-E224B0EFBD90}"/>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13" name="Title 1">
            <a:extLst>
              <a:ext uri="{FF2B5EF4-FFF2-40B4-BE49-F238E27FC236}">
                <a16:creationId xmlns:a16="http://schemas.microsoft.com/office/drawing/2014/main" id="{4413B1F4-7AED-776B-41CD-3DCEAF6A6A7A}"/>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14" name="Text Placeholder 3">
            <a:extLst>
              <a:ext uri="{FF2B5EF4-FFF2-40B4-BE49-F238E27FC236}">
                <a16:creationId xmlns:a16="http://schemas.microsoft.com/office/drawing/2014/main" id="{3D043503-38BF-EDA2-A231-EE07074ECC1C}"/>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5" name="Text Placeholder 3">
            <a:extLst>
              <a:ext uri="{FF2B5EF4-FFF2-40B4-BE49-F238E27FC236}">
                <a16:creationId xmlns:a16="http://schemas.microsoft.com/office/drawing/2014/main" id="{395BB6BB-518B-1452-6868-E8845B8B9EEC}"/>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3615778180"/>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Title + body + 2 img sections 3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9FB3C4A-27FF-5C4F-8180-22FDB2ABAFC4}"/>
              </a:ext>
            </a:extLst>
          </p:cNvPr>
          <p:cNvSpPr>
            <a:spLocks noGrp="1"/>
          </p:cNvSpPr>
          <p:nvPr>
            <p:ph type="pic" sz="quarter" idx="79" hasCustomPrompt="1"/>
          </p:nvPr>
        </p:nvSpPr>
        <p:spPr>
          <a:xfrm>
            <a:off x="6433797" y="507999"/>
            <a:ext cx="8555435" cy="12715081"/>
          </a:xfrm>
          <a:prstGeom prst="roundRect">
            <a:avLst>
              <a:gd name="adj" fmla="val 3238"/>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054C124B-7BD1-3BB6-8BA3-293B93C62F8D}"/>
              </a:ext>
            </a:extLst>
          </p:cNvPr>
          <p:cNvSpPr>
            <a:spLocks noGrp="1"/>
          </p:cNvSpPr>
          <p:nvPr>
            <p:ph type="pic" sz="quarter" idx="80" hasCustomPrompt="1"/>
          </p:nvPr>
        </p:nvSpPr>
        <p:spPr>
          <a:xfrm>
            <a:off x="15291692" y="507999"/>
            <a:ext cx="8555435" cy="12715081"/>
          </a:xfrm>
          <a:prstGeom prst="roundRect">
            <a:avLst>
              <a:gd name="adj" fmla="val 3238"/>
            </a:avLst>
          </a:prstGeom>
        </p:spPr>
        <p:txBody>
          <a:bodyPr/>
          <a:lstStyle>
            <a:lvl1pPr algn="ctr">
              <a:defRPr sz="1000"/>
            </a:lvl1pPr>
          </a:lstStyle>
          <a:p>
            <a:r>
              <a:rPr lang="en-SE"/>
              <a:t> </a:t>
            </a:r>
          </a:p>
        </p:txBody>
      </p:sp>
      <p:sp>
        <p:nvSpPr>
          <p:cNvPr id="8" name="Text Placeholder 3">
            <a:extLst>
              <a:ext uri="{FF2B5EF4-FFF2-40B4-BE49-F238E27FC236}">
                <a16:creationId xmlns:a16="http://schemas.microsoft.com/office/drawing/2014/main" id="{37A41D9B-4294-3319-98F8-DED3596C1AB6}"/>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itle 1">
            <a:extLst>
              <a:ext uri="{FF2B5EF4-FFF2-40B4-BE49-F238E27FC236}">
                <a16:creationId xmlns:a16="http://schemas.microsoft.com/office/drawing/2014/main" id="{14FB8B0C-1FFC-274F-8B42-6D10A36472D5}"/>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10" name="Text Placeholder 3">
            <a:extLst>
              <a:ext uri="{FF2B5EF4-FFF2-40B4-BE49-F238E27FC236}">
                <a16:creationId xmlns:a16="http://schemas.microsoft.com/office/drawing/2014/main" id="{897F475F-3630-341F-FA39-2FBBD771A14B}"/>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1" name="Text Placeholder 3">
            <a:extLst>
              <a:ext uri="{FF2B5EF4-FFF2-40B4-BE49-F238E27FC236}">
                <a16:creationId xmlns:a16="http://schemas.microsoft.com/office/drawing/2014/main" id="{FECF1719-19A5-46DF-1ABB-4795653DB68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1814436455"/>
      </p:ext>
    </p:extLst>
  </p:cSld>
  <p:clrMapOvr>
    <a:overrideClrMapping bg1="dk1" tx1="lt1" bg2="dk2" tx2="lt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Title + body + large img section">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406CBAF7-FF0F-E1DA-8C02-F079D0DE35E5}"/>
              </a:ext>
            </a:extLst>
          </p:cNvPr>
          <p:cNvSpPr>
            <a:spLocks noGrp="1"/>
          </p:cNvSpPr>
          <p:nvPr>
            <p:ph type="pic" sz="quarter" idx="79" hasCustomPrompt="1"/>
          </p:nvPr>
        </p:nvSpPr>
        <p:spPr>
          <a:xfrm>
            <a:off x="6433797" y="507999"/>
            <a:ext cx="17413196" cy="12715081"/>
          </a:xfrm>
          <a:prstGeom prst="roundRect">
            <a:avLst>
              <a:gd name="adj" fmla="val 2115"/>
            </a:avLst>
          </a:prstGeom>
        </p:spPr>
        <p:txBody>
          <a:bodyPr/>
          <a:lstStyle>
            <a:lvl1pPr algn="ctr">
              <a:defRPr sz="1000"/>
            </a:lvl1pPr>
          </a:lstStyle>
          <a:p>
            <a:r>
              <a:rPr lang="en-SE"/>
              <a:t> </a:t>
            </a:r>
          </a:p>
        </p:txBody>
      </p:sp>
      <p:sp>
        <p:nvSpPr>
          <p:cNvPr id="6" name="Text Placeholder 3">
            <a:extLst>
              <a:ext uri="{FF2B5EF4-FFF2-40B4-BE49-F238E27FC236}">
                <a16:creationId xmlns:a16="http://schemas.microsoft.com/office/drawing/2014/main" id="{1249BAFB-9453-642A-BC17-CCB76B9B2B1E}"/>
              </a:ext>
            </a:extLst>
          </p:cNvPr>
          <p:cNvSpPr>
            <a:spLocks noGrp="1"/>
          </p:cNvSpPr>
          <p:nvPr>
            <p:ph type="body" sz="half" idx="84" hasCustomPrompt="1"/>
          </p:nvPr>
        </p:nvSpPr>
        <p:spPr>
          <a:xfrm>
            <a:off x="537007"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8" name="Title 1">
            <a:extLst>
              <a:ext uri="{FF2B5EF4-FFF2-40B4-BE49-F238E27FC236}">
                <a16:creationId xmlns:a16="http://schemas.microsoft.com/office/drawing/2014/main" id="{363910D6-8EF8-6803-B598-237CAAC80F5B}"/>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9" name="Text Placeholder 3">
            <a:extLst>
              <a:ext uri="{FF2B5EF4-FFF2-40B4-BE49-F238E27FC236}">
                <a16:creationId xmlns:a16="http://schemas.microsoft.com/office/drawing/2014/main" id="{C7558541-D21E-D27E-3607-4B0F26444BB1}"/>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10" name="Text Placeholder 3">
            <a:extLst>
              <a:ext uri="{FF2B5EF4-FFF2-40B4-BE49-F238E27FC236}">
                <a16:creationId xmlns:a16="http://schemas.microsoft.com/office/drawing/2014/main" id="{2071E9C3-12A8-4FA8-1D89-C4EA5A84BDA0}"/>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282120553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Title + body + large img section – Dark">
    <p:bg>
      <p:bgRef idx="1001">
        <a:schemeClr val="bg2"/>
      </p:bgRef>
    </p:bg>
    <p:spTree>
      <p:nvGrpSpPr>
        <p:cNvPr id="1" name=""/>
        <p:cNvGrpSpPr/>
        <p:nvPr/>
      </p:nvGrpSpPr>
      <p:grpSpPr>
        <a:xfrm>
          <a:off x="0" y="0"/>
          <a:ext cx="0" cy="0"/>
          <a:chOff x="0" y="0"/>
          <a:chExt cx="0" cy="0"/>
        </a:xfrm>
      </p:grpSpPr>
      <p:sp>
        <p:nvSpPr>
          <p:cNvPr id="8" name="Text Placeholder 3">
            <a:extLst>
              <a:ext uri="{FF2B5EF4-FFF2-40B4-BE49-F238E27FC236}">
                <a16:creationId xmlns:a16="http://schemas.microsoft.com/office/drawing/2014/main" id="{31707C50-D352-58CC-7300-58776C084F89}"/>
              </a:ext>
            </a:extLst>
          </p:cNvPr>
          <p:cNvSpPr>
            <a:spLocks noGrp="1"/>
          </p:cNvSpPr>
          <p:nvPr>
            <p:ph type="body" sz="half" idx="84" hasCustomPrompt="1"/>
          </p:nvPr>
        </p:nvSpPr>
        <p:spPr>
          <a:xfrm>
            <a:off x="537007"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9" name="Title 1">
            <a:extLst>
              <a:ext uri="{FF2B5EF4-FFF2-40B4-BE49-F238E27FC236}">
                <a16:creationId xmlns:a16="http://schemas.microsoft.com/office/drawing/2014/main" id="{6D70DDD6-A662-2B6A-ED8F-1F8B7BA06FD0}"/>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10" name="Text Placeholder 3">
            <a:extLst>
              <a:ext uri="{FF2B5EF4-FFF2-40B4-BE49-F238E27FC236}">
                <a16:creationId xmlns:a16="http://schemas.microsoft.com/office/drawing/2014/main" id="{535D943A-5ADA-01CF-C4CF-33CD38BAF542}"/>
              </a:ext>
            </a:extLst>
          </p:cNvPr>
          <p:cNvSpPr>
            <a:spLocks noGrp="1"/>
          </p:cNvSpPr>
          <p:nvPr>
            <p:ph type="body" sz="half" idx="86" hasCustomPrompt="1"/>
          </p:nvPr>
        </p:nvSpPr>
        <p:spPr>
          <a:xfrm>
            <a:off x="537007"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11" name="Text Placeholder 3">
            <a:extLst>
              <a:ext uri="{FF2B5EF4-FFF2-40B4-BE49-F238E27FC236}">
                <a16:creationId xmlns:a16="http://schemas.microsoft.com/office/drawing/2014/main" id="{0E21387C-6A90-D1DF-33F8-2720381EA1FE}"/>
              </a:ext>
            </a:extLst>
          </p:cNvPr>
          <p:cNvSpPr>
            <a:spLocks noGrp="1"/>
          </p:cNvSpPr>
          <p:nvPr>
            <p:ph type="body" sz="half" idx="87" hasCustomPrompt="1"/>
          </p:nvPr>
        </p:nvSpPr>
        <p:spPr>
          <a:xfrm>
            <a:off x="2121623"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3" name="Picture Placeholder 6">
            <a:extLst>
              <a:ext uri="{FF2B5EF4-FFF2-40B4-BE49-F238E27FC236}">
                <a16:creationId xmlns:a16="http://schemas.microsoft.com/office/drawing/2014/main" id="{BF400956-8517-F0AC-C61B-6515574D3FE4}"/>
              </a:ext>
            </a:extLst>
          </p:cNvPr>
          <p:cNvSpPr>
            <a:spLocks noGrp="1"/>
          </p:cNvSpPr>
          <p:nvPr>
            <p:ph type="pic" sz="quarter" idx="79" hasCustomPrompt="1"/>
          </p:nvPr>
        </p:nvSpPr>
        <p:spPr>
          <a:xfrm>
            <a:off x="6433797" y="507999"/>
            <a:ext cx="17413196" cy="12715081"/>
          </a:xfrm>
          <a:prstGeom prst="roundRect">
            <a:avLst>
              <a:gd name="adj" fmla="val 2115"/>
            </a:avLst>
          </a:prstGeom>
        </p:spPr>
        <p:txBody>
          <a:bodyPr/>
          <a:lstStyle>
            <a:lvl1pPr algn="ctr">
              <a:defRPr sz="1000"/>
            </a:lvl1pPr>
          </a:lstStyle>
          <a:p>
            <a:r>
              <a:rPr lang="en-SE"/>
              <a:t> </a:t>
            </a:r>
          </a:p>
        </p:txBody>
      </p:sp>
    </p:spTree>
    <p:extLst>
      <p:ext uri="{BB962C8B-B14F-4D97-AF65-F5344CB8AC3E}">
        <p14:creationId xmlns:p14="http://schemas.microsoft.com/office/powerpoint/2010/main" val="1567340657"/>
      </p:ext>
    </p:extLst>
  </p:cSld>
  <p:clrMapOvr>
    <a:overrideClrMapping bg1="dk1" tx1="lt1" bg2="dk2" tx2="lt2" accent1="accent1" accent2="accent2" accent3="accent3" accent4="accent4" accent5="accent5" accent6="accent6" hlink="hlink" folHlink="folHlink"/>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Title + body + img section + info">
    <p:spTree>
      <p:nvGrpSpPr>
        <p:cNvPr id="1" name=""/>
        <p:cNvGrpSpPr/>
        <p:nvPr/>
      </p:nvGrpSpPr>
      <p:grpSpPr>
        <a:xfrm>
          <a:off x="0" y="0"/>
          <a:ext cx="0" cy="0"/>
          <a:chOff x="0" y="0"/>
          <a:chExt cx="0" cy="0"/>
        </a:xfrm>
      </p:grpSpPr>
      <p:sp>
        <p:nvSpPr>
          <p:cNvPr id="4" name="Picture Placeholder 6">
            <a:extLst>
              <a:ext uri="{FF2B5EF4-FFF2-40B4-BE49-F238E27FC236}">
                <a16:creationId xmlns:a16="http://schemas.microsoft.com/office/drawing/2014/main" id="{EFDD2AE4-7E69-169C-0A41-7CEF65C75E24}"/>
              </a:ext>
            </a:extLst>
          </p:cNvPr>
          <p:cNvSpPr>
            <a:spLocks noGrp="1"/>
          </p:cNvSpPr>
          <p:nvPr>
            <p:ph type="pic" sz="quarter" idx="79" hasCustomPrompt="1"/>
          </p:nvPr>
        </p:nvSpPr>
        <p:spPr>
          <a:xfrm>
            <a:off x="8989579" y="507999"/>
            <a:ext cx="14857414" cy="9202341"/>
          </a:xfrm>
          <a:prstGeom prst="roundRect">
            <a:avLst>
              <a:gd name="adj" fmla="val 2645"/>
            </a:avLst>
          </a:prstGeom>
        </p:spPr>
        <p:txBody>
          <a:bodyPr/>
          <a:lstStyle>
            <a:lvl1pPr algn="ctr">
              <a:defRPr sz="1000"/>
            </a:lvl1pPr>
          </a:lstStyle>
          <a:p>
            <a:r>
              <a:rPr lang="en-SE"/>
              <a:t> </a:t>
            </a:r>
          </a:p>
        </p:txBody>
      </p:sp>
      <p:sp>
        <p:nvSpPr>
          <p:cNvPr id="13" name="Text Placeholder 3">
            <a:extLst>
              <a:ext uri="{FF2B5EF4-FFF2-40B4-BE49-F238E27FC236}">
                <a16:creationId xmlns:a16="http://schemas.microsoft.com/office/drawing/2014/main" id="{7A4A2658-6073-11ED-2DCB-1A334A59DDDF}"/>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14" name="Title 1">
            <a:extLst>
              <a:ext uri="{FF2B5EF4-FFF2-40B4-BE49-F238E27FC236}">
                <a16:creationId xmlns:a16="http://schemas.microsoft.com/office/drawing/2014/main" id="{C590EE83-A33B-6C0F-7084-CCF6668D1B2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15" name="Text Placeholder 3">
            <a:extLst>
              <a:ext uri="{FF2B5EF4-FFF2-40B4-BE49-F238E27FC236}">
                <a16:creationId xmlns:a16="http://schemas.microsoft.com/office/drawing/2014/main" id="{059C71AB-2255-2AC7-9F43-5BD6AF86D018}"/>
              </a:ext>
            </a:extLst>
          </p:cNvPr>
          <p:cNvSpPr>
            <a:spLocks noGrp="1"/>
          </p:cNvSpPr>
          <p:nvPr>
            <p:ph type="body" sz="half" idx="85" hasCustomPrompt="1"/>
          </p:nvPr>
        </p:nvSpPr>
        <p:spPr>
          <a:xfrm>
            <a:off x="8989904" y="10019819"/>
            <a:ext cx="5157216" cy="1967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Tree>
    <p:extLst>
      <p:ext uri="{BB962C8B-B14F-4D97-AF65-F5344CB8AC3E}">
        <p14:creationId xmlns:p14="http://schemas.microsoft.com/office/powerpoint/2010/main" val="1656357395"/>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Title + body + img section + info – Dark">
    <p:bg>
      <p:bgRef idx="1001">
        <a:schemeClr val="bg2"/>
      </p:bgRef>
    </p:bg>
    <p:spTree>
      <p:nvGrpSpPr>
        <p:cNvPr id="1" name=""/>
        <p:cNvGrpSpPr/>
        <p:nvPr/>
      </p:nvGrpSpPr>
      <p:grpSpPr>
        <a:xfrm>
          <a:off x="0" y="0"/>
          <a:ext cx="0" cy="0"/>
          <a:chOff x="0" y="0"/>
          <a:chExt cx="0" cy="0"/>
        </a:xfrm>
      </p:grpSpPr>
      <p:sp>
        <p:nvSpPr>
          <p:cNvPr id="2" name="Text Placeholder 3">
            <a:extLst>
              <a:ext uri="{FF2B5EF4-FFF2-40B4-BE49-F238E27FC236}">
                <a16:creationId xmlns:a16="http://schemas.microsoft.com/office/drawing/2014/main" id="{F5B7AB54-8E55-84B6-1DA5-01CE62D68662}"/>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Title 1">
            <a:extLst>
              <a:ext uri="{FF2B5EF4-FFF2-40B4-BE49-F238E27FC236}">
                <a16:creationId xmlns:a16="http://schemas.microsoft.com/office/drawing/2014/main" id="{1CE973C3-E008-75F0-CD15-44FF7FF9AC7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6" name="Text Placeholder 3">
            <a:extLst>
              <a:ext uri="{FF2B5EF4-FFF2-40B4-BE49-F238E27FC236}">
                <a16:creationId xmlns:a16="http://schemas.microsoft.com/office/drawing/2014/main" id="{B6564BF2-60CC-BD77-BBF9-B87B80F0277F}"/>
              </a:ext>
            </a:extLst>
          </p:cNvPr>
          <p:cNvSpPr>
            <a:spLocks noGrp="1"/>
          </p:cNvSpPr>
          <p:nvPr>
            <p:ph type="body" sz="half" idx="85" hasCustomPrompt="1"/>
          </p:nvPr>
        </p:nvSpPr>
        <p:spPr>
          <a:xfrm>
            <a:off x="8989904" y="10019819"/>
            <a:ext cx="5157216" cy="1967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16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a:t>
            </a:r>
          </a:p>
        </p:txBody>
      </p:sp>
      <p:sp>
        <p:nvSpPr>
          <p:cNvPr id="4" name="Picture Placeholder 6">
            <a:extLst>
              <a:ext uri="{FF2B5EF4-FFF2-40B4-BE49-F238E27FC236}">
                <a16:creationId xmlns:a16="http://schemas.microsoft.com/office/drawing/2014/main" id="{7FDDA39D-3512-40C2-38B3-AF3C3629AF11}"/>
              </a:ext>
            </a:extLst>
          </p:cNvPr>
          <p:cNvSpPr>
            <a:spLocks noGrp="1"/>
          </p:cNvSpPr>
          <p:nvPr>
            <p:ph type="pic" sz="quarter" idx="79" hasCustomPrompt="1"/>
          </p:nvPr>
        </p:nvSpPr>
        <p:spPr>
          <a:xfrm>
            <a:off x="8989579" y="507999"/>
            <a:ext cx="14857414" cy="9202341"/>
          </a:xfrm>
          <a:prstGeom prst="roundRect">
            <a:avLst>
              <a:gd name="adj" fmla="val 2645"/>
            </a:avLst>
          </a:prstGeom>
        </p:spPr>
        <p:txBody>
          <a:bodyPr/>
          <a:lstStyle>
            <a:lvl1pPr algn="ctr">
              <a:defRPr sz="1000"/>
            </a:lvl1pPr>
          </a:lstStyle>
          <a:p>
            <a:r>
              <a:rPr lang="en-SE"/>
              <a:t> </a:t>
            </a:r>
          </a:p>
        </p:txBody>
      </p:sp>
    </p:spTree>
    <p:extLst>
      <p:ext uri="{BB962C8B-B14F-4D97-AF65-F5344CB8AC3E}">
        <p14:creationId xmlns:p14="http://schemas.microsoft.com/office/powerpoint/2010/main" val="2769548571"/>
      </p:ext>
    </p:extLst>
  </p:cSld>
  <p:clrMapOvr>
    <a:overrideClrMapping bg1="dk1" tx1="lt1" bg2="dk2" tx2="lt2" accent1="accent1" accent2="accent2" accent3="accent3" accent4="accent4" accent5="accent5" accent6="accent6" hlink="hlink" folHlink="folHlink"/>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Title + body + img section">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B23A2E8D-C2D8-14D2-A32B-71E1F672CD28}"/>
              </a:ext>
            </a:extLst>
          </p:cNvPr>
          <p:cNvSpPr>
            <a:spLocks noGrp="1"/>
          </p:cNvSpPr>
          <p:nvPr>
            <p:ph type="pic" sz="quarter" idx="79" hasCustomPrompt="1"/>
          </p:nvPr>
        </p:nvSpPr>
        <p:spPr>
          <a:xfrm>
            <a:off x="8989579" y="507999"/>
            <a:ext cx="14857414" cy="12715081"/>
          </a:xfrm>
          <a:prstGeom prst="roundRect">
            <a:avLst>
              <a:gd name="adj" fmla="val 216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43BAB744-39FE-87B1-9247-FCD13CE5956C}"/>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4" name="Title 1">
            <a:extLst>
              <a:ext uri="{FF2B5EF4-FFF2-40B4-BE49-F238E27FC236}">
                <a16:creationId xmlns:a16="http://schemas.microsoft.com/office/drawing/2014/main" id="{F396C919-A791-ADB9-8168-3741EDE371B8}"/>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400503817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eloverskrif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633C4C64-198E-CA22-6DD0-A9589E8496DB}"/>
              </a:ext>
            </a:extLst>
          </p:cNvPr>
          <p:cNvSpPr>
            <a:spLocks noGrp="1"/>
          </p:cNvSpPr>
          <p:nvPr>
            <p:ph type="title" hasCustomPrompt="1"/>
          </p:nvPr>
        </p:nvSpPr>
        <p:spPr>
          <a:xfrm>
            <a:off x="537006" y="423251"/>
            <a:ext cx="15627095" cy="1477328"/>
          </a:xfrm>
          <a:prstGeom prst="rect">
            <a:avLst/>
          </a:prstGeom>
          <a:noFill/>
        </p:spPr>
        <p:txBody>
          <a:bodyPr vert="horz" wrap="square" lIns="91440" tIns="45720" rIns="91440" bIns="45720" rtlCol="0" anchor="t">
            <a:spAutoFit/>
          </a:bodyPr>
          <a:lstStyle>
            <a:lvl1pPr>
              <a:defRPr lang="en-US" sz="10000" b="0" i="0" spc="-180" dirty="0">
                <a:solidFill>
                  <a:schemeClr val="tx1"/>
                </a:solidFill>
                <a:ea typeface="Helvetica Neue Medium"/>
                <a:cs typeface="Haffer" pitchFamily="2" charset="77"/>
              </a:defRPr>
            </a:lvl1pPr>
          </a:lstStyle>
          <a:p>
            <a:pPr marL="0" lvl="0" indent="0">
              <a:spcBef>
                <a:spcPts val="1000"/>
              </a:spcBef>
              <a:buFont typeface="Arial" panose="020B0604020202020204" pitchFamily="34" charset="0"/>
            </a:pPr>
            <a:r>
              <a:rPr lang="en-US"/>
              <a:t>01 Section header</a:t>
            </a:r>
          </a:p>
        </p:txBody>
      </p:sp>
    </p:spTree>
    <p:extLst>
      <p:ext uri="{BB962C8B-B14F-4D97-AF65-F5344CB8AC3E}">
        <p14:creationId xmlns:p14="http://schemas.microsoft.com/office/powerpoint/2010/main" val="3715147584"/>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Title + body + img section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6642C69C-5756-4F5D-2661-9332CCA6CD78}"/>
              </a:ext>
            </a:extLst>
          </p:cNvPr>
          <p:cNvSpPr>
            <a:spLocks noGrp="1"/>
          </p:cNvSpPr>
          <p:nvPr>
            <p:ph type="pic" sz="quarter" idx="79" hasCustomPrompt="1"/>
          </p:nvPr>
        </p:nvSpPr>
        <p:spPr>
          <a:xfrm>
            <a:off x="8989579" y="507999"/>
            <a:ext cx="14857414" cy="12715081"/>
          </a:xfrm>
          <a:prstGeom prst="roundRect">
            <a:avLst>
              <a:gd name="adj" fmla="val 2162"/>
            </a:avLst>
          </a:prstGeom>
        </p:spPr>
        <p:txBody>
          <a:bodyPr/>
          <a:lstStyle>
            <a:lvl1pPr algn="ctr">
              <a:defRPr sz="1000"/>
            </a:lvl1pPr>
          </a:lstStyle>
          <a:p>
            <a:r>
              <a:rPr lang="en-SE"/>
              <a:t> </a:t>
            </a:r>
          </a:p>
        </p:txBody>
      </p:sp>
      <p:sp>
        <p:nvSpPr>
          <p:cNvPr id="4" name="Text Placeholder 3">
            <a:extLst>
              <a:ext uri="{FF2B5EF4-FFF2-40B4-BE49-F238E27FC236}">
                <a16:creationId xmlns:a16="http://schemas.microsoft.com/office/drawing/2014/main" id="{4EA3A450-285F-5F55-A9BD-33AFC9CBDA05}"/>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5" name="Title 1">
            <a:extLst>
              <a:ext uri="{FF2B5EF4-FFF2-40B4-BE49-F238E27FC236}">
                <a16:creationId xmlns:a16="http://schemas.microsoft.com/office/drawing/2014/main" id="{62CB1B7A-FE65-86B2-25B3-52712DA1BDF3}"/>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982511077"/>
      </p:ext>
    </p:extLst>
  </p:cSld>
  <p:clrMapOvr>
    <a:overrideClrMapping bg1="dk1" tx1="lt1" bg2="dk2" tx2="lt2" accent1="accent1" accent2="accent2" accent3="accent3" accent4="accent4" accent5="accent5" accent6="accent6" hlink="hlink" folHlink="folHlink"/>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Title + body + 3 imgs section">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CC4AD4C0-4B22-FCEC-BCE9-DE34E9E3918F}"/>
              </a:ext>
            </a:extLst>
          </p:cNvPr>
          <p:cNvSpPr>
            <a:spLocks noGrp="1"/>
          </p:cNvSpPr>
          <p:nvPr>
            <p:ph type="pic" sz="quarter" idx="79" hasCustomPrompt="1"/>
          </p:nvPr>
        </p:nvSpPr>
        <p:spPr>
          <a:xfrm>
            <a:off x="8989579" y="507999"/>
            <a:ext cx="14857414" cy="6230541"/>
          </a:xfrm>
          <a:prstGeom prst="roundRect">
            <a:avLst>
              <a:gd name="adj" fmla="val 4412"/>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26E2A033-A3BD-932B-57D3-4ADDC6F54E19}"/>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
        <p:nvSpPr>
          <p:cNvPr id="7" name="Picture Placeholder 6">
            <a:extLst>
              <a:ext uri="{FF2B5EF4-FFF2-40B4-BE49-F238E27FC236}">
                <a16:creationId xmlns:a16="http://schemas.microsoft.com/office/drawing/2014/main" id="{3297E4F9-B60A-C47F-1225-671BA810A40D}"/>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237D3473-70B8-2A95-2CAD-34171B8674AF}"/>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3" name="Title 1">
            <a:extLst>
              <a:ext uri="{FF2B5EF4-FFF2-40B4-BE49-F238E27FC236}">
                <a16:creationId xmlns:a16="http://schemas.microsoft.com/office/drawing/2014/main" id="{FCA1F772-9F45-8D8A-7541-4FD8511E580D}"/>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8348156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Title + body + 3 imgs section – Grey copy">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401C41D9-949D-0B5A-DE67-360F9C4829F5}"/>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Title 1">
            <a:extLst>
              <a:ext uri="{FF2B5EF4-FFF2-40B4-BE49-F238E27FC236}">
                <a16:creationId xmlns:a16="http://schemas.microsoft.com/office/drawing/2014/main" id="{73463158-3DCD-304A-44D1-5AB369786034}"/>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5" name="Picture Placeholder 6">
            <a:extLst>
              <a:ext uri="{FF2B5EF4-FFF2-40B4-BE49-F238E27FC236}">
                <a16:creationId xmlns:a16="http://schemas.microsoft.com/office/drawing/2014/main" id="{745C62EB-41F2-1861-1AB7-B8F032BCB5F4}"/>
              </a:ext>
            </a:extLst>
          </p:cNvPr>
          <p:cNvSpPr>
            <a:spLocks noGrp="1"/>
          </p:cNvSpPr>
          <p:nvPr>
            <p:ph type="pic" sz="quarter" idx="79" hasCustomPrompt="1"/>
          </p:nvPr>
        </p:nvSpPr>
        <p:spPr>
          <a:xfrm>
            <a:off x="8989579" y="507999"/>
            <a:ext cx="14857414" cy="6230541"/>
          </a:xfrm>
          <a:prstGeom prst="roundRect">
            <a:avLst>
              <a:gd name="adj" fmla="val 4412"/>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54F18AD7-4166-0DE7-1939-70C9F2AB0FF8}"/>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8D6F39DA-077D-E4D2-1731-C72B2E2DC9CA}"/>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a:t> </a:t>
            </a:r>
          </a:p>
        </p:txBody>
      </p:sp>
    </p:spTree>
    <p:extLst>
      <p:ext uri="{BB962C8B-B14F-4D97-AF65-F5344CB8AC3E}">
        <p14:creationId xmlns:p14="http://schemas.microsoft.com/office/powerpoint/2010/main" val="1954417180"/>
      </p:ext>
    </p:extLst>
  </p:cSld>
  <p:clrMapOvr>
    <a:overrideClrMapping bg1="dk1" tx1="lt1" bg2="dk2" tx2="lt2" accent1="accent1" accent2="accent2" accent3="accent3" accent4="accent4" accent5="accent5" accent6="accent6" hlink="hlink" folHlink="folHlink"/>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 body + 4 imgs section">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7A4BCD19-6632-74A8-323E-A02367B49ECB}"/>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a:t> </a:t>
            </a:r>
          </a:p>
        </p:txBody>
      </p:sp>
      <p:sp>
        <p:nvSpPr>
          <p:cNvPr id="6" name="Picture Placeholder 6">
            <a:extLst>
              <a:ext uri="{FF2B5EF4-FFF2-40B4-BE49-F238E27FC236}">
                <a16:creationId xmlns:a16="http://schemas.microsoft.com/office/drawing/2014/main" id="{D4AD0579-FFE5-6D32-8659-446FCD7C9A7C}"/>
              </a:ext>
            </a:extLst>
          </p:cNvPr>
          <p:cNvSpPr>
            <a:spLocks noGrp="1"/>
          </p:cNvSpPr>
          <p:nvPr>
            <p:ph type="pic" sz="quarter" idx="83" hasCustomPrompt="1"/>
          </p:nvPr>
        </p:nvSpPr>
        <p:spPr>
          <a:xfrm>
            <a:off x="16562780" y="508000"/>
            <a:ext cx="7286280" cy="6230541"/>
          </a:xfrm>
          <a:prstGeom prst="roundRect">
            <a:avLst>
              <a:gd name="adj" fmla="val 4412"/>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6A914810-5A02-976A-BDFE-D9AE7AA5DA03}"/>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373CEFDC-74BA-F3FC-27DC-5BEF8B918D81}"/>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F2D8AFAD-54A2-0C7A-E0C7-A46CF6D34A3B}"/>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8" name="Title 1">
            <a:extLst>
              <a:ext uri="{FF2B5EF4-FFF2-40B4-BE49-F238E27FC236}">
                <a16:creationId xmlns:a16="http://schemas.microsoft.com/office/drawing/2014/main" id="{0CCA2380-5826-AFD8-380E-2D2103A73E62}"/>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79713493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Title + body + 4 imgs section – Dark">
    <p:bg>
      <p:bgRef idx="1001">
        <a:schemeClr val="bg2"/>
      </p:bgRef>
    </p:bg>
    <p:spTree>
      <p:nvGrpSpPr>
        <p:cNvPr id="1" name=""/>
        <p:cNvGrpSpPr/>
        <p:nvPr/>
      </p:nvGrpSpPr>
      <p:grpSpPr>
        <a:xfrm>
          <a:off x="0" y="0"/>
          <a:ext cx="0" cy="0"/>
          <a:chOff x="0" y="0"/>
          <a:chExt cx="0" cy="0"/>
        </a:xfrm>
      </p:grpSpPr>
      <p:sp>
        <p:nvSpPr>
          <p:cNvPr id="7" name="Text Placeholder 3">
            <a:extLst>
              <a:ext uri="{FF2B5EF4-FFF2-40B4-BE49-F238E27FC236}">
                <a16:creationId xmlns:a16="http://schemas.microsoft.com/office/drawing/2014/main" id="{F2D85F72-2110-4BF4-5183-0B33C806FCCD}"/>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8" name="Title 1">
            <a:extLst>
              <a:ext uri="{FF2B5EF4-FFF2-40B4-BE49-F238E27FC236}">
                <a16:creationId xmlns:a16="http://schemas.microsoft.com/office/drawing/2014/main" id="{38A9B631-985F-FC35-F50D-DC4BEB1E369C}"/>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6" name="Picture Placeholder 6">
            <a:extLst>
              <a:ext uri="{FF2B5EF4-FFF2-40B4-BE49-F238E27FC236}">
                <a16:creationId xmlns:a16="http://schemas.microsoft.com/office/drawing/2014/main" id="{8D444CAA-9B76-5FE7-DFE7-0C878B4D2EB0}"/>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150220E8-6E61-4C67-3F89-525FDDE94B16}"/>
              </a:ext>
            </a:extLst>
          </p:cNvPr>
          <p:cNvSpPr>
            <a:spLocks noGrp="1"/>
          </p:cNvSpPr>
          <p:nvPr>
            <p:ph type="pic" sz="quarter" idx="83" hasCustomPrompt="1"/>
          </p:nvPr>
        </p:nvSpPr>
        <p:spPr>
          <a:xfrm>
            <a:off x="16562780" y="508000"/>
            <a:ext cx="7286280" cy="6230541"/>
          </a:xfrm>
          <a:prstGeom prst="roundRect">
            <a:avLst>
              <a:gd name="adj" fmla="val 4412"/>
            </a:avLst>
          </a:prstGeom>
        </p:spPr>
        <p:txBody>
          <a:bodyPr/>
          <a:lstStyle>
            <a:lvl1pPr algn="ctr">
              <a:defRPr sz="1000"/>
            </a:lvl1pPr>
          </a:lstStyle>
          <a:p>
            <a:r>
              <a:rPr lang="en-SE"/>
              <a:t> </a:t>
            </a:r>
          </a:p>
        </p:txBody>
      </p:sp>
      <p:sp>
        <p:nvSpPr>
          <p:cNvPr id="10" name="Picture Placeholder 6">
            <a:extLst>
              <a:ext uri="{FF2B5EF4-FFF2-40B4-BE49-F238E27FC236}">
                <a16:creationId xmlns:a16="http://schemas.microsoft.com/office/drawing/2014/main" id="{9785683C-320B-C02E-59F3-379E7EA7A7C8}"/>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
        <p:nvSpPr>
          <p:cNvPr id="11" name="Picture Placeholder 6">
            <a:extLst>
              <a:ext uri="{FF2B5EF4-FFF2-40B4-BE49-F238E27FC236}">
                <a16:creationId xmlns:a16="http://schemas.microsoft.com/office/drawing/2014/main" id="{A705C4C8-289C-2D11-3C7B-C85D9EE4D143}"/>
              </a:ext>
            </a:extLst>
          </p:cNvPr>
          <p:cNvSpPr>
            <a:spLocks noGrp="1"/>
          </p:cNvSpPr>
          <p:nvPr>
            <p:ph type="pic" sz="quarter" idx="81" hasCustomPrompt="1"/>
          </p:nvPr>
        </p:nvSpPr>
        <p:spPr>
          <a:xfrm>
            <a:off x="16562780" y="6982940"/>
            <a:ext cx="7286280" cy="6230541"/>
          </a:xfrm>
          <a:prstGeom prst="roundRect">
            <a:avLst>
              <a:gd name="adj" fmla="val 4412"/>
            </a:avLst>
          </a:prstGeom>
        </p:spPr>
        <p:txBody>
          <a:bodyPr/>
          <a:lstStyle>
            <a:lvl1pPr algn="ctr">
              <a:defRPr sz="1000"/>
            </a:lvl1pPr>
          </a:lstStyle>
          <a:p>
            <a:r>
              <a:rPr lang="en-SE"/>
              <a:t> </a:t>
            </a:r>
          </a:p>
        </p:txBody>
      </p:sp>
    </p:spTree>
    <p:extLst>
      <p:ext uri="{BB962C8B-B14F-4D97-AF65-F5344CB8AC3E}">
        <p14:creationId xmlns:p14="http://schemas.microsoft.com/office/powerpoint/2010/main" val="2418213009"/>
      </p:ext>
    </p:extLst>
  </p:cSld>
  <p:clrMapOvr>
    <a:overrideClrMapping bg1="dk1" tx1="lt1" bg2="dk2" tx2="lt2" accent1="accent1" accent2="accent2" accent3="accent3" accent4="accent4" accent5="accent5" accent6="accent6" hlink="hlink" folHlink="folHlink"/>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itle + body + 3 imgs section 2">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0BA7B2B-59F5-61CE-EA27-E67F32654B88}"/>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a:t> </a:t>
            </a:r>
          </a:p>
        </p:txBody>
      </p:sp>
      <p:sp>
        <p:nvSpPr>
          <p:cNvPr id="3" name="Picture Placeholder 6">
            <a:extLst>
              <a:ext uri="{FF2B5EF4-FFF2-40B4-BE49-F238E27FC236}">
                <a16:creationId xmlns:a16="http://schemas.microsoft.com/office/drawing/2014/main" id="{E4299DCB-C5B5-C06B-B5E0-8FFCDDE5010F}"/>
              </a:ext>
            </a:extLst>
          </p:cNvPr>
          <p:cNvSpPr>
            <a:spLocks noGrp="1"/>
          </p:cNvSpPr>
          <p:nvPr>
            <p:ph type="pic" sz="quarter" idx="83" hasCustomPrompt="1"/>
          </p:nvPr>
        </p:nvSpPr>
        <p:spPr>
          <a:xfrm>
            <a:off x="16562780" y="508000"/>
            <a:ext cx="7286280" cy="12705481"/>
          </a:xfrm>
          <a:prstGeom prst="roundRect">
            <a:avLst>
              <a:gd name="adj" fmla="val 3733"/>
            </a:avLst>
          </a:prstGeom>
        </p:spPr>
        <p:txBody>
          <a:bodyPr/>
          <a:lstStyle>
            <a:lvl1pPr algn="ctr">
              <a:defRPr sz="1000"/>
            </a:lvl1pPr>
          </a:lstStyle>
          <a:p>
            <a:r>
              <a:rPr lang="en-SE"/>
              <a:t> </a:t>
            </a:r>
          </a:p>
        </p:txBody>
      </p:sp>
      <p:sp>
        <p:nvSpPr>
          <p:cNvPr id="4" name="Picture Placeholder 6">
            <a:extLst>
              <a:ext uri="{FF2B5EF4-FFF2-40B4-BE49-F238E27FC236}">
                <a16:creationId xmlns:a16="http://schemas.microsoft.com/office/drawing/2014/main" id="{572CD23D-DFCD-1C24-5522-6FFB052FCE3C}"/>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
        <p:nvSpPr>
          <p:cNvPr id="5" name="Text Placeholder 3">
            <a:extLst>
              <a:ext uri="{FF2B5EF4-FFF2-40B4-BE49-F238E27FC236}">
                <a16:creationId xmlns:a16="http://schemas.microsoft.com/office/drawing/2014/main" id="{C14DBD9F-6CAF-F5EE-9FBC-A99B224511F3}"/>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Title 1">
            <a:extLst>
              <a:ext uri="{FF2B5EF4-FFF2-40B4-BE49-F238E27FC236}">
                <a16:creationId xmlns:a16="http://schemas.microsoft.com/office/drawing/2014/main" id="{436A1DC2-2890-9170-41A9-984467BA9CA7}"/>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177601252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 body + 3 imgs section 2 – Dark">
    <p:bg>
      <p:bgRef idx="1001">
        <a:schemeClr val="bg2"/>
      </p:bgRef>
    </p:bg>
    <p:spTree>
      <p:nvGrpSpPr>
        <p:cNvPr id="1" name=""/>
        <p:cNvGrpSpPr/>
        <p:nvPr/>
      </p:nvGrpSpPr>
      <p:grpSpPr>
        <a:xfrm>
          <a:off x="0" y="0"/>
          <a:ext cx="0" cy="0"/>
          <a:chOff x="0" y="0"/>
          <a:chExt cx="0" cy="0"/>
        </a:xfrm>
      </p:grpSpPr>
      <p:sp>
        <p:nvSpPr>
          <p:cNvPr id="6" name="Text Placeholder 3">
            <a:extLst>
              <a:ext uri="{FF2B5EF4-FFF2-40B4-BE49-F238E27FC236}">
                <a16:creationId xmlns:a16="http://schemas.microsoft.com/office/drawing/2014/main" id="{D6CC6B84-5FC0-B6E0-8B77-33A6134DC966}"/>
              </a:ext>
            </a:extLst>
          </p:cNvPr>
          <p:cNvSpPr>
            <a:spLocks noGrp="1"/>
          </p:cNvSpPr>
          <p:nvPr>
            <p:ph type="body" sz="half" idx="84" hasCustomPrompt="1"/>
          </p:nvPr>
        </p:nvSpPr>
        <p:spPr>
          <a:xfrm>
            <a:off x="537006" y="2074843"/>
            <a:ext cx="7624315"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7" name="Title 1">
            <a:extLst>
              <a:ext uri="{FF2B5EF4-FFF2-40B4-BE49-F238E27FC236}">
                <a16:creationId xmlns:a16="http://schemas.microsoft.com/office/drawing/2014/main" id="{164EAC2A-C3E0-2936-F9AF-1B3357EE4329}"/>
              </a:ext>
            </a:extLst>
          </p:cNvPr>
          <p:cNvSpPr>
            <a:spLocks noGrp="1"/>
          </p:cNvSpPr>
          <p:nvPr>
            <p:ph type="title" hasCustomPrompt="1"/>
          </p:nvPr>
        </p:nvSpPr>
        <p:spPr>
          <a:xfrm>
            <a:off x="537007"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5" name="Picture Placeholder 6">
            <a:extLst>
              <a:ext uri="{FF2B5EF4-FFF2-40B4-BE49-F238E27FC236}">
                <a16:creationId xmlns:a16="http://schemas.microsoft.com/office/drawing/2014/main" id="{29C138DD-240C-2B3B-1225-C028AEACE87E}"/>
              </a:ext>
            </a:extLst>
          </p:cNvPr>
          <p:cNvSpPr>
            <a:spLocks noGrp="1"/>
          </p:cNvSpPr>
          <p:nvPr>
            <p:ph type="pic" sz="quarter" idx="82" hasCustomPrompt="1"/>
          </p:nvPr>
        </p:nvSpPr>
        <p:spPr>
          <a:xfrm>
            <a:off x="8989579" y="508000"/>
            <a:ext cx="7286280" cy="6230541"/>
          </a:xfrm>
          <a:prstGeom prst="roundRect">
            <a:avLst>
              <a:gd name="adj" fmla="val 4412"/>
            </a:avLst>
          </a:prstGeom>
        </p:spPr>
        <p:txBody>
          <a:bodyPr/>
          <a:lstStyle>
            <a:lvl1pPr algn="ctr">
              <a:defRPr sz="1000"/>
            </a:lvl1pPr>
          </a:lstStyle>
          <a:p>
            <a:r>
              <a:rPr lang="en-SE"/>
              <a:t> </a:t>
            </a:r>
          </a:p>
        </p:txBody>
      </p:sp>
      <p:sp>
        <p:nvSpPr>
          <p:cNvPr id="8" name="Picture Placeholder 6">
            <a:extLst>
              <a:ext uri="{FF2B5EF4-FFF2-40B4-BE49-F238E27FC236}">
                <a16:creationId xmlns:a16="http://schemas.microsoft.com/office/drawing/2014/main" id="{BB04D91E-9350-A9C8-4BF0-092831275B7C}"/>
              </a:ext>
            </a:extLst>
          </p:cNvPr>
          <p:cNvSpPr>
            <a:spLocks noGrp="1"/>
          </p:cNvSpPr>
          <p:nvPr>
            <p:ph type="pic" sz="quarter" idx="83" hasCustomPrompt="1"/>
          </p:nvPr>
        </p:nvSpPr>
        <p:spPr>
          <a:xfrm>
            <a:off x="16562780" y="508000"/>
            <a:ext cx="7286280" cy="12705481"/>
          </a:xfrm>
          <a:prstGeom prst="roundRect">
            <a:avLst>
              <a:gd name="adj" fmla="val 3733"/>
            </a:avLst>
          </a:prstGeom>
        </p:spPr>
        <p:txBody>
          <a:bodyPr/>
          <a:lstStyle>
            <a:lvl1pPr algn="ctr">
              <a:defRPr sz="1000"/>
            </a:lvl1pPr>
          </a:lstStyle>
          <a:p>
            <a:r>
              <a:rPr lang="en-SE"/>
              <a:t> </a:t>
            </a:r>
          </a:p>
        </p:txBody>
      </p:sp>
      <p:sp>
        <p:nvSpPr>
          <p:cNvPr id="9" name="Picture Placeholder 6">
            <a:extLst>
              <a:ext uri="{FF2B5EF4-FFF2-40B4-BE49-F238E27FC236}">
                <a16:creationId xmlns:a16="http://schemas.microsoft.com/office/drawing/2014/main" id="{51677F8D-215F-2D42-5660-F3F387D34DBD}"/>
              </a:ext>
            </a:extLst>
          </p:cNvPr>
          <p:cNvSpPr>
            <a:spLocks noGrp="1"/>
          </p:cNvSpPr>
          <p:nvPr>
            <p:ph type="pic" sz="quarter" idx="80" hasCustomPrompt="1"/>
          </p:nvPr>
        </p:nvSpPr>
        <p:spPr>
          <a:xfrm>
            <a:off x="8989579" y="6982940"/>
            <a:ext cx="7286280" cy="6230541"/>
          </a:xfrm>
          <a:prstGeom prst="roundRect">
            <a:avLst>
              <a:gd name="adj" fmla="val 4412"/>
            </a:avLst>
          </a:prstGeom>
        </p:spPr>
        <p:txBody>
          <a:bodyPr/>
          <a:lstStyle>
            <a:lvl1pPr algn="ctr">
              <a:defRPr sz="1000"/>
            </a:lvl1pPr>
          </a:lstStyle>
          <a:p>
            <a:r>
              <a:rPr lang="en-SE"/>
              <a:t> </a:t>
            </a:r>
          </a:p>
        </p:txBody>
      </p:sp>
    </p:spTree>
    <p:extLst>
      <p:ext uri="{BB962C8B-B14F-4D97-AF65-F5344CB8AC3E}">
        <p14:creationId xmlns:p14="http://schemas.microsoft.com/office/powerpoint/2010/main" val="1448835802"/>
      </p:ext>
    </p:extLst>
  </p:cSld>
  <p:clrMapOvr>
    <a:overrideClrMapping bg1="dk1" tx1="lt1" bg2="dk2" tx2="lt2" accent1="accent1" accent2="accent2" accent3="accent3" accent4="accent4" accent5="accent5" accent6="accent6" hlink="hlink" folHlink="folHlink"/>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Title + body + large img section (L)">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8266F15-80EC-4806-DAAF-83FE6B9F9D69}"/>
              </a:ext>
            </a:extLst>
          </p:cNvPr>
          <p:cNvSpPr>
            <a:spLocks noGrp="1"/>
          </p:cNvSpPr>
          <p:nvPr>
            <p:ph type="pic" sz="quarter" idx="83" hasCustomPrompt="1"/>
          </p:nvPr>
        </p:nvSpPr>
        <p:spPr>
          <a:xfrm>
            <a:off x="532472" y="508000"/>
            <a:ext cx="17410510" cy="12705481"/>
          </a:xfrm>
          <a:prstGeom prst="roundRect">
            <a:avLst>
              <a:gd name="adj" fmla="val 2162"/>
            </a:avLst>
          </a:prstGeom>
        </p:spPr>
        <p:txBody>
          <a:bodyPr/>
          <a:lstStyle>
            <a:lvl1pPr algn="ctr">
              <a:defRPr sz="1000"/>
            </a:lvl1pPr>
          </a:lstStyle>
          <a:p>
            <a:r>
              <a:rPr lang="en-SE"/>
              <a:t> </a:t>
            </a:r>
          </a:p>
        </p:txBody>
      </p:sp>
      <p:sp>
        <p:nvSpPr>
          <p:cNvPr id="2" name="Text Placeholder 3">
            <a:extLst>
              <a:ext uri="{FF2B5EF4-FFF2-40B4-BE49-F238E27FC236}">
                <a16:creationId xmlns:a16="http://schemas.microsoft.com/office/drawing/2014/main" id="{32C04169-C272-ADDB-F9E1-23F4F0307B9F}"/>
              </a:ext>
            </a:extLst>
          </p:cNvPr>
          <p:cNvSpPr>
            <a:spLocks noGrp="1"/>
          </p:cNvSpPr>
          <p:nvPr>
            <p:ph type="body" sz="half" idx="84" hasCustomPrompt="1"/>
          </p:nvPr>
        </p:nvSpPr>
        <p:spPr>
          <a:xfrm>
            <a:off x="18528395" y="2074843"/>
            <a:ext cx="4956048" cy="3790205"/>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2"/>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4" name="Title 1">
            <a:extLst>
              <a:ext uri="{FF2B5EF4-FFF2-40B4-BE49-F238E27FC236}">
                <a16:creationId xmlns:a16="http://schemas.microsoft.com/office/drawing/2014/main" id="{736FE31D-8346-7A88-1C0C-D3DC5316211B}"/>
              </a:ext>
            </a:extLst>
          </p:cNvPr>
          <p:cNvSpPr>
            <a:spLocks noGrp="1"/>
          </p:cNvSpPr>
          <p:nvPr>
            <p:ph type="title" hasCustomPrompt="1"/>
          </p:nvPr>
        </p:nvSpPr>
        <p:spPr>
          <a:xfrm>
            <a:off x="18531029" y="508000"/>
            <a:ext cx="4462272" cy="1034129"/>
          </a:xfrm>
        </p:spPr>
        <p:txBody>
          <a:bodyPr anchor="t">
            <a:spAutoFit/>
          </a:bodyPr>
          <a:lstStyle>
            <a:lvl1pPr marL="0" indent="0">
              <a:spcBef>
                <a:spcPts val="0"/>
              </a:spcBef>
              <a:buFont typeface="Arial" panose="020B0604020202020204" pitchFamily="34" charset="0"/>
              <a:buNone/>
              <a:defRPr sz="3400" b="0" i="0">
                <a:cs typeface="Haffer" pitchFamily="2" charset="77"/>
              </a:defRPr>
            </a:lvl1pPr>
          </a:lstStyle>
          <a:p>
            <a:r>
              <a:rPr lang="en-US"/>
              <a:t>Subtitle</a:t>
            </a:r>
            <a:br>
              <a:rPr lang="en-US"/>
            </a:br>
            <a:r>
              <a:rPr lang="en-US"/>
              <a:t>Title</a:t>
            </a:r>
          </a:p>
        </p:txBody>
      </p:sp>
      <p:sp>
        <p:nvSpPr>
          <p:cNvPr id="7" name="Text Placeholder 3">
            <a:extLst>
              <a:ext uri="{FF2B5EF4-FFF2-40B4-BE49-F238E27FC236}">
                <a16:creationId xmlns:a16="http://schemas.microsoft.com/office/drawing/2014/main" id="{43137AFF-E128-58D4-741A-2ACA995CFF29}"/>
              </a:ext>
            </a:extLst>
          </p:cNvPr>
          <p:cNvSpPr>
            <a:spLocks noGrp="1"/>
          </p:cNvSpPr>
          <p:nvPr>
            <p:ph type="body" sz="half" idx="86" hasCustomPrompt="1"/>
          </p:nvPr>
        </p:nvSpPr>
        <p:spPr>
          <a:xfrm>
            <a:off x="18536296"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
        <p:nvSpPr>
          <p:cNvPr id="8" name="Text Placeholder 3">
            <a:extLst>
              <a:ext uri="{FF2B5EF4-FFF2-40B4-BE49-F238E27FC236}">
                <a16:creationId xmlns:a16="http://schemas.microsoft.com/office/drawing/2014/main" id="{D5A2AE99-676A-10BE-EA3F-6E15EEB4D81F}"/>
              </a:ext>
            </a:extLst>
          </p:cNvPr>
          <p:cNvSpPr>
            <a:spLocks noGrp="1"/>
          </p:cNvSpPr>
          <p:nvPr>
            <p:ph type="body" sz="half" idx="87" hasCustomPrompt="1"/>
          </p:nvPr>
        </p:nvSpPr>
        <p:spPr>
          <a:xfrm>
            <a:off x="20117761"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rgbClr val="FFFFFF"/>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283810223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 body + large img section (L) – Dark">
    <p:bg>
      <p:bgRef idx="1001">
        <a:schemeClr val="bg2"/>
      </p:bgRef>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89DC5FB7-5594-8521-CF7F-65D5ECBE14EF}"/>
              </a:ext>
            </a:extLst>
          </p:cNvPr>
          <p:cNvSpPr>
            <a:spLocks noGrp="1"/>
          </p:cNvSpPr>
          <p:nvPr>
            <p:ph type="pic" sz="quarter" idx="83" hasCustomPrompt="1"/>
          </p:nvPr>
        </p:nvSpPr>
        <p:spPr>
          <a:xfrm>
            <a:off x="532472" y="508000"/>
            <a:ext cx="17410510"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EA15F37C-FEB6-282D-60BF-FBABF4C1F373}"/>
              </a:ext>
            </a:extLst>
          </p:cNvPr>
          <p:cNvSpPr>
            <a:spLocks noGrp="1"/>
          </p:cNvSpPr>
          <p:nvPr>
            <p:ph type="body" sz="half" idx="84" hasCustomPrompt="1"/>
          </p:nvPr>
        </p:nvSpPr>
        <p:spPr>
          <a:xfrm>
            <a:off x="18528395" y="2074843"/>
            <a:ext cx="4956048" cy="4123821"/>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000">
                <a:solidFill>
                  <a:schemeClr val="tx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 Duis </a:t>
            </a:r>
            <a:r>
              <a:rPr lang="en-US" err="1"/>
              <a:t>aute</a:t>
            </a:r>
            <a:r>
              <a:rPr lang="en-US"/>
              <a:t> </a:t>
            </a:r>
            <a:r>
              <a:rPr lang="en-US" err="1"/>
              <a:t>irure</a:t>
            </a:r>
            <a:r>
              <a:rPr lang="en-US"/>
              <a:t> dolor in </a:t>
            </a:r>
            <a:r>
              <a:rPr lang="en-US" err="1"/>
              <a:t>reprehenderit</a:t>
            </a:r>
            <a:r>
              <a:rPr lang="en-US"/>
              <a:t> in </a:t>
            </a:r>
            <a:r>
              <a:rPr lang="en-US" err="1"/>
              <a:t>voluptate</a:t>
            </a:r>
            <a:r>
              <a:rPr lang="en-US"/>
              <a:t> </a:t>
            </a:r>
            <a:r>
              <a:rPr lang="en-US" err="1"/>
              <a:t>velit</a:t>
            </a:r>
            <a:r>
              <a:rPr lang="en-US"/>
              <a:t> </a:t>
            </a:r>
            <a:r>
              <a:rPr lang="en-US" err="1"/>
              <a:t>esse</a:t>
            </a:r>
            <a:r>
              <a:rPr lang="en-US"/>
              <a:t> </a:t>
            </a:r>
            <a:r>
              <a:rPr lang="en-US" err="1"/>
              <a:t>cillum</a:t>
            </a:r>
            <a:r>
              <a:rPr lang="en-US"/>
              <a:t> dolore </a:t>
            </a:r>
            <a:r>
              <a:rPr lang="en-US" err="1"/>
              <a:t>eu</a:t>
            </a:r>
            <a:r>
              <a:rPr lang="en-US"/>
              <a:t> </a:t>
            </a:r>
            <a:r>
              <a:rPr lang="en-US" err="1"/>
              <a:t>fugiat</a:t>
            </a:r>
            <a:r>
              <a:rPr lang="en-US"/>
              <a:t> </a:t>
            </a:r>
            <a:r>
              <a:rPr lang="en-US" err="1"/>
              <a:t>nulla</a:t>
            </a:r>
            <a:r>
              <a:rPr lang="en-US"/>
              <a:t> </a:t>
            </a:r>
            <a:r>
              <a:rPr lang="en-US" err="1"/>
              <a:t>pariatur</a:t>
            </a:r>
            <a:r>
              <a:rPr lang="en-US"/>
              <a:t>. </a:t>
            </a:r>
            <a:r>
              <a:rPr lang="en-US" err="1"/>
              <a:t>Excepteur</a:t>
            </a:r>
            <a:r>
              <a:rPr lang="en-US"/>
              <a:t> </a:t>
            </a:r>
            <a:r>
              <a:rPr lang="en-US" err="1"/>
              <a:t>sint</a:t>
            </a:r>
            <a:r>
              <a:rPr lang="en-US"/>
              <a:t> </a:t>
            </a:r>
            <a:r>
              <a:rPr lang="en-US" err="1"/>
              <a:t>occaecat</a:t>
            </a:r>
            <a:r>
              <a:rPr lang="en-US"/>
              <a:t> </a:t>
            </a:r>
            <a:r>
              <a:rPr lang="en-US" err="1"/>
              <a:t>cupidatat</a:t>
            </a:r>
            <a:r>
              <a:rPr lang="en-US"/>
              <a:t> non </a:t>
            </a:r>
            <a:r>
              <a:rPr lang="en-US" err="1"/>
              <a:t>proident</a:t>
            </a:r>
            <a:r>
              <a:rPr lang="en-US"/>
              <a:t>, sunt in culpa qui </a:t>
            </a:r>
            <a:r>
              <a:rPr lang="en-US" err="1"/>
              <a:t>officia</a:t>
            </a:r>
            <a:r>
              <a:rPr lang="en-US"/>
              <a:t> </a:t>
            </a:r>
            <a:r>
              <a:rPr lang="en-US" err="1"/>
              <a:t>deserunt</a:t>
            </a:r>
            <a:r>
              <a:rPr lang="en-US"/>
              <a:t> </a:t>
            </a:r>
            <a:r>
              <a:rPr lang="en-US" err="1"/>
              <a:t>mollit</a:t>
            </a:r>
            <a:r>
              <a:rPr lang="en-US"/>
              <a:t> </a:t>
            </a:r>
            <a:r>
              <a:rPr lang="en-US" err="1"/>
              <a:t>anim</a:t>
            </a:r>
            <a:r>
              <a:rPr lang="en-US"/>
              <a:t> id </a:t>
            </a:r>
            <a:r>
              <a:rPr lang="en-US" err="1"/>
              <a:t>est</a:t>
            </a:r>
            <a:r>
              <a:rPr lang="en-US"/>
              <a:t> </a:t>
            </a:r>
            <a:r>
              <a:rPr lang="en-US" err="1"/>
              <a:t>laborum</a:t>
            </a:r>
            <a:r>
              <a:rPr lang="en-US"/>
              <a:t>.</a:t>
            </a:r>
          </a:p>
        </p:txBody>
      </p:sp>
      <p:sp>
        <p:nvSpPr>
          <p:cNvPr id="5" name="Title 1">
            <a:extLst>
              <a:ext uri="{FF2B5EF4-FFF2-40B4-BE49-F238E27FC236}">
                <a16:creationId xmlns:a16="http://schemas.microsoft.com/office/drawing/2014/main" id="{16F959DE-0FC3-2BE2-AE6F-2F3F34AFD6A7}"/>
              </a:ext>
            </a:extLst>
          </p:cNvPr>
          <p:cNvSpPr>
            <a:spLocks noGrp="1"/>
          </p:cNvSpPr>
          <p:nvPr>
            <p:ph type="title" hasCustomPrompt="1"/>
          </p:nvPr>
        </p:nvSpPr>
        <p:spPr>
          <a:xfrm>
            <a:off x="18531029" y="508000"/>
            <a:ext cx="4462272" cy="1034129"/>
          </a:xfrm>
        </p:spPr>
        <p:txBody>
          <a:bodyPr anchor="t">
            <a:spAutoFit/>
          </a:bodyPr>
          <a:lstStyle>
            <a:lvl1pPr marL="0" indent="0">
              <a:spcBef>
                <a:spcPts val="0"/>
              </a:spcBef>
              <a:buFont typeface="Arial" panose="020B0604020202020204" pitchFamily="34" charset="0"/>
              <a:buNone/>
              <a:defRPr sz="3400" b="0" i="0">
                <a:solidFill>
                  <a:schemeClr val="tx1"/>
                </a:solidFill>
                <a:cs typeface="Haffer" pitchFamily="2" charset="77"/>
              </a:defRPr>
            </a:lvl1pPr>
          </a:lstStyle>
          <a:p>
            <a:r>
              <a:rPr lang="en-US"/>
              <a:t>Subtitle</a:t>
            </a:r>
            <a:br>
              <a:rPr lang="en-US"/>
            </a:br>
            <a:r>
              <a:rPr lang="en-US"/>
              <a:t>Title</a:t>
            </a:r>
          </a:p>
        </p:txBody>
      </p:sp>
      <p:sp>
        <p:nvSpPr>
          <p:cNvPr id="6" name="Text Placeholder 3">
            <a:extLst>
              <a:ext uri="{FF2B5EF4-FFF2-40B4-BE49-F238E27FC236}">
                <a16:creationId xmlns:a16="http://schemas.microsoft.com/office/drawing/2014/main" id="{5A82D79F-1F21-D475-15A2-3FEB48F5DADC}"/>
              </a:ext>
            </a:extLst>
          </p:cNvPr>
          <p:cNvSpPr>
            <a:spLocks noGrp="1"/>
          </p:cNvSpPr>
          <p:nvPr>
            <p:ph type="body" sz="half" idx="86" hasCustomPrompt="1"/>
          </p:nvPr>
        </p:nvSpPr>
        <p:spPr>
          <a:xfrm>
            <a:off x="18536296"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
        <p:nvSpPr>
          <p:cNvPr id="7" name="Text Placeholder 3">
            <a:extLst>
              <a:ext uri="{FF2B5EF4-FFF2-40B4-BE49-F238E27FC236}">
                <a16:creationId xmlns:a16="http://schemas.microsoft.com/office/drawing/2014/main" id="{2583016B-CC79-9F49-99BF-7D734A85B01F}"/>
              </a:ext>
            </a:extLst>
          </p:cNvPr>
          <p:cNvSpPr>
            <a:spLocks noGrp="1"/>
          </p:cNvSpPr>
          <p:nvPr>
            <p:ph type="body" sz="half" idx="87" hasCustomPrompt="1"/>
          </p:nvPr>
        </p:nvSpPr>
        <p:spPr>
          <a:xfrm>
            <a:off x="20117761" y="7602515"/>
            <a:ext cx="1463040" cy="603504"/>
          </a:xfrm>
          <a:prstGeom prst="roundRect">
            <a:avLst>
              <a:gd name="adj" fmla="val 50000"/>
            </a:avLst>
          </a:prstGeom>
          <a:solidFill>
            <a:schemeClr val="accent1"/>
          </a:solidFill>
          <a:ln>
            <a:solidFill>
              <a:schemeClr val="accent1"/>
            </a:solidFill>
          </a:ln>
        </p:spPr>
        <p:txBody>
          <a:bodyPr vert="horz" lIns="91440" tIns="45720" rIns="91440" bIns="45720" rtlCol="0" anchor="ctr">
            <a:noAutofit/>
          </a:bodyPr>
          <a:lstStyle>
            <a:lvl1pPr marL="0" indent="0" algn="ctr">
              <a:spcBef>
                <a:spcPts val="0"/>
              </a:spcBef>
              <a:buFont typeface="Arial" panose="020B0604020202020204" pitchFamily="34" charset="0"/>
              <a:buNone/>
              <a:defRPr lang="en-US" sz="1600" b="0" i="0" dirty="0" smtClean="0">
                <a:solidFill>
                  <a:schemeClr val="tx1"/>
                </a:solidFill>
                <a:ea typeface="Helvetica Neue Medium"/>
                <a:cs typeface="Haffer" pitchFamily="2" charset="77"/>
              </a:defRPr>
            </a:lvl1pPr>
          </a:lstStyle>
          <a:p>
            <a:pPr lvl="0" algn="ctr" defTabSz="355600"/>
            <a:r>
              <a:rPr lang="en-US"/>
              <a:t>Category</a:t>
            </a:r>
          </a:p>
        </p:txBody>
      </p:sp>
    </p:spTree>
    <p:extLst>
      <p:ext uri="{BB962C8B-B14F-4D97-AF65-F5344CB8AC3E}">
        <p14:creationId xmlns:p14="http://schemas.microsoft.com/office/powerpoint/2010/main" val="2375224235"/>
      </p:ext>
    </p:extLst>
  </p:cSld>
  <p:clrMapOvr>
    <a:overrideClrMapping bg1="dk1" tx1="lt1" bg2="dk2" tx2="lt2" accent1="accent1" accent2="accent2" accent3="accent3" accent4="accent4" accent5="accent5" accent6="accent6" hlink="hlink" folHlink="folHlink"/>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Title + body + img section (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Picture Placeholder 6">
            <a:extLst>
              <a:ext uri="{FF2B5EF4-FFF2-40B4-BE49-F238E27FC236}">
                <a16:creationId xmlns:a16="http://schemas.microsoft.com/office/drawing/2014/main" id="{14821043-D2B2-D79E-1D89-09CE04CCBCD1}"/>
              </a:ext>
            </a:extLst>
          </p:cNvPr>
          <p:cNvSpPr>
            <a:spLocks noGrp="1"/>
          </p:cNvSpPr>
          <p:nvPr>
            <p:ph type="pic" sz="quarter" idx="83" hasCustomPrompt="1"/>
          </p:nvPr>
        </p:nvSpPr>
        <p:spPr>
          <a:xfrm>
            <a:off x="532472" y="508000"/>
            <a:ext cx="14922763" cy="12705481"/>
          </a:xfrm>
          <a:prstGeom prst="roundRect">
            <a:avLst>
              <a:gd name="adj" fmla="val 2162"/>
            </a:avLst>
          </a:prstGeom>
        </p:spPr>
        <p:txBody>
          <a:bodyPr/>
          <a:lstStyle>
            <a:lvl1pPr algn="ctr">
              <a:defRPr sz="1000"/>
            </a:lvl1pPr>
          </a:lstStyle>
          <a:p>
            <a:r>
              <a:rPr lang="en-SE"/>
              <a:t> </a:t>
            </a:r>
          </a:p>
        </p:txBody>
      </p:sp>
      <p:sp>
        <p:nvSpPr>
          <p:cNvPr id="3" name="Text Placeholder 3">
            <a:extLst>
              <a:ext uri="{FF2B5EF4-FFF2-40B4-BE49-F238E27FC236}">
                <a16:creationId xmlns:a16="http://schemas.microsoft.com/office/drawing/2014/main" id="{AE47E020-9A42-4D46-2C96-71AA8E864C44}"/>
              </a:ext>
            </a:extLst>
          </p:cNvPr>
          <p:cNvSpPr>
            <a:spLocks noGrp="1"/>
          </p:cNvSpPr>
          <p:nvPr>
            <p:ph type="body" sz="half" idx="84" hasCustomPrompt="1"/>
          </p:nvPr>
        </p:nvSpPr>
        <p:spPr>
          <a:xfrm>
            <a:off x="15984300" y="2074844"/>
            <a:ext cx="7626096" cy="2075688"/>
          </a:xfrm>
          <a:prstGeom prst="rect">
            <a:avLst/>
          </a:prstGeom>
          <a:noFill/>
        </p:spPr>
        <p:txBody>
          <a:bodyPr wrap="square" anchor="t">
            <a:spAutoFit/>
          </a:bodyPr>
          <a:lstStyle>
            <a:lvl1pPr marL="0" indent="0" algn="l">
              <a:lnSpc>
                <a:spcPct val="110000"/>
              </a:lnSpc>
              <a:spcBef>
                <a:spcPts val="0"/>
              </a:spcBef>
              <a:spcAft>
                <a:spcPts val="600"/>
              </a:spcAft>
              <a:buFont typeface="Arial" panose="020B0604020202020204" pitchFamily="34" charset="0"/>
              <a:buNone/>
              <a:defRPr sz="2400">
                <a:solidFill>
                  <a:schemeClr val="bg1"/>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Lorem ipsum dolor sit </a:t>
            </a:r>
            <a:r>
              <a:rPr lang="en-US" err="1"/>
              <a:t>amet</a:t>
            </a:r>
            <a:r>
              <a:rPr lang="en-US"/>
              <a:t>, </a:t>
            </a:r>
            <a:r>
              <a:rPr lang="en-US" err="1"/>
              <a:t>consectetur</a:t>
            </a:r>
            <a:r>
              <a:rPr lang="en-US"/>
              <a:t> </a:t>
            </a:r>
            <a:r>
              <a:rPr lang="en-US" err="1"/>
              <a:t>adipiscing</a:t>
            </a:r>
            <a:r>
              <a:rPr lang="en-US"/>
              <a:t> </a:t>
            </a:r>
            <a:r>
              <a:rPr lang="en-US" err="1"/>
              <a:t>elit</a:t>
            </a:r>
            <a:r>
              <a:rPr lang="en-US"/>
              <a:t>, sed do </a:t>
            </a:r>
            <a:r>
              <a:rPr lang="en-US" err="1"/>
              <a:t>eiusmod</a:t>
            </a:r>
            <a:r>
              <a:rPr lang="en-US"/>
              <a:t> </a:t>
            </a:r>
            <a:r>
              <a:rPr lang="en-US" err="1"/>
              <a:t>tempor</a:t>
            </a:r>
            <a:r>
              <a:rPr lang="en-US"/>
              <a:t> </a:t>
            </a:r>
            <a:r>
              <a:rPr lang="en-US" err="1"/>
              <a:t>incididunt</a:t>
            </a:r>
            <a:r>
              <a:rPr lang="en-US"/>
              <a:t> </a:t>
            </a:r>
            <a:r>
              <a:rPr lang="en-US" err="1"/>
              <a:t>ut</a:t>
            </a:r>
            <a:r>
              <a:rPr lang="en-US"/>
              <a:t> labore et dolore magna </a:t>
            </a:r>
            <a:r>
              <a:rPr lang="en-US" err="1"/>
              <a:t>aliqua</a:t>
            </a:r>
            <a:r>
              <a:rPr lang="en-US"/>
              <a:t>. Ut </a:t>
            </a:r>
            <a:r>
              <a:rPr lang="en-US" err="1"/>
              <a:t>enim</a:t>
            </a:r>
            <a:r>
              <a:rPr lang="en-US"/>
              <a:t> ad minim </a:t>
            </a:r>
            <a:r>
              <a:rPr lang="en-US" err="1"/>
              <a:t>veniam</a:t>
            </a:r>
            <a:r>
              <a:rPr lang="en-US"/>
              <a:t>, </a:t>
            </a:r>
            <a:r>
              <a:rPr lang="en-US" err="1"/>
              <a:t>quis</a:t>
            </a:r>
            <a:r>
              <a:rPr lang="en-US"/>
              <a:t> </a:t>
            </a:r>
            <a:r>
              <a:rPr lang="en-US" err="1"/>
              <a:t>nostrud</a:t>
            </a:r>
            <a:r>
              <a:rPr lang="en-US"/>
              <a:t> exercitation </a:t>
            </a:r>
            <a:r>
              <a:rPr lang="en-US" err="1"/>
              <a:t>ullamco</a:t>
            </a:r>
            <a:r>
              <a:rPr lang="en-US"/>
              <a:t> </a:t>
            </a:r>
            <a:r>
              <a:rPr lang="en-US" err="1"/>
              <a:t>laboris</a:t>
            </a:r>
            <a:r>
              <a:rPr lang="en-US"/>
              <a:t> nisi </a:t>
            </a:r>
            <a:r>
              <a:rPr lang="en-US" err="1"/>
              <a:t>ut</a:t>
            </a:r>
            <a:r>
              <a:rPr lang="en-US"/>
              <a:t> </a:t>
            </a:r>
            <a:r>
              <a:rPr lang="en-US" err="1"/>
              <a:t>aliquip</a:t>
            </a:r>
            <a:r>
              <a:rPr lang="en-US"/>
              <a:t> ex </a:t>
            </a:r>
            <a:r>
              <a:rPr lang="en-US" err="1"/>
              <a:t>ea</a:t>
            </a:r>
            <a:r>
              <a:rPr lang="en-US"/>
              <a:t> </a:t>
            </a:r>
            <a:r>
              <a:rPr lang="en-US" err="1"/>
              <a:t>commodo</a:t>
            </a:r>
            <a:r>
              <a:rPr lang="en-US"/>
              <a:t> </a:t>
            </a:r>
            <a:r>
              <a:rPr lang="en-US" err="1"/>
              <a:t>consequat</a:t>
            </a:r>
            <a:r>
              <a:rPr lang="en-US"/>
              <a:t>.</a:t>
            </a:r>
          </a:p>
        </p:txBody>
      </p:sp>
      <p:sp>
        <p:nvSpPr>
          <p:cNvPr id="6" name="Title 1">
            <a:extLst>
              <a:ext uri="{FF2B5EF4-FFF2-40B4-BE49-F238E27FC236}">
                <a16:creationId xmlns:a16="http://schemas.microsoft.com/office/drawing/2014/main" id="{F9D8AB3F-885C-7B23-6C95-10459B23DDA2}"/>
              </a:ext>
            </a:extLst>
          </p:cNvPr>
          <p:cNvSpPr>
            <a:spLocks noGrp="1"/>
          </p:cNvSpPr>
          <p:nvPr>
            <p:ph type="title" hasCustomPrompt="1"/>
          </p:nvPr>
        </p:nvSpPr>
        <p:spPr>
          <a:xfrm>
            <a:off x="15984300" y="507999"/>
            <a:ext cx="4462272" cy="1034129"/>
          </a:xfrm>
        </p:spPr>
        <p:txBody>
          <a:bodyPr anchor="t">
            <a:spAutoFit/>
          </a:bodyPr>
          <a:lstStyle>
            <a:lvl1pPr marL="0" indent="0">
              <a:spcBef>
                <a:spcPts val="0"/>
              </a:spcBef>
              <a:buFont typeface="Arial" panose="020B0604020202020204" pitchFamily="34" charset="0"/>
              <a:buNone/>
              <a:defRPr sz="3400" b="0" i="0">
                <a:solidFill>
                  <a:schemeClr val="bg1"/>
                </a:solidFill>
                <a:cs typeface="Haffer" pitchFamily="2" charset="77"/>
              </a:defRPr>
            </a:lvl1pPr>
          </a:lstStyle>
          <a:p>
            <a:r>
              <a:rPr lang="en-US"/>
              <a:t>Subtitle</a:t>
            </a:r>
            <a:br>
              <a:rPr lang="en-US"/>
            </a:br>
            <a:r>
              <a:rPr lang="en-US"/>
              <a:t>Title</a:t>
            </a:r>
          </a:p>
        </p:txBody>
      </p:sp>
    </p:spTree>
    <p:extLst>
      <p:ext uri="{BB962C8B-B14F-4D97-AF65-F5344CB8AC3E}">
        <p14:creationId xmlns:p14="http://schemas.microsoft.com/office/powerpoint/2010/main" val="3944522179"/>
      </p:ext>
    </p:extLst>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43" Type="http://schemas.openxmlformats.org/officeDocument/2006/relationships/slideLayout" Target="../slideLayouts/slideLayout43.xml"/><Relationship Id="rId64" Type="http://schemas.openxmlformats.org/officeDocument/2006/relationships/slideLayout" Target="../slideLayouts/slideLayout64.xml"/><Relationship Id="rId118" Type="http://schemas.openxmlformats.org/officeDocument/2006/relationships/slideLayout" Target="../slideLayouts/slideLayout118.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55" Type="http://schemas.openxmlformats.org/officeDocument/2006/relationships/slideLayout" Target="../slideLayouts/slideLayout15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56" Type="http://schemas.openxmlformats.org/officeDocument/2006/relationships/slideLayout" Target="../slideLayouts/slideLayout156.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157" Type="http://schemas.openxmlformats.org/officeDocument/2006/relationships/slideLayout" Target="../slideLayouts/slideLayout15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slideLayout" Target="../slideLayouts/slideLayout15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158" Type="http://schemas.openxmlformats.org/officeDocument/2006/relationships/theme" Target="../theme/theme1.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3" Type="http://schemas.openxmlformats.org/officeDocument/2006/relationships/slideLayout" Target="../slideLayouts/slideLayout153.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54" Type="http://schemas.openxmlformats.org/officeDocument/2006/relationships/slideLayout" Target="../slideLayouts/slideLayout154.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 Id="rId27" Type="http://schemas.openxmlformats.org/officeDocument/2006/relationships/slideLayout" Target="../slideLayouts/slideLayout27.xml"/><Relationship Id="rId48" Type="http://schemas.openxmlformats.org/officeDocument/2006/relationships/slideLayout" Target="../slideLayouts/slideLayout48.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34" Type="http://schemas.openxmlformats.org/officeDocument/2006/relationships/slideLayout" Target="../slideLayouts/slideLayout13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9F0D33B-E344-B6B4-1097-F86A74D2AD06}"/>
              </a:ext>
            </a:extLst>
          </p:cNvPr>
          <p:cNvSpPr>
            <a:spLocks noGrp="1"/>
          </p:cNvSpPr>
          <p:nvPr>
            <p:ph type="title"/>
          </p:nvPr>
        </p:nvSpPr>
        <p:spPr>
          <a:xfrm>
            <a:off x="1676400" y="730250"/>
            <a:ext cx="21031200" cy="2651125"/>
          </a:xfrm>
          <a:prstGeom prst="rect">
            <a:avLst/>
          </a:prstGeom>
        </p:spPr>
        <p:txBody>
          <a:bodyPr vert="horz" lIns="91440" tIns="45720" rIns="91440" bIns="45720" rtlCol="0" anchor="ctr">
            <a:normAutofit/>
          </a:bodyPr>
          <a:lstStyle/>
          <a:p>
            <a:r>
              <a:rPr lang="nb-NO"/>
              <a:t>Klikk for å redigere tittelstil</a:t>
            </a:r>
            <a:endParaRPr lang="en-US"/>
          </a:p>
        </p:txBody>
      </p:sp>
      <p:sp>
        <p:nvSpPr>
          <p:cNvPr id="3" name="Text Placeholder 2">
            <a:extLst>
              <a:ext uri="{FF2B5EF4-FFF2-40B4-BE49-F238E27FC236}">
                <a16:creationId xmlns:a16="http://schemas.microsoft.com/office/drawing/2014/main" id="{C9152A7A-932B-6AEE-D404-983BAE1EADA2}"/>
              </a:ext>
            </a:extLst>
          </p:cNvPr>
          <p:cNvSpPr>
            <a:spLocks noGrp="1"/>
          </p:cNvSpPr>
          <p:nvPr>
            <p:ph type="body" idx="1"/>
          </p:nvPr>
        </p:nvSpPr>
        <p:spPr>
          <a:xfrm>
            <a:off x="1676400" y="3651250"/>
            <a:ext cx="21031200" cy="8702675"/>
          </a:xfrm>
          <a:prstGeom prst="rect">
            <a:avLst/>
          </a:prstGeom>
        </p:spPr>
        <p:txBody>
          <a:bodyPr vert="horz" lIns="91440" tIns="45720" rIns="91440" bIns="45720" rtlCol="0">
            <a:normAutofit/>
          </a:bodyPr>
          <a:lstStyle/>
          <a:p>
            <a:pPr lvl="0"/>
            <a:r>
              <a:rPr lang="nb-NO"/>
              <a:t>Klikk for å redigere tekststiler i malen</a:t>
            </a:r>
          </a:p>
          <a:p>
            <a:pPr lvl="1"/>
            <a:r>
              <a:rPr lang="nb-NO"/>
              <a:t>Andre nivå</a:t>
            </a:r>
          </a:p>
          <a:p>
            <a:pPr lvl="2"/>
            <a:r>
              <a:rPr lang="nb-NO"/>
              <a:t>Tredje nivå</a:t>
            </a:r>
          </a:p>
          <a:p>
            <a:pPr lvl="3"/>
            <a:r>
              <a:rPr lang="nb-NO"/>
              <a:t>Fjerde nivå</a:t>
            </a:r>
          </a:p>
          <a:p>
            <a:pPr lvl="4"/>
            <a:r>
              <a:rPr lang="nb-NO"/>
              <a:t>Femte nivå</a:t>
            </a:r>
            <a:endParaRPr lang="en-US"/>
          </a:p>
        </p:txBody>
      </p:sp>
      <p:sp>
        <p:nvSpPr>
          <p:cNvPr id="4" name="Date Placeholder 3">
            <a:extLst>
              <a:ext uri="{FF2B5EF4-FFF2-40B4-BE49-F238E27FC236}">
                <a16:creationId xmlns:a16="http://schemas.microsoft.com/office/drawing/2014/main" id="{AD1C355B-06DC-767D-7041-A8EFC584B44C}"/>
              </a:ext>
            </a:extLst>
          </p:cNvPr>
          <p:cNvSpPr>
            <a:spLocks noGrp="1"/>
          </p:cNvSpPr>
          <p:nvPr>
            <p:ph type="dt" sz="half" idx="2"/>
          </p:nvPr>
        </p:nvSpPr>
        <p:spPr>
          <a:xfrm>
            <a:off x="1676400" y="12712700"/>
            <a:ext cx="5486400" cy="730250"/>
          </a:xfrm>
          <a:prstGeom prst="rect">
            <a:avLst/>
          </a:prstGeom>
        </p:spPr>
        <p:txBody>
          <a:bodyPr vert="horz" lIns="91440" tIns="45720" rIns="91440" bIns="45720" rtlCol="0" anchor="ctr"/>
          <a:lstStyle>
            <a:lvl1pPr algn="l">
              <a:defRPr sz="1200" b="0" i="0">
                <a:solidFill>
                  <a:schemeClr val="tx1">
                    <a:tint val="82000"/>
                  </a:schemeClr>
                </a:solidFill>
                <a:latin typeface="Haffer" pitchFamily="2" charset="77"/>
              </a:defRPr>
            </a:lvl1pPr>
          </a:lstStyle>
          <a:p>
            <a:fld id="{02FA0D0B-6F5C-4AF9-AB25-8A45091D0953}" type="datetimeFigureOut">
              <a:rPr lang="en-US" smtClean="0"/>
              <a:pPr/>
              <a:t>2/18/2025</a:t>
            </a:fld>
            <a:endParaRPr lang="en-US"/>
          </a:p>
        </p:txBody>
      </p:sp>
      <p:sp>
        <p:nvSpPr>
          <p:cNvPr id="5" name="Footer Placeholder 4">
            <a:extLst>
              <a:ext uri="{FF2B5EF4-FFF2-40B4-BE49-F238E27FC236}">
                <a16:creationId xmlns:a16="http://schemas.microsoft.com/office/drawing/2014/main" id="{DC4F1FBD-744C-FEB6-BE24-A2384672FB04}"/>
              </a:ext>
            </a:extLst>
          </p:cNvPr>
          <p:cNvSpPr>
            <a:spLocks noGrp="1"/>
          </p:cNvSpPr>
          <p:nvPr>
            <p:ph type="ftr" sz="quarter" idx="3"/>
          </p:nvPr>
        </p:nvSpPr>
        <p:spPr>
          <a:xfrm>
            <a:off x="8077200" y="12712700"/>
            <a:ext cx="8229600" cy="730250"/>
          </a:xfrm>
          <a:prstGeom prst="rect">
            <a:avLst/>
          </a:prstGeom>
        </p:spPr>
        <p:txBody>
          <a:bodyPr vert="horz" lIns="91440" tIns="45720" rIns="91440" bIns="45720" rtlCol="0" anchor="ctr"/>
          <a:lstStyle>
            <a:lvl1pPr algn="ctr">
              <a:defRPr sz="1200" b="0" i="0">
                <a:solidFill>
                  <a:schemeClr val="tx1">
                    <a:tint val="82000"/>
                  </a:schemeClr>
                </a:solidFill>
                <a:latin typeface="Haffer" pitchFamily="2" charset="77"/>
              </a:defRPr>
            </a:lvl1pPr>
          </a:lstStyle>
          <a:p>
            <a:endParaRPr lang="en-US"/>
          </a:p>
        </p:txBody>
      </p:sp>
      <p:sp>
        <p:nvSpPr>
          <p:cNvPr id="6" name="Slide Number Placeholder 5">
            <a:extLst>
              <a:ext uri="{FF2B5EF4-FFF2-40B4-BE49-F238E27FC236}">
                <a16:creationId xmlns:a16="http://schemas.microsoft.com/office/drawing/2014/main" id="{FC61B344-3619-4052-C471-3C3619F44AFF}"/>
              </a:ext>
            </a:extLst>
          </p:cNvPr>
          <p:cNvSpPr>
            <a:spLocks noGrp="1"/>
          </p:cNvSpPr>
          <p:nvPr>
            <p:ph type="sldNum" sz="quarter" idx="4"/>
          </p:nvPr>
        </p:nvSpPr>
        <p:spPr>
          <a:xfrm>
            <a:off x="17221200" y="12712700"/>
            <a:ext cx="5486400" cy="730250"/>
          </a:xfrm>
          <a:prstGeom prst="rect">
            <a:avLst/>
          </a:prstGeom>
        </p:spPr>
        <p:txBody>
          <a:bodyPr vert="horz" lIns="91440" tIns="45720" rIns="91440" bIns="45720" rtlCol="0" anchor="ctr"/>
          <a:lstStyle>
            <a:lvl1pPr algn="r">
              <a:defRPr sz="1200" b="0" i="0">
                <a:solidFill>
                  <a:schemeClr val="tx1">
                    <a:tint val="82000"/>
                  </a:schemeClr>
                </a:solidFill>
                <a:latin typeface="Haffer" pitchFamily="2" charset="77"/>
              </a:defRPr>
            </a:lvl1pPr>
          </a:lstStyle>
          <a:p>
            <a:fld id="{B67E5834-8F5B-4EAE-8BE9-56253E77C7D3}" type="slidenum">
              <a:rPr lang="en-US" smtClean="0"/>
              <a:pPr/>
              <a:t>‹#›</a:t>
            </a:fld>
            <a:endParaRPr lang="en-US"/>
          </a:p>
        </p:txBody>
      </p:sp>
    </p:spTree>
    <p:extLst>
      <p:ext uri="{BB962C8B-B14F-4D97-AF65-F5344CB8AC3E}">
        <p14:creationId xmlns:p14="http://schemas.microsoft.com/office/powerpoint/2010/main" val="4110544464"/>
      </p:ext>
    </p:extLst>
  </p:cSld>
  <p:clrMap bg1="lt1" tx1="dk1" bg2="lt2" tx2="dk2" accent1="accent1" accent2="accent2" accent3="accent3" accent4="accent4" accent5="accent5" accent6="accent6" hlink="hlink" folHlink="folHlink"/>
  <p:sldLayoutIdLst>
    <p:sldLayoutId id="2147483856" r:id="rId1"/>
    <p:sldLayoutId id="2147483858" r:id="rId2"/>
    <p:sldLayoutId id="2147484074" r:id="rId3"/>
    <p:sldLayoutId id="2147484076" r:id="rId4"/>
    <p:sldLayoutId id="2147484078" r:id="rId5"/>
    <p:sldLayoutId id="2147484077" r:id="rId6"/>
    <p:sldLayoutId id="2147483859" r:id="rId7"/>
    <p:sldLayoutId id="2147483861" r:id="rId8"/>
    <p:sldLayoutId id="2147483862" r:id="rId9"/>
    <p:sldLayoutId id="2147484082" r:id="rId10"/>
    <p:sldLayoutId id="2147484083" r:id="rId11"/>
    <p:sldLayoutId id="2147483864" r:id="rId12"/>
    <p:sldLayoutId id="2147483865" r:id="rId13"/>
    <p:sldLayoutId id="2147483867" r:id="rId14"/>
    <p:sldLayoutId id="2147483868" r:id="rId15"/>
    <p:sldLayoutId id="2147483870" r:id="rId16"/>
    <p:sldLayoutId id="2147483873" r:id="rId17"/>
    <p:sldLayoutId id="2147483875" r:id="rId18"/>
    <p:sldLayoutId id="2147483876" r:id="rId19"/>
    <p:sldLayoutId id="2147483878" r:id="rId20"/>
    <p:sldLayoutId id="2147483879" r:id="rId21"/>
    <p:sldLayoutId id="2147483881" r:id="rId22"/>
    <p:sldLayoutId id="2147483882" r:id="rId23"/>
    <p:sldLayoutId id="2147483884" r:id="rId24"/>
    <p:sldLayoutId id="2147483885" r:id="rId25"/>
    <p:sldLayoutId id="2147483887" r:id="rId26"/>
    <p:sldLayoutId id="2147483888" r:id="rId27"/>
    <p:sldLayoutId id="2147483890" r:id="rId28"/>
    <p:sldLayoutId id="2147483891" r:id="rId29"/>
    <p:sldLayoutId id="2147483893" r:id="rId30"/>
    <p:sldLayoutId id="2147483894" r:id="rId31"/>
    <p:sldLayoutId id="2147483896" r:id="rId32"/>
    <p:sldLayoutId id="2147483897" r:id="rId33"/>
    <p:sldLayoutId id="2147483899" r:id="rId34"/>
    <p:sldLayoutId id="2147483900" r:id="rId35"/>
    <p:sldLayoutId id="2147483902" r:id="rId36"/>
    <p:sldLayoutId id="2147483903" r:id="rId37"/>
    <p:sldLayoutId id="2147483905" r:id="rId38"/>
    <p:sldLayoutId id="2147483906" r:id="rId39"/>
    <p:sldLayoutId id="2147483908" r:id="rId40"/>
    <p:sldLayoutId id="2147483909" r:id="rId41"/>
    <p:sldLayoutId id="2147483911" r:id="rId42"/>
    <p:sldLayoutId id="2147483912" r:id="rId43"/>
    <p:sldLayoutId id="2147483914" r:id="rId44"/>
    <p:sldLayoutId id="2147483915" r:id="rId45"/>
    <p:sldLayoutId id="2147483917" r:id="rId46"/>
    <p:sldLayoutId id="2147483918" r:id="rId47"/>
    <p:sldLayoutId id="2147483920" r:id="rId48"/>
    <p:sldLayoutId id="2147483921" r:id="rId49"/>
    <p:sldLayoutId id="2147483923" r:id="rId50"/>
    <p:sldLayoutId id="2147483924" r:id="rId51"/>
    <p:sldLayoutId id="2147483926" r:id="rId52"/>
    <p:sldLayoutId id="2147483927" r:id="rId53"/>
    <p:sldLayoutId id="2147483929" r:id="rId54"/>
    <p:sldLayoutId id="2147483930" r:id="rId55"/>
    <p:sldLayoutId id="2147483932" r:id="rId56"/>
    <p:sldLayoutId id="2147483933" r:id="rId57"/>
    <p:sldLayoutId id="2147483935" r:id="rId58"/>
    <p:sldLayoutId id="2147483936" r:id="rId59"/>
    <p:sldLayoutId id="2147483938" r:id="rId60"/>
    <p:sldLayoutId id="2147483939" r:id="rId61"/>
    <p:sldLayoutId id="2147483941" r:id="rId62"/>
    <p:sldLayoutId id="2147483942" r:id="rId63"/>
    <p:sldLayoutId id="2147483944" r:id="rId64"/>
    <p:sldLayoutId id="2147483945" r:id="rId65"/>
    <p:sldLayoutId id="2147483947" r:id="rId66"/>
    <p:sldLayoutId id="2147483948" r:id="rId67"/>
    <p:sldLayoutId id="2147483950" r:id="rId68"/>
    <p:sldLayoutId id="2147483951" r:id="rId69"/>
    <p:sldLayoutId id="2147483953" r:id="rId70"/>
    <p:sldLayoutId id="2147483954" r:id="rId71"/>
    <p:sldLayoutId id="2147483956" r:id="rId72"/>
    <p:sldLayoutId id="2147483957" r:id="rId73"/>
    <p:sldLayoutId id="2147483959" r:id="rId74"/>
    <p:sldLayoutId id="2147483960" r:id="rId75"/>
    <p:sldLayoutId id="2147483962" r:id="rId76"/>
    <p:sldLayoutId id="2147483963" r:id="rId77"/>
    <p:sldLayoutId id="2147483965" r:id="rId78"/>
    <p:sldLayoutId id="2147483966" r:id="rId79"/>
    <p:sldLayoutId id="2147483968" r:id="rId80"/>
    <p:sldLayoutId id="2147483969" r:id="rId81"/>
    <p:sldLayoutId id="2147483971" r:id="rId82"/>
    <p:sldLayoutId id="2147483972" r:id="rId83"/>
    <p:sldLayoutId id="2147483974" r:id="rId84"/>
    <p:sldLayoutId id="2147483975" r:id="rId85"/>
    <p:sldLayoutId id="2147483977" r:id="rId86"/>
    <p:sldLayoutId id="2147483978" r:id="rId87"/>
    <p:sldLayoutId id="2147483980" r:id="rId88"/>
    <p:sldLayoutId id="2147483981" r:id="rId89"/>
    <p:sldLayoutId id="2147483983" r:id="rId90"/>
    <p:sldLayoutId id="2147483984" r:id="rId91"/>
    <p:sldLayoutId id="2147483986" r:id="rId92"/>
    <p:sldLayoutId id="2147483987" r:id="rId93"/>
    <p:sldLayoutId id="2147483989" r:id="rId94"/>
    <p:sldLayoutId id="2147483990" r:id="rId95"/>
    <p:sldLayoutId id="2147483992" r:id="rId96"/>
    <p:sldLayoutId id="2147483993" r:id="rId97"/>
    <p:sldLayoutId id="2147483995" r:id="rId98"/>
    <p:sldLayoutId id="2147483996" r:id="rId99"/>
    <p:sldLayoutId id="2147483998" r:id="rId100"/>
    <p:sldLayoutId id="2147483999" r:id="rId101"/>
    <p:sldLayoutId id="2147484001" r:id="rId102"/>
    <p:sldLayoutId id="2147484004" r:id="rId103"/>
    <p:sldLayoutId id="2147484002" r:id="rId104"/>
    <p:sldLayoutId id="2147484005" r:id="rId105"/>
    <p:sldLayoutId id="2147484007" r:id="rId106"/>
    <p:sldLayoutId id="2147484008" r:id="rId107"/>
    <p:sldLayoutId id="2147484010" r:id="rId108"/>
    <p:sldLayoutId id="2147484011" r:id="rId109"/>
    <p:sldLayoutId id="2147484013" r:id="rId110"/>
    <p:sldLayoutId id="2147484014" r:id="rId111"/>
    <p:sldLayoutId id="2147484016" r:id="rId112"/>
    <p:sldLayoutId id="2147484017" r:id="rId113"/>
    <p:sldLayoutId id="2147484019" r:id="rId114"/>
    <p:sldLayoutId id="2147484020" r:id="rId115"/>
    <p:sldLayoutId id="2147484023" r:id="rId116"/>
    <p:sldLayoutId id="2147484026" r:id="rId117"/>
    <p:sldLayoutId id="2147484031" r:id="rId118"/>
    <p:sldLayoutId id="2147484029" r:id="rId119"/>
    <p:sldLayoutId id="2147484032" r:id="rId120"/>
    <p:sldLayoutId id="2147484034" r:id="rId121"/>
    <p:sldLayoutId id="2147484035" r:id="rId122"/>
    <p:sldLayoutId id="2147484037" r:id="rId123"/>
    <p:sldLayoutId id="2147484038" r:id="rId124"/>
    <p:sldLayoutId id="2147484040" r:id="rId125"/>
    <p:sldLayoutId id="2147484041" r:id="rId126"/>
    <p:sldLayoutId id="2147484042" r:id="rId127"/>
    <p:sldLayoutId id="2147484044" r:id="rId128"/>
    <p:sldLayoutId id="2147484050" r:id="rId129"/>
    <p:sldLayoutId id="2147484051" r:id="rId130"/>
    <p:sldLayoutId id="2147484052" r:id="rId131"/>
    <p:sldLayoutId id="2147484053" r:id="rId132"/>
    <p:sldLayoutId id="2147484054" r:id="rId133"/>
    <p:sldLayoutId id="2147484055" r:id="rId134"/>
    <p:sldLayoutId id="2147484056" r:id="rId135"/>
    <p:sldLayoutId id="2147484057" r:id="rId136"/>
    <p:sldLayoutId id="2147484058" r:id="rId137"/>
    <p:sldLayoutId id="2147484059" r:id="rId138"/>
    <p:sldLayoutId id="2147484060" r:id="rId139"/>
    <p:sldLayoutId id="2147484061" r:id="rId140"/>
    <p:sldLayoutId id="2147484062" r:id="rId141"/>
    <p:sldLayoutId id="2147484064" r:id="rId142"/>
    <p:sldLayoutId id="2147484065" r:id="rId143"/>
    <p:sldLayoutId id="2147484066" r:id="rId144"/>
    <p:sldLayoutId id="2147484067" r:id="rId145"/>
    <p:sldLayoutId id="2147484068" r:id="rId146"/>
    <p:sldLayoutId id="2147484069" r:id="rId147"/>
    <p:sldLayoutId id="2147484070" r:id="rId148"/>
    <p:sldLayoutId id="2147484071" r:id="rId149"/>
    <p:sldLayoutId id="2147484072" r:id="rId150"/>
    <p:sldLayoutId id="2147484073" r:id="rId151"/>
    <p:sldLayoutId id="2147484079" r:id="rId152"/>
    <p:sldLayoutId id="2147484080" r:id="rId153"/>
    <p:sldLayoutId id="2147484081" r:id="rId154"/>
    <p:sldLayoutId id="2147484084" r:id="rId155"/>
    <p:sldLayoutId id="2147484085" r:id="rId156"/>
    <p:sldLayoutId id="2147484086" r:id="rId157"/>
  </p:sldLayoutIdLst>
  <p:txStyles>
    <p:titleStyle>
      <a:lvl1pPr algn="l" defTabSz="914400" rtl="0" eaLnBrk="1" latinLnBrk="0" hangingPunct="1">
        <a:lnSpc>
          <a:spcPct val="90000"/>
        </a:lnSpc>
        <a:spcBef>
          <a:spcPct val="0"/>
        </a:spcBef>
        <a:buNone/>
        <a:defRPr sz="4400" b="0" i="0" kern="1200">
          <a:solidFill>
            <a:schemeClr val="tx1"/>
          </a:solidFill>
          <a:latin typeface="Haffer" pitchFamily="2" charset="77"/>
          <a:ea typeface="Haffer" pitchFamily="2" charset="77"/>
          <a:cs typeface="Haffer" pitchFamily="2" charset="77"/>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Haffer" pitchFamily="2"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Haffer" pitchFamily="2"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Haffer" pitchFamily="2"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pitchFamily="2"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Haffer"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4320">
          <p15:clr>
            <a:srgbClr val="F26B43"/>
          </p15:clr>
        </p15:guide>
        <p15:guide id="2" pos="7680">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49.emf"/></Relationships>
</file>

<file path=ppt/slides/_rels/slide11.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51.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57.xml"/></Relationships>
</file>

<file path=ppt/slides/_rels/slide13.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24.png"/><Relationship Id="rId2" Type="http://schemas.openxmlformats.org/officeDocument/2006/relationships/hyperlink" Target="mailto:viktor.balyberdin@montel.energy" TargetMode="External"/><Relationship Id="rId1" Type="http://schemas.openxmlformats.org/officeDocument/2006/relationships/slideLayout" Target="../slideLayouts/slideLayout79.xml"/><Relationship Id="rId6" Type="http://schemas.openxmlformats.org/officeDocument/2006/relationships/image" Target="../media/image55.svg"/><Relationship Id="rId5" Type="http://schemas.openxmlformats.org/officeDocument/2006/relationships/image" Target="../media/image54.png"/><Relationship Id="rId10" Type="http://schemas.openxmlformats.org/officeDocument/2006/relationships/image" Target="../media/image58.svg"/><Relationship Id="rId4" Type="http://schemas.openxmlformats.org/officeDocument/2006/relationships/image" Target="../media/image53.svg"/><Relationship Id="rId9" Type="http://schemas.openxmlformats.org/officeDocument/2006/relationships/image" Target="../media/image57.png"/></Relationships>
</file>

<file path=ppt/slides/_rels/slide2.xml.rels><?xml version="1.0" encoding="UTF-8" standalone="yes"?>
<Relationships xmlns="http://schemas.openxmlformats.org/package/2006/relationships"><Relationship Id="rId8" Type="http://schemas.openxmlformats.org/officeDocument/2006/relationships/image" Target="../media/image30.svg"/><Relationship Id="rId3" Type="http://schemas.openxmlformats.org/officeDocument/2006/relationships/image" Target="../media/image25.png"/><Relationship Id="rId7" Type="http://schemas.openxmlformats.org/officeDocument/2006/relationships/image" Target="../media/image29.png"/><Relationship Id="rId12" Type="http://schemas.openxmlformats.org/officeDocument/2006/relationships/image" Target="../media/image34.svg"/><Relationship Id="rId2" Type="http://schemas.openxmlformats.org/officeDocument/2006/relationships/image" Target="../media/image24.png"/><Relationship Id="rId1" Type="http://schemas.openxmlformats.org/officeDocument/2006/relationships/slideLayout" Target="../slideLayouts/slideLayout45.xml"/><Relationship Id="rId6" Type="http://schemas.openxmlformats.org/officeDocument/2006/relationships/image" Target="../media/image28.svg"/><Relationship Id="rId11" Type="http://schemas.openxmlformats.org/officeDocument/2006/relationships/image" Target="../media/image33.png"/><Relationship Id="rId5" Type="http://schemas.openxmlformats.org/officeDocument/2006/relationships/image" Target="../media/image27.png"/><Relationship Id="rId10" Type="http://schemas.openxmlformats.org/officeDocument/2006/relationships/image" Target="../media/image32.svg"/><Relationship Id="rId4" Type="http://schemas.openxmlformats.org/officeDocument/2006/relationships/image" Target="../media/image26.svg"/><Relationship Id="rId9" Type="http://schemas.openxmlformats.org/officeDocument/2006/relationships/image" Target="../media/image31.png"/></Relationships>
</file>

<file path=ppt/slides/_rels/slide3.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35.png"/><Relationship Id="rId1" Type="http://schemas.openxmlformats.org/officeDocument/2006/relationships/slideLayout" Target="../slideLayouts/slideLayout85.xml"/></Relationships>
</file>

<file path=ppt/slides/_rels/slide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37.png"/></Relationships>
</file>

<file path=ppt/slides/_rels/slide5.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39.png"/></Relationships>
</file>

<file path=ppt/slides/_rels/slide6.xml.rels><?xml version="1.0" encoding="UTF-8" standalone="yes"?>
<Relationships xmlns="http://schemas.openxmlformats.org/package/2006/relationships"><Relationship Id="rId3" Type="http://schemas.openxmlformats.org/officeDocument/2006/relationships/image" Target="../media/image40.emf"/><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41.emf"/></Relationships>
</file>

<file path=ppt/slides/_rels/slide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43.png"/></Relationships>
</file>

<file path=ppt/slides/_rels/slide8.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45.png"/></Relationships>
</file>

<file path=ppt/slides/_rels/slide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24.png"/><Relationship Id="rId1" Type="http://schemas.openxmlformats.org/officeDocument/2006/relationships/slideLayout" Target="../slideLayouts/slideLayout155.xml"/><Relationship Id="rId4" Type="http://schemas.openxmlformats.org/officeDocument/2006/relationships/image" Target="../media/image47.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tel 1">
            <a:extLst>
              <a:ext uri="{FF2B5EF4-FFF2-40B4-BE49-F238E27FC236}">
                <a16:creationId xmlns:a16="http://schemas.microsoft.com/office/drawing/2014/main" id="{A572955B-2A8C-4519-067A-5269E381DB66}"/>
              </a:ext>
            </a:extLst>
          </p:cNvPr>
          <p:cNvSpPr>
            <a:spLocks noGrp="1"/>
          </p:cNvSpPr>
          <p:nvPr>
            <p:ph type="title"/>
          </p:nvPr>
        </p:nvSpPr>
        <p:spPr/>
        <p:txBody>
          <a:bodyPr>
            <a:normAutofit fontScale="90000"/>
          </a:bodyPr>
          <a:lstStyle/>
          <a:p>
            <a:r>
              <a:rPr lang="en-US"/>
              <a:t>Long-term projections and risks for renewable production in the Nordic market</a:t>
            </a:r>
          </a:p>
        </p:txBody>
      </p:sp>
      <p:sp>
        <p:nvSpPr>
          <p:cNvPr id="4" name="TextBox 3">
            <a:extLst>
              <a:ext uri="{FF2B5EF4-FFF2-40B4-BE49-F238E27FC236}">
                <a16:creationId xmlns:a16="http://schemas.microsoft.com/office/drawing/2014/main" id="{30405F29-D610-F7FE-FE35-6CAD9EDA237A}"/>
              </a:ext>
            </a:extLst>
          </p:cNvPr>
          <p:cNvSpPr txBox="1"/>
          <p:nvPr/>
        </p:nvSpPr>
        <p:spPr>
          <a:xfrm>
            <a:off x="14817436" y="11293740"/>
            <a:ext cx="14921345" cy="1999009"/>
          </a:xfrm>
          <a:prstGeom prst="rect">
            <a:avLst/>
          </a:prstGeom>
          <a:noFill/>
        </p:spPr>
        <p:txBody>
          <a:bodyPr wrap="square">
            <a:spAutoFit/>
          </a:bodyPr>
          <a:lstStyle/>
          <a:p>
            <a:r>
              <a:rPr lang="nb-NO" sz="4800">
                <a:solidFill>
                  <a:schemeClr val="tx1"/>
                </a:solidFill>
              </a:rPr>
              <a:t>Viktor </a:t>
            </a:r>
            <a:r>
              <a:rPr lang="nb-NO" sz="4800" err="1">
                <a:solidFill>
                  <a:schemeClr val="tx1"/>
                </a:solidFill>
              </a:rPr>
              <a:t>Bayberdin</a:t>
            </a:r>
            <a:endParaRPr lang="nb-NO">
              <a:solidFill>
                <a:schemeClr val="tx1"/>
              </a:solidFill>
            </a:endParaRPr>
          </a:p>
          <a:p>
            <a:r>
              <a:rPr lang="nb-NO" sz="4800">
                <a:solidFill>
                  <a:schemeClr val="tx1"/>
                </a:solidFill>
              </a:rPr>
              <a:t> Senior </a:t>
            </a:r>
            <a:r>
              <a:rPr lang="nb-NO" sz="4800" err="1">
                <a:solidFill>
                  <a:schemeClr val="tx1"/>
                </a:solidFill>
              </a:rPr>
              <a:t>Director</a:t>
            </a:r>
            <a:r>
              <a:rPr lang="nb-NO" sz="4800">
                <a:solidFill>
                  <a:schemeClr val="tx1"/>
                </a:solidFill>
              </a:rPr>
              <a:t> </a:t>
            </a:r>
            <a:r>
              <a:rPr lang="nb-NO" sz="4800" err="1">
                <a:solidFill>
                  <a:schemeClr val="tx1"/>
                </a:solidFill>
              </a:rPr>
              <a:t>Montel</a:t>
            </a:r>
            <a:r>
              <a:rPr lang="nb-NO" sz="4800">
                <a:solidFill>
                  <a:schemeClr val="tx1"/>
                </a:solidFill>
              </a:rPr>
              <a:t> </a:t>
            </a:r>
            <a:r>
              <a:rPr lang="nb-NO" sz="4800" err="1">
                <a:solidFill>
                  <a:schemeClr val="tx1"/>
                </a:solidFill>
              </a:rPr>
              <a:t>SysPower</a:t>
            </a:r>
            <a:endParaRPr lang="nb-NO" sz="4800">
              <a:solidFill>
                <a:schemeClr val="tx1"/>
              </a:solidFill>
            </a:endParaRPr>
          </a:p>
        </p:txBody>
      </p:sp>
    </p:spTree>
    <p:extLst>
      <p:ext uri="{BB962C8B-B14F-4D97-AF65-F5344CB8AC3E}">
        <p14:creationId xmlns:p14="http://schemas.microsoft.com/office/powerpoint/2010/main" val="291061638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830997"/>
          </a:xfrm>
        </p:spPr>
        <p:txBody>
          <a:bodyPr/>
          <a:lstStyle/>
          <a:p>
            <a:r>
              <a:rPr lang="en-US" sz="6000" dirty="0">
                <a:solidFill>
                  <a:srgbClr val="01796E"/>
                </a:solidFill>
              </a:rPr>
              <a:t>Solar production profitability</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endParaRPr lang="en-US" sz="3600"/>
          </a:p>
          <a:p>
            <a:r>
              <a:rPr lang="en-US" sz="3600"/>
              <a:t>The concentration of solar production during daytime and summer assumes the construction of significant amounts of BESS , which nearly doubles the cost of solar installations in Europe.</a:t>
            </a:r>
          </a:p>
          <a:p>
            <a:r>
              <a:rPr lang="en-US" sz="3600"/>
              <a:t>Due to its latitude, southern areas of Scandinavia are preferred for solar development, although there are examples of solar installations further north.</a:t>
            </a:r>
          </a:p>
          <a:p>
            <a:r>
              <a:rPr lang="en-US" sz="3600"/>
              <a:t>However, in all areas except Norway, either stand-alone or hybrid BESS will be required to facilitate further solar penetration.</a:t>
            </a:r>
          </a:p>
          <a:p>
            <a:r>
              <a:rPr lang="en-US" sz="3600"/>
              <a:t>This is particularly true for southern areas, where there is a strong correlation between local solar production and European one</a:t>
            </a:r>
          </a:p>
          <a:p>
            <a:r>
              <a:rPr lang="en-US" sz="3600"/>
              <a:t>The lack of major solar development in Norway so far has resulted in the best capture rates and archived prices. However, administrative issues are expected to be resolved, leading to increased solar production in the future.</a:t>
            </a:r>
          </a:p>
          <a:p>
            <a:r>
              <a:rPr lang="en-US" sz="3600"/>
              <a:t>BESS is the least profitable in Norway compared to other countries due to a flatter price profile, which is attributed to the flexibility offered by the existing hydro resources.</a:t>
            </a:r>
          </a:p>
        </p:txBody>
      </p:sp>
      <p:pic>
        <p:nvPicPr>
          <p:cNvPr id="9" name="Picture Placeholder 8" descr="A graph with different colored bars&#10;&#10;Description automatically generated">
            <a:extLst>
              <a:ext uri="{FF2B5EF4-FFF2-40B4-BE49-F238E27FC236}">
                <a16:creationId xmlns:a16="http://schemas.microsoft.com/office/drawing/2014/main" id="{38F945E4-ECE3-DD17-A5EE-DAB84C734485}"/>
              </a:ext>
            </a:extLst>
          </p:cNvPr>
          <p:cNvPicPr>
            <a:picLocks noGrp="1" noChangeAspect="1"/>
          </p:cNvPicPr>
          <p:nvPr>
            <p:ph type="pic" sz="quarter" idx="39"/>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14" name="Picture Placeholder 13">
            <a:extLst>
              <a:ext uri="{FF2B5EF4-FFF2-40B4-BE49-F238E27FC236}">
                <a16:creationId xmlns:a16="http://schemas.microsoft.com/office/drawing/2014/main" id="{68054E37-EC10-C91B-0CFC-4BC859A1568B}"/>
              </a:ext>
            </a:extLst>
          </p:cNvPr>
          <p:cNvPicPr>
            <a:picLocks noGrp="1" noChangeAspect="1"/>
          </p:cNvPicPr>
          <p:nvPr>
            <p:ph type="pic" sz="quarter" idx="41"/>
          </p:nvPr>
        </p:nvPicPr>
        <p:blipFill>
          <a:blip r:embed="rId4"/>
          <a:srcRect t="3110" b="3110"/>
          <a:stretch>
            <a:fillRect/>
          </a:stretch>
        </p:blipFill>
        <p:spPr>
          <a:prstGeom prst="rect">
            <a:avLst/>
          </a:prstGeom>
        </p:spPr>
      </p:pic>
    </p:spTree>
    <p:extLst>
      <p:ext uri="{BB962C8B-B14F-4D97-AF65-F5344CB8AC3E}">
        <p14:creationId xmlns:p14="http://schemas.microsoft.com/office/powerpoint/2010/main" val="304946142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830997"/>
          </a:xfrm>
        </p:spPr>
        <p:txBody>
          <a:bodyPr/>
          <a:lstStyle/>
          <a:p>
            <a:r>
              <a:rPr lang="en-US" sz="6000">
                <a:solidFill>
                  <a:srgbClr val="01796E"/>
                </a:solidFill>
              </a:rPr>
              <a:t>Price development sensitivities</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a:t>Until 2030-2035, carbon and thermal prices still have a major impact on power price development through the SRMC costs of the remaining thermal generation. </a:t>
            </a:r>
          </a:p>
          <a:p>
            <a:r>
              <a:rPr lang="en-US" sz="3600"/>
              <a:t>Our sensitivity scenarios assume a 30% decrease/increase in thermal SRMC costs</a:t>
            </a:r>
          </a:p>
          <a:p>
            <a:r>
              <a:rPr lang="en-US" sz="3600"/>
              <a:t>A strong SRMC increase could lead to a radical impact on southern areas prices, resulting in significant price differences and triggering investment in renewable generation. </a:t>
            </a:r>
          </a:p>
          <a:p>
            <a:r>
              <a:rPr lang="en-US" sz="3600"/>
              <a:t>An increased commodity price level improves RES profitability and lead to further growth, initiating a sharp price decline afterward. </a:t>
            </a:r>
          </a:p>
          <a:p>
            <a:r>
              <a:rPr lang="en-US" sz="3600"/>
              <a:t>Lower power price level will have a major impact on commercial offshore wind construction, making it unprofitable and reducing the penetration of hydrogen</a:t>
            </a:r>
          </a:p>
          <a:p>
            <a:r>
              <a:rPr lang="en-US" sz="3600"/>
              <a:t>Extending the lifetime of the nuclear fleet or the construction of Small Modular Reactors (SMR) in Sweden and Finland will be challenging with lower prices, resulting in a significant reduction in nuclear production by the 2040s. </a:t>
            </a:r>
          </a:p>
          <a:p>
            <a:r>
              <a:rPr lang="en-US" sz="3600"/>
              <a:t>From 2035, the H2 price will be the main decisive factor for power price settlement and renewable construction and future development of it will be crucial</a:t>
            </a:r>
          </a:p>
          <a:p>
            <a:endParaRPr lang="en-US" sz="3600"/>
          </a:p>
        </p:txBody>
      </p:sp>
      <p:pic>
        <p:nvPicPr>
          <p:cNvPr id="9" name="Picture Placeholder 8" descr="A graph of different colored lines&#10;&#10;Description automatically generated">
            <a:extLst>
              <a:ext uri="{FF2B5EF4-FFF2-40B4-BE49-F238E27FC236}">
                <a16:creationId xmlns:a16="http://schemas.microsoft.com/office/drawing/2014/main" id="{2A2C94A2-A0FB-6E8C-A47A-80DFD635F1EB}"/>
              </a:ext>
            </a:extLst>
          </p:cNvPr>
          <p:cNvPicPr>
            <a:picLocks noGrp="1" noChangeAspect="1"/>
          </p:cNvPicPr>
          <p:nvPr>
            <p:ph type="pic" sz="quarter" idx="39"/>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11" name="Picture Placeholder 10" descr="A graph of a graph&#10;&#10;Description automatically generated with medium confidence">
            <a:extLst>
              <a:ext uri="{FF2B5EF4-FFF2-40B4-BE49-F238E27FC236}">
                <a16:creationId xmlns:a16="http://schemas.microsoft.com/office/drawing/2014/main" id="{B7E7728F-8E45-F00B-702B-4F0FA8D94AE0}"/>
              </a:ext>
            </a:extLst>
          </p:cNvPr>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t="858" b="858"/>
          <a:stretch>
            <a:fillRect/>
          </a:stretch>
        </p:blipFill>
        <p:spPr/>
      </p:pic>
    </p:spTree>
    <p:extLst>
      <p:ext uri="{BB962C8B-B14F-4D97-AF65-F5344CB8AC3E}">
        <p14:creationId xmlns:p14="http://schemas.microsoft.com/office/powerpoint/2010/main" val="128511185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 Placeholder 7">
            <a:extLst>
              <a:ext uri="{FF2B5EF4-FFF2-40B4-BE49-F238E27FC236}">
                <a16:creationId xmlns:a16="http://schemas.microsoft.com/office/drawing/2014/main" id="{36FA298B-1579-5A0B-C132-B5EF15C16D0E}"/>
              </a:ext>
            </a:extLst>
          </p:cNvPr>
          <p:cNvSpPr>
            <a:spLocks noGrp="1"/>
          </p:cNvSpPr>
          <p:nvPr>
            <p:ph type="body" sz="half" idx="40"/>
          </p:nvPr>
        </p:nvSpPr>
        <p:spPr/>
        <p:txBody>
          <a:bodyPr/>
          <a:lstStyle/>
          <a:p>
            <a:endParaRPr lang="en-US" sz="3600" dirty="0"/>
          </a:p>
          <a:p>
            <a:r>
              <a:rPr lang="en-US" sz="3600" dirty="0"/>
              <a:t>European strategy to reduce dependency on Russian energy and transition to a carbon-neutral power system</a:t>
            </a:r>
          </a:p>
          <a:p>
            <a:r>
              <a:rPr lang="en-US" sz="3600" dirty="0"/>
              <a:t>Political commitment for decarbonization and expected increase in renewable capacity</a:t>
            </a:r>
          </a:p>
          <a:p>
            <a:r>
              <a:rPr lang="en-US" sz="3600" dirty="0"/>
              <a:t>General economic development and growth</a:t>
            </a:r>
          </a:p>
          <a:p>
            <a:r>
              <a:rPr lang="en-US" sz="3600" dirty="0"/>
              <a:t>The rate of decline in renewable investment costs</a:t>
            </a:r>
          </a:p>
          <a:p>
            <a:r>
              <a:rPr lang="en-US" sz="3600" dirty="0"/>
              <a:t>Development of </a:t>
            </a:r>
            <a:r>
              <a:rPr lang="en-US" sz="3600" dirty="0" err="1"/>
              <a:t>imbalancing</a:t>
            </a:r>
            <a:r>
              <a:rPr lang="en-US" sz="3600" dirty="0"/>
              <a:t> costs</a:t>
            </a:r>
          </a:p>
          <a:p>
            <a:r>
              <a:rPr lang="en-US" sz="3600" dirty="0"/>
              <a:t>Development of required flexible capacities across all areas to facilitate renewable growth</a:t>
            </a:r>
          </a:p>
          <a:p>
            <a:r>
              <a:rPr lang="en-US" sz="3600" dirty="0"/>
              <a:t>The phase-out of remaining thermal capacity and the construction of additional flexibility generation utilizing green hydrogen</a:t>
            </a:r>
          </a:p>
          <a:p>
            <a:r>
              <a:rPr lang="en-US" sz="3600" dirty="0"/>
              <a:t>Development of new and extending the lifetime of existing nuclear capacity</a:t>
            </a:r>
          </a:p>
          <a:p>
            <a:endParaRPr lang="en-US" dirty="0"/>
          </a:p>
        </p:txBody>
      </p:sp>
      <p:sp>
        <p:nvSpPr>
          <p:cNvPr id="6" name="Title 5">
            <a:extLst>
              <a:ext uri="{FF2B5EF4-FFF2-40B4-BE49-F238E27FC236}">
                <a16:creationId xmlns:a16="http://schemas.microsoft.com/office/drawing/2014/main" id="{5626FA84-DF15-011A-210F-34DC69CAD409}"/>
              </a:ext>
            </a:extLst>
          </p:cNvPr>
          <p:cNvSpPr>
            <a:spLocks noGrp="1"/>
          </p:cNvSpPr>
          <p:nvPr>
            <p:ph type="title"/>
          </p:nvPr>
        </p:nvSpPr>
        <p:spPr>
          <a:xfrm>
            <a:off x="537007" y="263500"/>
            <a:ext cx="12680228" cy="830997"/>
          </a:xfrm>
        </p:spPr>
        <p:txBody>
          <a:bodyPr/>
          <a:lstStyle/>
          <a:p>
            <a:r>
              <a:rPr lang="en-US" sz="6000" dirty="0">
                <a:solidFill>
                  <a:srgbClr val="01796E"/>
                </a:solidFill>
              </a:rPr>
              <a:t>Other risks</a:t>
            </a:r>
          </a:p>
        </p:txBody>
      </p:sp>
      <p:sp>
        <p:nvSpPr>
          <p:cNvPr id="9" name="Text Placeholder 8">
            <a:extLst>
              <a:ext uri="{FF2B5EF4-FFF2-40B4-BE49-F238E27FC236}">
                <a16:creationId xmlns:a16="http://schemas.microsoft.com/office/drawing/2014/main" id="{C70A1C69-289F-EA1F-76ED-FF73DAF734C7}"/>
              </a:ext>
            </a:extLst>
          </p:cNvPr>
          <p:cNvSpPr>
            <a:spLocks noGrp="1"/>
          </p:cNvSpPr>
          <p:nvPr>
            <p:ph type="body" sz="half" idx="41"/>
          </p:nvPr>
        </p:nvSpPr>
        <p:spPr/>
        <p:txBody>
          <a:bodyPr/>
          <a:lstStyle/>
          <a:p>
            <a:endParaRPr lang="en-US" sz="3600" dirty="0"/>
          </a:p>
          <a:p>
            <a:r>
              <a:rPr lang="en-US" sz="3600" dirty="0"/>
              <a:t>Cost development for green hydrogen production and utilization as the main driver for prices after 2035</a:t>
            </a:r>
          </a:p>
          <a:p>
            <a:r>
              <a:rPr lang="en-US" sz="3600" dirty="0"/>
              <a:t>The speed of green hydrogen technology penetration across power markets on both the demand and power generation sides</a:t>
            </a:r>
          </a:p>
          <a:p>
            <a:r>
              <a:rPr lang="en-US" sz="3600" dirty="0"/>
              <a:t>Consumption growth, the rate of electrification, and electrolyze consumption</a:t>
            </a:r>
          </a:p>
          <a:p>
            <a:r>
              <a:rPr lang="en-US" sz="3600" dirty="0"/>
              <a:t>Reinforcement of internal transmission capacities and construction of new interconnectors abroad</a:t>
            </a:r>
          </a:p>
          <a:p>
            <a:r>
              <a:rPr lang="en-US" sz="3600" dirty="0"/>
              <a:t>Global climate changes</a:t>
            </a:r>
          </a:p>
          <a:p>
            <a:r>
              <a:rPr lang="en-US" sz="3600" dirty="0"/>
              <a:t>Hydrological and weather situation as the major source of volatility in a shorter perspective</a:t>
            </a:r>
          </a:p>
          <a:p>
            <a:r>
              <a:rPr lang="en-US" sz="3600" dirty="0"/>
              <a:t>Market and PPA liquidity </a:t>
            </a:r>
          </a:p>
        </p:txBody>
      </p:sp>
    </p:spTree>
    <p:extLst>
      <p:ext uri="{BB962C8B-B14F-4D97-AF65-F5344CB8AC3E}">
        <p14:creationId xmlns:p14="http://schemas.microsoft.com/office/powerpoint/2010/main" val="98215256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Plassholder for tekst 3">
            <a:extLst>
              <a:ext uri="{FF2B5EF4-FFF2-40B4-BE49-F238E27FC236}">
                <a16:creationId xmlns:a16="http://schemas.microsoft.com/office/drawing/2014/main" id="{6087DF76-D0CE-60A4-ABF9-40367421A8AC}"/>
              </a:ext>
            </a:extLst>
          </p:cNvPr>
          <p:cNvSpPr>
            <a:spLocks noGrp="1"/>
          </p:cNvSpPr>
          <p:nvPr>
            <p:ph type="body" sz="half" idx="84"/>
          </p:nvPr>
        </p:nvSpPr>
        <p:spPr>
          <a:xfrm>
            <a:off x="682479" y="11633906"/>
            <a:ext cx="4956048" cy="1646285"/>
          </a:xfrm>
        </p:spPr>
        <p:txBody>
          <a:bodyPr/>
          <a:lstStyle/>
          <a:p>
            <a:r>
              <a:rPr lang="nn-NO">
                <a:latin typeface="Haffer" panose="020B0504030103020203" pitchFamily="34" charset="0"/>
                <a:ea typeface="Haffer" panose="020B0504030103020203" pitchFamily="34" charset="0"/>
                <a:cs typeface="Haffer" panose="020B0504030103020203" pitchFamily="34" charset="0"/>
              </a:rPr>
              <a:t>     +47 </a:t>
            </a:r>
            <a:r>
              <a:rPr lang="en-US">
                <a:latin typeface="Haffer" panose="020B0504030103020203" pitchFamily="34" charset="0"/>
                <a:ea typeface="Haffer" panose="020B0504030103020203" pitchFamily="34" charset="0"/>
                <a:cs typeface="Haffer" panose="020B0504030103020203" pitchFamily="34" charset="0"/>
              </a:rPr>
              <a:t>73 80 58 00</a:t>
            </a:r>
          </a:p>
          <a:p>
            <a:r>
              <a:rPr lang="en-US">
                <a:latin typeface="Haffer" panose="020B0504030103020203" pitchFamily="34" charset="0"/>
                <a:ea typeface="Haffer" panose="020B0504030103020203" pitchFamily="34" charset="0"/>
                <a:cs typeface="Haffer" panose="020B0504030103020203" pitchFamily="34" charset="0"/>
              </a:rPr>
              <a:t>	</a:t>
            </a:r>
          </a:p>
          <a:p>
            <a:r>
              <a:rPr lang="en-US">
                <a:latin typeface="Haffer" panose="020B0504030103020203" pitchFamily="34" charset="0"/>
                <a:ea typeface="Haffer" panose="020B0504030103020203" pitchFamily="34" charset="0"/>
                <a:cs typeface="Haffer" panose="020B0504030103020203" pitchFamily="34" charset="0"/>
              </a:rPr>
              <a:t>     www.montel.no</a:t>
            </a:r>
            <a:endParaRPr lang="nb-NO">
              <a:latin typeface="Haffer" panose="020B0504030103020203" pitchFamily="34" charset="0"/>
              <a:ea typeface="Haffer" panose="020B0504030103020203" pitchFamily="34" charset="0"/>
              <a:cs typeface="Haffer" panose="020B0504030103020203" pitchFamily="34" charset="0"/>
            </a:endParaRPr>
          </a:p>
          <a:p>
            <a:endParaRPr lang="nb-NO">
              <a:latin typeface="Haffer" panose="020B0504030103020203" pitchFamily="34" charset="0"/>
              <a:ea typeface="Haffer" panose="020B0504030103020203" pitchFamily="34" charset="0"/>
              <a:cs typeface="Haffer" panose="020B0504030103020203" pitchFamily="34" charset="0"/>
            </a:endParaRPr>
          </a:p>
        </p:txBody>
      </p:sp>
      <p:sp>
        <p:nvSpPr>
          <p:cNvPr id="5" name="Tittel 4">
            <a:extLst>
              <a:ext uri="{FF2B5EF4-FFF2-40B4-BE49-F238E27FC236}">
                <a16:creationId xmlns:a16="http://schemas.microsoft.com/office/drawing/2014/main" id="{C69EFF1C-C40D-0C91-F7AE-B86FB3B7513F}"/>
              </a:ext>
            </a:extLst>
          </p:cNvPr>
          <p:cNvSpPr>
            <a:spLocks noGrp="1"/>
          </p:cNvSpPr>
          <p:nvPr>
            <p:ph type="title"/>
          </p:nvPr>
        </p:nvSpPr>
        <p:spPr>
          <a:xfrm>
            <a:off x="537007" y="508000"/>
            <a:ext cx="14467466" cy="2585323"/>
          </a:xfrm>
        </p:spPr>
        <p:txBody>
          <a:bodyPr/>
          <a:lstStyle/>
          <a:p>
            <a:r>
              <a:rPr lang="nb-NO" sz="6000" err="1">
                <a:solidFill>
                  <a:srgbClr val="01796E"/>
                </a:solidFill>
              </a:rPr>
              <a:t>Any</a:t>
            </a:r>
            <a:r>
              <a:rPr lang="nb-NO" sz="6000">
                <a:solidFill>
                  <a:srgbClr val="01796E"/>
                </a:solidFill>
              </a:rPr>
              <a:t> questions </a:t>
            </a:r>
            <a:r>
              <a:rPr lang="nb-NO" sz="6000" err="1">
                <a:solidFill>
                  <a:srgbClr val="01796E"/>
                </a:solidFill>
              </a:rPr>
              <a:t>welcomed</a:t>
            </a:r>
            <a:r>
              <a:rPr lang="nb-NO" sz="6000">
                <a:solidFill>
                  <a:srgbClr val="01796E"/>
                </a:solidFill>
              </a:rPr>
              <a:t>!</a:t>
            </a:r>
          </a:p>
        </p:txBody>
      </p:sp>
      <p:sp>
        <p:nvSpPr>
          <p:cNvPr id="9" name="Plassholder for tekst 8">
            <a:extLst>
              <a:ext uri="{FF2B5EF4-FFF2-40B4-BE49-F238E27FC236}">
                <a16:creationId xmlns:a16="http://schemas.microsoft.com/office/drawing/2014/main" id="{FEB5A4C9-614A-648A-ADC5-DF603489D1C3}"/>
              </a:ext>
            </a:extLst>
          </p:cNvPr>
          <p:cNvSpPr>
            <a:spLocks noGrp="1"/>
          </p:cNvSpPr>
          <p:nvPr>
            <p:ph type="body" sz="half" idx="88"/>
          </p:nvPr>
        </p:nvSpPr>
        <p:spPr>
          <a:xfrm>
            <a:off x="15678025" y="10779942"/>
            <a:ext cx="8555435" cy="1347741"/>
          </a:xfrm>
        </p:spPr>
        <p:txBody>
          <a:bodyPr/>
          <a:lstStyle/>
          <a:p>
            <a:r>
              <a:rPr lang="nb-NO" sz="2800"/>
              <a:t>Viktor </a:t>
            </a:r>
            <a:r>
              <a:rPr lang="nb-NO" sz="2800" err="1"/>
              <a:t>Bayberdin</a:t>
            </a:r>
            <a:r>
              <a:rPr lang="nb-NO" sz="2800"/>
              <a:t> – Senior </a:t>
            </a:r>
            <a:r>
              <a:rPr lang="nb-NO" sz="2800" err="1"/>
              <a:t>Director</a:t>
            </a:r>
            <a:r>
              <a:rPr lang="nb-NO" sz="2800"/>
              <a:t> </a:t>
            </a:r>
            <a:r>
              <a:rPr lang="nb-NO" sz="2800" err="1"/>
              <a:t>Montel</a:t>
            </a:r>
            <a:r>
              <a:rPr lang="nb-NO" sz="2800"/>
              <a:t> </a:t>
            </a:r>
            <a:r>
              <a:rPr lang="nb-NO" sz="2800" err="1"/>
              <a:t>SysPower</a:t>
            </a:r>
            <a:endParaRPr lang="nb-NO" sz="2800"/>
          </a:p>
          <a:p>
            <a:r>
              <a:rPr lang="en-US" sz="2800">
                <a:latin typeface="Haffer" panose="020B0504030103020203" pitchFamily="34" charset="0"/>
                <a:ea typeface="Haffer" panose="020B0504030103020203" pitchFamily="34" charset="0"/>
                <a:cs typeface="Haffer" panose="020B0504030103020203" pitchFamily="34" charset="0"/>
                <a:hlinkClick r:id="rId2"/>
              </a:rPr>
              <a:t> </a:t>
            </a:r>
            <a:r>
              <a:rPr lang="en-FI" sz="2800">
                <a:latin typeface="Haffer" panose="020B0504030103020203" pitchFamily="34" charset="0"/>
                <a:ea typeface="Haffer" panose="020B0504030103020203" pitchFamily="34" charset="0"/>
                <a:cs typeface="Haffer" panose="020B0504030103020203" pitchFamily="34" charset="0"/>
                <a:hlinkClick r:id="rId2"/>
              </a:rPr>
              <a:t>viktor.balyberdin@</a:t>
            </a:r>
            <a:r>
              <a:rPr lang="en-US" sz="2800" err="1">
                <a:latin typeface="Haffer" panose="020B0504030103020203" pitchFamily="34" charset="0"/>
                <a:ea typeface="Haffer" panose="020B0504030103020203" pitchFamily="34" charset="0"/>
                <a:cs typeface="Haffer" panose="020B0504030103020203" pitchFamily="34" charset="0"/>
                <a:hlinkClick r:id="rId2"/>
              </a:rPr>
              <a:t>montel.energy</a:t>
            </a:r>
            <a:endParaRPr lang="nb-NO" sz="2800">
              <a:latin typeface="Haffer" panose="020B0504030103020203" pitchFamily="34" charset="0"/>
              <a:ea typeface="Haffer" panose="020B0504030103020203" pitchFamily="34" charset="0"/>
              <a:cs typeface="Haffer" panose="020B0504030103020203" pitchFamily="34" charset="0"/>
            </a:endParaRPr>
          </a:p>
          <a:p>
            <a:endParaRPr lang="nb-NO"/>
          </a:p>
        </p:txBody>
      </p:sp>
      <p:pic>
        <p:nvPicPr>
          <p:cNvPr id="19" name="Grafikk 18">
            <a:extLst>
              <a:ext uri="{FF2B5EF4-FFF2-40B4-BE49-F238E27FC236}">
                <a16:creationId xmlns:a16="http://schemas.microsoft.com/office/drawing/2014/main" id="{05E13125-3DFD-19BB-16B9-4A97F8891504}"/>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61581" y="11704976"/>
            <a:ext cx="244631" cy="244631"/>
          </a:xfrm>
          <a:prstGeom prst="rect">
            <a:avLst/>
          </a:prstGeom>
        </p:spPr>
      </p:pic>
      <p:pic>
        <p:nvPicPr>
          <p:cNvPr id="21" name="Grafikk 20">
            <a:extLst>
              <a:ext uri="{FF2B5EF4-FFF2-40B4-BE49-F238E27FC236}">
                <a16:creationId xmlns:a16="http://schemas.microsoft.com/office/drawing/2014/main" id="{10E3F16D-9D24-B972-8EB7-163B64565DF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38261" y="12482322"/>
            <a:ext cx="222401" cy="283561"/>
          </a:xfrm>
          <a:prstGeom prst="rect">
            <a:avLst/>
          </a:prstGeom>
        </p:spPr>
      </p:pic>
      <p:pic>
        <p:nvPicPr>
          <p:cNvPr id="2" name="Bilde 1">
            <a:extLst>
              <a:ext uri="{FF2B5EF4-FFF2-40B4-BE49-F238E27FC236}">
                <a16:creationId xmlns:a16="http://schemas.microsoft.com/office/drawing/2014/main" id="{4664BE9F-E594-54F5-E15F-797316F78A6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pic>
        <p:nvPicPr>
          <p:cNvPr id="15" name="Plassholder for bilde 10" descr="Et bilde som inneholder Menneskeansikt, person, klær, skjorte&#10;&#10;Automatisk generert beskrivelse">
            <a:extLst>
              <a:ext uri="{FF2B5EF4-FFF2-40B4-BE49-F238E27FC236}">
                <a16:creationId xmlns:a16="http://schemas.microsoft.com/office/drawing/2014/main" id="{A0C536FD-EF59-62C3-BAFE-A43DBF9FE701}"/>
              </a:ext>
            </a:extLst>
          </p:cNvPr>
          <p:cNvPicPr>
            <a:picLocks noGrp="1" noChangeAspect="1"/>
          </p:cNvPicPr>
          <p:nvPr>
            <p:ph type="pic" sz="quarter" idx="80"/>
          </p:nvPr>
        </p:nvPicPr>
        <p:blipFill>
          <a:blip r:embed="rId8">
            <a:extLst>
              <a:ext uri="{28A0092B-C50C-407E-A947-70E740481C1C}">
                <a14:useLocalDpi xmlns:a14="http://schemas.microsoft.com/office/drawing/2010/main" val="0"/>
              </a:ext>
            </a:extLst>
          </a:blip>
          <a:srcRect t="11797" b="11797"/>
          <a:stretch/>
        </p:blipFill>
        <p:spPr>
          <a:xfrm>
            <a:off x="15292388" y="508000"/>
            <a:ext cx="8555037" cy="9802813"/>
          </a:xfrm>
        </p:spPr>
      </p:pic>
      <p:pic>
        <p:nvPicPr>
          <p:cNvPr id="18" name="Grafikk 16">
            <a:extLst>
              <a:ext uri="{FF2B5EF4-FFF2-40B4-BE49-F238E27FC236}">
                <a16:creationId xmlns:a16="http://schemas.microsoft.com/office/drawing/2014/main" id="{770FDF96-5C47-7346-8A8F-36CBF9F8067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15401103" y="11453813"/>
            <a:ext cx="276922" cy="212793"/>
          </a:xfrm>
          <a:prstGeom prst="rect">
            <a:avLst/>
          </a:prstGeom>
        </p:spPr>
      </p:pic>
    </p:spTree>
    <p:extLst>
      <p:ext uri="{BB962C8B-B14F-4D97-AF65-F5344CB8AC3E}">
        <p14:creationId xmlns:p14="http://schemas.microsoft.com/office/powerpoint/2010/main" val="39837249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Bilde 19">
            <a:extLst>
              <a:ext uri="{FF2B5EF4-FFF2-40B4-BE49-F238E27FC236}">
                <a16:creationId xmlns:a16="http://schemas.microsoft.com/office/drawing/2014/main" id="{4DB00D2C-394E-EF59-2C09-D110BD96B09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2" name="Plassholder for bilde 1">
            <a:extLst>
              <a:ext uri="{FF2B5EF4-FFF2-40B4-BE49-F238E27FC236}">
                <a16:creationId xmlns:a16="http://schemas.microsoft.com/office/drawing/2014/main" id="{9E9B4E47-4DF6-BD07-E389-D55B495D4935}"/>
              </a:ext>
            </a:extLst>
          </p:cNvPr>
          <p:cNvSpPr>
            <a:spLocks noGrp="1"/>
          </p:cNvSpPr>
          <p:nvPr>
            <p:ph type="pic" sz="quarter" idx="40"/>
          </p:nvPr>
        </p:nvSpPr>
        <p:spPr>
          <a:xfrm>
            <a:off x="536972" y="2271118"/>
            <a:ext cx="4453732" cy="3791480"/>
          </a:xfrm>
          <a:gradFill>
            <a:gsLst>
              <a:gs pos="0">
                <a:srgbClr val="01796E"/>
              </a:gs>
              <a:gs pos="100000">
                <a:srgbClr val="002E33"/>
              </a:gs>
            </a:gsLst>
            <a:path path="circle">
              <a:fillToRect l="100000" t="100000"/>
            </a:path>
          </a:gradFill>
        </p:spPr>
        <p:txBody>
          <a:bodyPr/>
          <a:lstStyle/>
          <a:p>
            <a:pPr marL="0" indent="0">
              <a:buNone/>
            </a:pPr>
            <a:endParaRPr lang="nb-NO"/>
          </a:p>
        </p:txBody>
      </p:sp>
      <p:sp>
        <p:nvSpPr>
          <p:cNvPr id="3" name="Plassholder for tekst 2">
            <a:extLst>
              <a:ext uri="{FF2B5EF4-FFF2-40B4-BE49-F238E27FC236}">
                <a16:creationId xmlns:a16="http://schemas.microsoft.com/office/drawing/2014/main" id="{1CD8B6DA-86B2-0ECB-7172-88AA1843B1A8}"/>
              </a:ext>
            </a:extLst>
          </p:cNvPr>
          <p:cNvSpPr>
            <a:spLocks noGrp="1"/>
          </p:cNvSpPr>
          <p:nvPr>
            <p:ph type="body" sz="half" idx="12"/>
          </p:nvPr>
        </p:nvSpPr>
        <p:spPr>
          <a:xfrm>
            <a:off x="536575" y="6394048"/>
            <a:ext cx="4453732" cy="6148991"/>
          </a:xfrm>
        </p:spPr>
        <p:txBody>
          <a:bodyPr/>
          <a:lstStyle/>
          <a:p>
            <a:pPr lvl="0" algn="ctr">
              <a:defRPr/>
            </a:pPr>
            <a:r>
              <a:rPr lang="en-GB" sz="2400" b="1" kern="0"/>
              <a:t>Web tool – data, forecasts and analysis on power markets</a:t>
            </a:r>
          </a:p>
          <a:p>
            <a:pPr lvl="0" algn="ctr">
              <a:defRPr/>
            </a:pPr>
            <a:endParaRPr lang="en-GB" sz="2400" b="1" kern="0"/>
          </a:p>
          <a:p>
            <a:pPr marL="285750" lvl="0" indent="-285750">
              <a:buFont typeface="Arial" panose="020B0604020202020204" pitchFamily="34" charset="0"/>
              <a:buChar char="•"/>
              <a:defRPr/>
            </a:pPr>
            <a:r>
              <a:rPr lang="en-GB" sz="2400" kern="0"/>
              <a:t>Short, mid and long-term power forecasts</a:t>
            </a:r>
          </a:p>
          <a:p>
            <a:pPr marL="285750" lvl="0" indent="-285750">
              <a:buFont typeface="Arial" panose="020B0604020202020204" pitchFamily="34" charset="0"/>
              <a:buChar char="•"/>
              <a:defRPr/>
            </a:pPr>
            <a:r>
              <a:rPr lang="en-GB" sz="2400" kern="0"/>
              <a:t>Coverage of commodities and CO2 markets</a:t>
            </a:r>
          </a:p>
          <a:p>
            <a:pPr marL="285750" lvl="0" indent="-285750">
              <a:buFont typeface="Arial" panose="020B0604020202020204" pitchFamily="34" charset="0"/>
              <a:buChar char="•"/>
              <a:defRPr/>
            </a:pPr>
            <a:r>
              <a:rPr lang="en-GB" sz="2400" kern="0"/>
              <a:t>Extensive weather data</a:t>
            </a:r>
          </a:p>
          <a:p>
            <a:pPr marL="285750" lvl="0" indent="-285750">
              <a:buFont typeface="Arial" panose="020B0604020202020204" pitchFamily="34" charset="0"/>
              <a:buChar char="•"/>
              <a:defRPr/>
            </a:pPr>
            <a:r>
              <a:rPr lang="en-GB" sz="2400" kern="0"/>
              <a:t>Detailed UMM information</a:t>
            </a:r>
          </a:p>
          <a:p>
            <a:pPr marL="285750" lvl="0" indent="-285750">
              <a:buFont typeface="Arial" panose="020B0604020202020204" pitchFamily="34" charset="0"/>
              <a:buChar char="•"/>
              <a:defRPr/>
            </a:pPr>
            <a:r>
              <a:rPr lang="en-GB" sz="2400" kern="0"/>
              <a:t>Advanced data warehouse solution with easy data extraction possibilities</a:t>
            </a:r>
          </a:p>
          <a:p>
            <a:pPr marL="285750" lvl="0" indent="-285750">
              <a:buFont typeface="Arial" panose="020B0604020202020204" pitchFamily="34" charset="0"/>
              <a:buChar char="•"/>
              <a:defRPr/>
            </a:pPr>
            <a:r>
              <a:rPr lang="en-GB" sz="2400" kern="0"/>
              <a:t>Advanced BI solution for own analysis construction</a:t>
            </a:r>
          </a:p>
          <a:p>
            <a:endParaRPr lang="nb-NO" sz="2400"/>
          </a:p>
        </p:txBody>
      </p:sp>
      <p:sp>
        <p:nvSpPr>
          <p:cNvPr id="4" name="Plassholder for tekst 3">
            <a:extLst>
              <a:ext uri="{FF2B5EF4-FFF2-40B4-BE49-F238E27FC236}">
                <a16:creationId xmlns:a16="http://schemas.microsoft.com/office/drawing/2014/main" id="{ACBA3F93-F77C-A4AC-1D7D-88CD338F6B01}"/>
              </a:ext>
            </a:extLst>
          </p:cNvPr>
          <p:cNvSpPr>
            <a:spLocks noGrp="1"/>
          </p:cNvSpPr>
          <p:nvPr>
            <p:ph type="body" sz="half" idx="63"/>
          </p:nvPr>
        </p:nvSpPr>
        <p:spPr>
          <a:xfrm>
            <a:off x="5251078" y="6394048"/>
            <a:ext cx="4453732" cy="5268750"/>
          </a:xfrm>
        </p:spPr>
        <p:txBody>
          <a:bodyPr/>
          <a:lstStyle/>
          <a:p>
            <a:pPr lvl="0" algn="ctr">
              <a:defRPr/>
            </a:pPr>
            <a:r>
              <a:rPr lang="en-GB" sz="2400" b="1" kern="0" dirty="0"/>
              <a:t>Nordic/Baltic power forecast for up to 40 years</a:t>
            </a:r>
          </a:p>
          <a:p>
            <a:pPr lvl="0" algn="ctr">
              <a:defRPr/>
            </a:pPr>
            <a:endParaRPr lang="en-GB" b="1" kern="0" dirty="0"/>
          </a:p>
          <a:p>
            <a:pPr marL="285750" lvl="0" indent="-285750">
              <a:buFont typeface="Arial" panose="020B0604020202020204" pitchFamily="34" charset="0"/>
              <a:buChar char="•"/>
              <a:defRPr/>
            </a:pPr>
            <a:r>
              <a:rPr lang="en-GB" sz="2400" kern="0" dirty="0"/>
              <a:t>Quarterly updated 40 years ahead power forecasts </a:t>
            </a:r>
          </a:p>
          <a:p>
            <a:pPr marL="285750" lvl="0" indent="-285750">
              <a:buFont typeface="Arial" panose="020B0604020202020204" pitchFamily="34" charset="0"/>
              <a:buChar char="•"/>
              <a:defRPr/>
            </a:pPr>
            <a:r>
              <a:rPr lang="en-GB" sz="2400" kern="0" dirty="0"/>
              <a:t>All input assumptions and results are available through SYSPOWER </a:t>
            </a:r>
            <a:r>
              <a:rPr lang="en-GB" sz="2400" kern="0" dirty="0" err="1"/>
              <a:t>dataware</a:t>
            </a:r>
            <a:r>
              <a:rPr lang="en-GB" sz="2400" kern="0" dirty="0"/>
              <a:t> house</a:t>
            </a:r>
          </a:p>
          <a:p>
            <a:pPr marL="285750" lvl="0" indent="-285750">
              <a:buFont typeface="Arial" panose="020B0604020202020204" pitchFamily="34" charset="0"/>
              <a:buChar char="•"/>
              <a:defRPr/>
            </a:pPr>
            <a:r>
              <a:rPr lang="en-GB" sz="2400" kern="0" dirty="0"/>
              <a:t>Constantly updated EMPS model though  weekly and quarterly updates</a:t>
            </a:r>
          </a:p>
          <a:p>
            <a:pPr marL="285750" lvl="0" indent="-285750">
              <a:buFont typeface="Arial" panose="020B0604020202020204" pitchFamily="34" charset="0"/>
              <a:buChar char="•"/>
              <a:defRPr/>
            </a:pPr>
            <a:r>
              <a:rPr lang="en-GB" sz="2400" kern="0" dirty="0"/>
              <a:t>Possibility for scenarios runs</a:t>
            </a:r>
          </a:p>
          <a:p>
            <a:endParaRPr lang="nb-NO" sz="2400" dirty="0"/>
          </a:p>
        </p:txBody>
      </p:sp>
      <p:sp>
        <p:nvSpPr>
          <p:cNvPr id="5" name="Plassholder for tekst 4">
            <a:extLst>
              <a:ext uri="{FF2B5EF4-FFF2-40B4-BE49-F238E27FC236}">
                <a16:creationId xmlns:a16="http://schemas.microsoft.com/office/drawing/2014/main" id="{1BCB2969-FA1B-9498-FDC2-BB64E07900E8}"/>
              </a:ext>
            </a:extLst>
          </p:cNvPr>
          <p:cNvSpPr>
            <a:spLocks noGrp="1"/>
          </p:cNvSpPr>
          <p:nvPr>
            <p:ph type="body" sz="half" idx="64"/>
          </p:nvPr>
        </p:nvSpPr>
        <p:spPr>
          <a:xfrm>
            <a:off x="9965283" y="6394048"/>
            <a:ext cx="4453732" cy="5742726"/>
          </a:xfrm>
        </p:spPr>
        <p:txBody>
          <a:bodyPr/>
          <a:lstStyle/>
          <a:p>
            <a:pPr lvl="0" algn="ctr">
              <a:defRPr/>
            </a:pPr>
            <a:r>
              <a:rPr lang="en-GB" sz="2400" b="1" kern="0"/>
              <a:t>Standard and tailor-made calculations</a:t>
            </a:r>
          </a:p>
          <a:p>
            <a:pPr lvl="0" algn="ctr">
              <a:defRPr/>
            </a:pPr>
            <a:endParaRPr lang="en-FI" sz="2400" b="1" kern="0"/>
          </a:p>
          <a:p>
            <a:pPr marL="285750" lvl="0" indent="-285750">
              <a:buFont typeface="Arial" panose="020B0604020202020204" pitchFamily="34" charset="0"/>
              <a:buChar char="•"/>
              <a:defRPr/>
            </a:pPr>
            <a:r>
              <a:rPr lang="en-GB" sz="2400" kern="0"/>
              <a:t>Monthly/quarterly/annual capture rates for solar, on/offshore wind for each Nordic/Baltic price area</a:t>
            </a:r>
          </a:p>
          <a:p>
            <a:pPr marL="285750" lvl="0" indent="-285750">
              <a:buFont typeface="Arial" panose="020B0604020202020204" pitchFamily="34" charset="0"/>
              <a:buChar char="•"/>
              <a:defRPr/>
            </a:pPr>
            <a:r>
              <a:rPr lang="en-GB" sz="2400" kern="0"/>
              <a:t>Delivered as part of LTPO, or Nordic risk report</a:t>
            </a:r>
          </a:p>
          <a:p>
            <a:pPr marL="285750" lvl="0" indent="-285750">
              <a:buFont typeface="Arial" panose="020B0604020202020204" pitchFamily="34" charset="0"/>
              <a:buChar char="•"/>
              <a:defRPr/>
            </a:pPr>
            <a:r>
              <a:rPr lang="en-GB" sz="2400" kern="0"/>
              <a:t>Models for estimations of solar/BESS profitability</a:t>
            </a:r>
          </a:p>
          <a:p>
            <a:pPr marL="285750" lvl="0" indent="-285750">
              <a:buFont typeface="Arial" panose="020B0604020202020204" pitchFamily="34" charset="0"/>
              <a:buChar char="•"/>
              <a:defRPr/>
            </a:pPr>
            <a:r>
              <a:rPr lang="en-GB" sz="2400" kern="0"/>
              <a:t>Models to estimate H2 profitability</a:t>
            </a:r>
            <a:endParaRPr lang="en-GB" kern="0"/>
          </a:p>
          <a:p>
            <a:endParaRPr lang="nb-NO" sz="2400"/>
          </a:p>
        </p:txBody>
      </p:sp>
      <p:sp>
        <p:nvSpPr>
          <p:cNvPr id="6" name="Plassholder for tekst 5">
            <a:extLst>
              <a:ext uri="{FF2B5EF4-FFF2-40B4-BE49-F238E27FC236}">
                <a16:creationId xmlns:a16="http://schemas.microsoft.com/office/drawing/2014/main" id="{BBDFF48F-E315-35C4-72E0-B653A381A2DF}"/>
              </a:ext>
            </a:extLst>
          </p:cNvPr>
          <p:cNvSpPr>
            <a:spLocks noGrp="1"/>
          </p:cNvSpPr>
          <p:nvPr>
            <p:ph type="body" sz="half" idx="65"/>
          </p:nvPr>
        </p:nvSpPr>
        <p:spPr>
          <a:xfrm>
            <a:off x="14679488" y="6394048"/>
            <a:ext cx="4453732" cy="4930196"/>
          </a:xfrm>
        </p:spPr>
        <p:txBody>
          <a:bodyPr/>
          <a:lstStyle/>
          <a:p>
            <a:pPr lvl="0" algn="ctr">
              <a:defRPr/>
            </a:pPr>
            <a:r>
              <a:rPr lang="en-GB" sz="2400" b="1" kern="0" dirty="0"/>
              <a:t>PPA analysis and area-specific report</a:t>
            </a:r>
          </a:p>
          <a:p>
            <a:pPr lvl="0" algn="ctr">
              <a:defRPr/>
            </a:pPr>
            <a:endParaRPr lang="en-FI" sz="2400" b="1" kern="0" dirty="0"/>
          </a:p>
          <a:p>
            <a:pPr marL="285750" lvl="0" indent="-285750">
              <a:buFont typeface="Arial" panose="020B0604020202020204" pitchFamily="34" charset="0"/>
              <a:buChar char="•"/>
              <a:defRPr/>
            </a:pPr>
            <a:r>
              <a:rPr lang="en-GB" sz="2400" kern="0" dirty="0"/>
              <a:t>Evaluation on market and price risks of Nordic and Baltic price area</a:t>
            </a:r>
          </a:p>
          <a:p>
            <a:pPr marL="285750" lvl="0" indent="-285750">
              <a:buFont typeface="Arial" panose="020B0604020202020204" pitchFamily="34" charset="0"/>
              <a:buChar char="•"/>
              <a:defRPr/>
            </a:pPr>
            <a:r>
              <a:rPr lang="en-GB" sz="2400" kern="0" dirty="0"/>
              <a:t>Overview  and analysis of the PPA market </a:t>
            </a:r>
          </a:p>
          <a:p>
            <a:pPr marL="285750" lvl="0" indent="-285750">
              <a:buFont typeface="Arial" panose="020B0604020202020204" pitchFamily="34" charset="0"/>
              <a:buChar char="•"/>
              <a:defRPr/>
            </a:pPr>
            <a:r>
              <a:rPr lang="en-GB" sz="2400" kern="0" dirty="0"/>
              <a:t>Detailed price area specific reports which can be tailored for client needs</a:t>
            </a:r>
          </a:p>
          <a:p>
            <a:endParaRPr lang="nb-NO" sz="2400" dirty="0"/>
          </a:p>
        </p:txBody>
      </p:sp>
      <p:sp>
        <p:nvSpPr>
          <p:cNvPr id="7" name="Plassholder for tekst 6">
            <a:extLst>
              <a:ext uri="{FF2B5EF4-FFF2-40B4-BE49-F238E27FC236}">
                <a16:creationId xmlns:a16="http://schemas.microsoft.com/office/drawing/2014/main" id="{BED5569D-B27E-9CF3-263C-8539C8D64D48}"/>
              </a:ext>
            </a:extLst>
          </p:cNvPr>
          <p:cNvSpPr>
            <a:spLocks noGrp="1"/>
          </p:cNvSpPr>
          <p:nvPr>
            <p:ph type="body" sz="half" idx="66"/>
          </p:nvPr>
        </p:nvSpPr>
        <p:spPr>
          <a:xfrm>
            <a:off x="19393693" y="6394048"/>
            <a:ext cx="4453732" cy="4117666"/>
          </a:xfrm>
        </p:spPr>
        <p:txBody>
          <a:bodyPr/>
          <a:lstStyle/>
          <a:p>
            <a:pPr lvl="0" algn="ctr">
              <a:defRPr/>
            </a:pPr>
            <a:r>
              <a:rPr lang="en-GB" sz="2400" b="1" kern="0"/>
              <a:t>Various advisory projects</a:t>
            </a:r>
          </a:p>
          <a:p>
            <a:pPr lvl="0" algn="ctr">
              <a:defRPr/>
            </a:pPr>
            <a:endParaRPr lang="en-FI" sz="2400" b="1" kern="0"/>
          </a:p>
          <a:p>
            <a:pPr marL="285750" lvl="0" indent="-285750">
              <a:buFont typeface="Arial" panose="020B0604020202020204" pitchFamily="34" charset="0"/>
              <a:buChar char="•"/>
              <a:defRPr/>
            </a:pPr>
            <a:r>
              <a:rPr lang="en-GB" sz="2400" kern="0"/>
              <a:t>Investment analysis</a:t>
            </a:r>
          </a:p>
          <a:p>
            <a:pPr marL="285750" lvl="0" indent="-285750">
              <a:buFont typeface="Arial" panose="020B0604020202020204" pitchFamily="34" charset="0"/>
              <a:buChar char="•"/>
              <a:defRPr/>
            </a:pPr>
            <a:r>
              <a:rPr lang="en-GB" sz="2400" kern="0"/>
              <a:t>Arbitrage assistance</a:t>
            </a:r>
            <a:endParaRPr lang="ru-RU" sz="2400" kern="0"/>
          </a:p>
          <a:p>
            <a:pPr marL="285750" lvl="0" indent="-285750">
              <a:buFont typeface="Arial" panose="020B0604020202020204" pitchFamily="34" charset="0"/>
              <a:buChar char="•"/>
              <a:defRPr/>
            </a:pPr>
            <a:r>
              <a:rPr lang="en-GB" sz="2400" kern="0"/>
              <a:t>PPA advisory and evaluation</a:t>
            </a:r>
          </a:p>
          <a:p>
            <a:pPr marL="285750" lvl="0" indent="-285750">
              <a:buFont typeface="Arial" panose="020B0604020202020204" pitchFamily="34" charset="0"/>
              <a:buChar char="•"/>
              <a:defRPr/>
            </a:pPr>
            <a:r>
              <a:rPr lang="en-GB" sz="2400" kern="0"/>
              <a:t>Risk management and policy</a:t>
            </a:r>
          </a:p>
          <a:p>
            <a:pPr marL="285750" lvl="0" indent="-285750">
              <a:buFont typeface="Arial" panose="020B0604020202020204" pitchFamily="34" charset="0"/>
              <a:buChar char="•"/>
              <a:defRPr/>
            </a:pPr>
            <a:r>
              <a:rPr lang="en-GB" sz="2400" kern="0"/>
              <a:t>Proven record of successful participation in many financial transactions </a:t>
            </a:r>
          </a:p>
          <a:p>
            <a:endParaRPr lang="nb-NO" sz="2400"/>
          </a:p>
        </p:txBody>
      </p:sp>
      <p:sp>
        <p:nvSpPr>
          <p:cNvPr id="8" name="Plassholder for bilde 7">
            <a:extLst>
              <a:ext uri="{FF2B5EF4-FFF2-40B4-BE49-F238E27FC236}">
                <a16:creationId xmlns:a16="http://schemas.microsoft.com/office/drawing/2014/main" id="{BDF92A0A-5B99-9FA2-F824-302D5B58BE28}"/>
              </a:ext>
            </a:extLst>
          </p:cNvPr>
          <p:cNvSpPr>
            <a:spLocks noGrp="1"/>
          </p:cNvSpPr>
          <p:nvPr>
            <p:ph type="pic" sz="quarter" idx="67"/>
          </p:nvPr>
        </p:nvSpPr>
        <p:spPr>
          <a:xfrm>
            <a:off x="5250681" y="2271118"/>
            <a:ext cx="4453732" cy="3791480"/>
          </a:xfrm>
          <a:gradFill>
            <a:gsLst>
              <a:gs pos="0">
                <a:srgbClr val="01796E"/>
              </a:gs>
              <a:gs pos="100000">
                <a:srgbClr val="002E33"/>
              </a:gs>
            </a:gsLst>
            <a:path path="circle">
              <a:fillToRect l="100000" t="100000"/>
            </a:path>
          </a:gradFill>
        </p:spPr>
        <p:txBody>
          <a:bodyPr/>
          <a:lstStyle/>
          <a:p>
            <a:pPr marL="0" indent="0">
              <a:buNone/>
            </a:pPr>
            <a:endParaRPr lang="nb-NO"/>
          </a:p>
        </p:txBody>
      </p:sp>
      <p:sp>
        <p:nvSpPr>
          <p:cNvPr id="9" name="Plassholder for bilde 8">
            <a:extLst>
              <a:ext uri="{FF2B5EF4-FFF2-40B4-BE49-F238E27FC236}">
                <a16:creationId xmlns:a16="http://schemas.microsoft.com/office/drawing/2014/main" id="{6D036C16-603F-D350-A1F6-E1872D739FFA}"/>
              </a:ext>
            </a:extLst>
          </p:cNvPr>
          <p:cNvSpPr>
            <a:spLocks noGrp="1"/>
          </p:cNvSpPr>
          <p:nvPr>
            <p:ph type="pic" sz="quarter" idx="68"/>
          </p:nvPr>
        </p:nvSpPr>
        <p:spPr>
          <a:xfrm>
            <a:off x="9964861" y="2271118"/>
            <a:ext cx="4453732" cy="3791480"/>
          </a:xfrm>
          <a:gradFill>
            <a:gsLst>
              <a:gs pos="0">
                <a:srgbClr val="01796E"/>
              </a:gs>
              <a:gs pos="100000">
                <a:srgbClr val="002E33"/>
              </a:gs>
            </a:gsLst>
            <a:path path="circle">
              <a:fillToRect l="100000" t="100000"/>
            </a:path>
          </a:gradFill>
        </p:spPr>
        <p:txBody>
          <a:bodyPr/>
          <a:lstStyle/>
          <a:p>
            <a:pPr marL="0" indent="0">
              <a:buNone/>
            </a:pPr>
            <a:endParaRPr lang="nb-NO"/>
          </a:p>
        </p:txBody>
      </p:sp>
      <p:sp>
        <p:nvSpPr>
          <p:cNvPr id="10" name="Plassholder for bilde 9">
            <a:extLst>
              <a:ext uri="{FF2B5EF4-FFF2-40B4-BE49-F238E27FC236}">
                <a16:creationId xmlns:a16="http://schemas.microsoft.com/office/drawing/2014/main" id="{91BAB302-EC9E-2A84-EE05-E58F3B446C5A}"/>
              </a:ext>
            </a:extLst>
          </p:cNvPr>
          <p:cNvSpPr>
            <a:spLocks noGrp="1"/>
          </p:cNvSpPr>
          <p:nvPr>
            <p:ph type="pic" sz="quarter" idx="69"/>
          </p:nvPr>
        </p:nvSpPr>
        <p:spPr>
          <a:xfrm>
            <a:off x="14679041" y="2271118"/>
            <a:ext cx="4453732" cy="3791480"/>
          </a:xfrm>
          <a:gradFill>
            <a:gsLst>
              <a:gs pos="0">
                <a:srgbClr val="01796E"/>
              </a:gs>
              <a:gs pos="100000">
                <a:srgbClr val="002E33"/>
              </a:gs>
            </a:gsLst>
            <a:path path="circle">
              <a:fillToRect l="100000" t="100000"/>
            </a:path>
          </a:gradFill>
        </p:spPr>
        <p:txBody>
          <a:bodyPr/>
          <a:lstStyle/>
          <a:p>
            <a:pPr marL="0" indent="0">
              <a:buNone/>
            </a:pPr>
            <a:endParaRPr lang="nb-NO"/>
          </a:p>
        </p:txBody>
      </p:sp>
      <p:sp>
        <p:nvSpPr>
          <p:cNvPr id="11" name="Plassholder for bilde 10">
            <a:extLst>
              <a:ext uri="{FF2B5EF4-FFF2-40B4-BE49-F238E27FC236}">
                <a16:creationId xmlns:a16="http://schemas.microsoft.com/office/drawing/2014/main" id="{63ED9E26-9050-46DA-8FF9-09D808E9FA23}"/>
              </a:ext>
            </a:extLst>
          </p:cNvPr>
          <p:cNvSpPr>
            <a:spLocks noGrp="1"/>
          </p:cNvSpPr>
          <p:nvPr>
            <p:ph type="pic" sz="quarter" idx="70"/>
          </p:nvPr>
        </p:nvSpPr>
        <p:spPr>
          <a:xfrm>
            <a:off x="19393222" y="2271118"/>
            <a:ext cx="4453732" cy="3791480"/>
          </a:xfrm>
          <a:gradFill>
            <a:gsLst>
              <a:gs pos="0">
                <a:srgbClr val="01796E"/>
              </a:gs>
              <a:gs pos="100000">
                <a:srgbClr val="002E33"/>
              </a:gs>
            </a:gsLst>
            <a:path path="circle">
              <a:fillToRect l="100000" t="100000"/>
            </a:path>
          </a:gradFill>
        </p:spPr>
        <p:txBody>
          <a:bodyPr/>
          <a:lstStyle/>
          <a:p>
            <a:pPr marL="0" indent="0">
              <a:buNone/>
            </a:pPr>
            <a:endParaRPr lang="nb-NO"/>
          </a:p>
        </p:txBody>
      </p:sp>
      <p:sp>
        <p:nvSpPr>
          <p:cNvPr id="12" name="Plassholder for tekst 2">
            <a:extLst>
              <a:ext uri="{FF2B5EF4-FFF2-40B4-BE49-F238E27FC236}">
                <a16:creationId xmlns:a16="http://schemas.microsoft.com/office/drawing/2014/main" id="{F741A622-1ADB-5C94-6A2A-1D89682E0501}"/>
              </a:ext>
            </a:extLst>
          </p:cNvPr>
          <p:cNvSpPr txBox="1">
            <a:spLocks/>
          </p:cNvSpPr>
          <p:nvPr/>
        </p:nvSpPr>
        <p:spPr>
          <a:xfrm>
            <a:off x="536575" y="4766711"/>
            <a:ext cx="4453732" cy="584840"/>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defRPr/>
            </a:pPr>
            <a:r>
              <a:rPr lang="en-GB" sz="3200" kern="0">
                <a:solidFill>
                  <a:srgbClr val="FFFFFF"/>
                </a:solidFill>
                <a:latin typeface="Haffer SemiBold" pitchFamily="50" charset="0"/>
                <a:cs typeface="Haffer SemiBold" pitchFamily="50" charset="0"/>
              </a:rPr>
              <a:t>SYSPOWER</a:t>
            </a:r>
            <a:endParaRPr lang="nb-NO" sz="3200">
              <a:solidFill>
                <a:srgbClr val="FFFFFF"/>
              </a:solidFill>
              <a:latin typeface="Haffer SemiBold" pitchFamily="50" charset="0"/>
              <a:cs typeface="Haffer SemiBold" pitchFamily="50" charset="0"/>
            </a:endParaRPr>
          </a:p>
        </p:txBody>
      </p:sp>
      <p:sp>
        <p:nvSpPr>
          <p:cNvPr id="15" name="Plassholder for tekst 2">
            <a:extLst>
              <a:ext uri="{FF2B5EF4-FFF2-40B4-BE49-F238E27FC236}">
                <a16:creationId xmlns:a16="http://schemas.microsoft.com/office/drawing/2014/main" id="{452A34E7-FC16-8887-EDEE-3D3B3A911520}"/>
              </a:ext>
            </a:extLst>
          </p:cNvPr>
          <p:cNvSpPr txBox="1">
            <a:spLocks/>
          </p:cNvSpPr>
          <p:nvPr/>
        </p:nvSpPr>
        <p:spPr>
          <a:xfrm>
            <a:off x="5251078" y="4766712"/>
            <a:ext cx="4453732" cy="1148648"/>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defRPr/>
            </a:pPr>
            <a:r>
              <a:rPr lang="en-GB" sz="3200" kern="0" dirty="0">
                <a:solidFill>
                  <a:srgbClr val="FFFFFF"/>
                </a:solidFill>
                <a:latin typeface="Haffer SemiBold" pitchFamily="50" charset="0"/>
                <a:cs typeface="Haffer SemiBold" pitchFamily="50" charset="0"/>
              </a:rPr>
              <a:t>Long Term Power Outlook (LTPO)</a:t>
            </a:r>
          </a:p>
        </p:txBody>
      </p:sp>
      <p:sp>
        <p:nvSpPr>
          <p:cNvPr id="16" name="Plassholder for tekst 2">
            <a:extLst>
              <a:ext uri="{FF2B5EF4-FFF2-40B4-BE49-F238E27FC236}">
                <a16:creationId xmlns:a16="http://schemas.microsoft.com/office/drawing/2014/main" id="{C62C22E6-0E09-38DF-724C-FA3E11076EA0}"/>
              </a:ext>
            </a:extLst>
          </p:cNvPr>
          <p:cNvSpPr txBox="1">
            <a:spLocks/>
          </p:cNvSpPr>
          <p:nvPr/>
        </p:nvSpPr>
        <p:spPr>
          <a:xfrm>
            <a:off x="9964861" y="4766712"/>
            <a:ext cx="4453732" cy="1126527"/>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defRPr/>
            </a:pPr>
            <a:r>
              <a:rPr lang="en-GB" sz="3200" kern="0">
                <a:solidFill>
                  <a:srgbClr val="FFFFFF"/>
                </a:solidFill>
                <a:latin typeface="Haffer SemiBold" pitchFamily="50" charset="0"/>
                <a:cs typeface="Haffer SemiBold" pitchFamily="50" charset="0"/>
              </a:rPr>
              <a:t>Profitability of RES production</a:t>
            </a:r>
          </a:p>
        </p:txBody>
      </p:sp>
      <p:sp>
        <p:nvSpPr>
          <p:cNvPr id="17" name="Plassholder for tekst 2">
            <a:extLst>
              <a:ext uri="{FF2B5EF4-FFF2-40B4-BE49-F238E27FC236}">
                <a16:creationId xmlns:a16="http://schemas.microsoft.com/office/drawing/2014/main" id="{BB59047A-D344-6FE9-A26E-006454FDB8E3}"/>
              </a:ext>
            </a:extLst>
          </p:cNvPr>
          <p:cNvSpPr txBox="1">
            <a:spLocks/>
          </p:cNvSpPr>
          <p:nvPr/>
        </p:nvSpPr>
        <p:spPr>
          <a:xfrm>
            <a:off x="14679041" y="4768693"/>
            <a:ext cx="4453732" cy="584840"/>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defRPr/>
            </a:pPr>
            <a:r>
              <a:rPr lang="en-GB" sz="3200" kern="0">
                <a:solidFill>
                  <a:srgbClr val="FFFFFF"/>
                </a:solidFill>
                <a:latin typeface="Haffer SemiBold" pitchFamily="50" charset="0"/>
                <a:cs typeface="Haffer SemiBold" pitchFamily="50" charset="0"/>
              </a:rPr>
              <a:t>Risk report </a:t>
            </a:r>
          </a:p>
        </p:txBody>
      </p:sp>
      <p:sp>
        <p:nvSpPr>
          <p:cNvPr id="18" name="Plassholder for tekst 2">
            <a:extLst>
              <a:ext uri="{FF2B5EF4-FFF2-40B4-BE49-F238E27FC236}">
                <a16:creationId xmlns:a16="http://schemas.microsoft.com/office/drawing/2014/main" id="{BE89FBA1-DD72-82EE-5F32-01425DC5CE69}"/>
              </a:ext>
            </a:extLst>
          </p:cNvPr>
          <p:cNvSpPr txBox="1">
            <a:spLocks/>
          </p:cNvSpPr>
          <p:nvPr/>
        </p:nvSpPr>
        <p:spPr>
          <a:xfrm>
            <a:off x="19393222" y="4766711"/>
            <a:ext cx="4453732" cy="584840"/>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buFont typeface="Arial" panose="020B0604020202020204" pitchFamily="34" charset="0"/>
              <a:buNone/>
              <a:defRPr sz="2000" b="0" i="0" kern="1200">
                <a:solidFill>
                  <a:schemeClr val="tx1"/>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algn="ctr">
              <a:defRPr/>
            </a:pPr>
            <a:r>
              <a:rPr lang="en-GB" sz="3200" kern="0">
                <a:solidFill>
                  <a:srgbClr val="FFFFFF"/>
                </a:solidFill>
                <a:latin typeface="Haffer SemiBold" pitchFamily="50" charset="0"/>
                <a:cs typeface="Haffer SemiBold" pitchFamily="50" charset="0"/>
              </a:rPr>
              <a:t>Advisory </a:t>
            </a:r>
          </a:p>
        </p:txBody>
      </p:sp>
      <p:pic>
        <p:nvPicPr>
          <p:cNvPr id="26" name="Grafikk 25">
            <a:extLst>
              <a:ext uri="{FF2B5EF4-FFF2-40B4-BE49-F238E27FC236}">
                <a16:creationId xmlns:a16="http://schemas.microsoft.com/office/drawing/2014/main" id="{8D93B199-E08A-B509-513C-270577B7264D}"/>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1529740" y="2892293"/>
            <a:ext cx="1323975" cy="1562100"/>
          </a:xfrm>
          <a:prstGeom prst="rect">
            <a:avLst/>
          </a:prstGeom>
        </p:spPr>
      </p:pic>
      <p:pic>
        <p:nvPicPr>
          <p:cNvPr id="28" name="Grafikk 27">
            <a:extLst>
              <a:ext uri="{FF2B5EF4-FFF2-40B4-BE49-F238E27FC236}">
                <a16:creationId xmlns:a16="http://schemas.microsoft.com/office/drawing/2014/main" id="{07299112-1BEF-E4B5-0955-09E8C1BD233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6124857" y="2949443"/>
            <a:ext cx="1562100" cy="1447800"/>
          </a:xfrm>
          <a:prstGeom prst="rect">
            <a:avLst/>
          </a:prstGeom>
        </p:spPr>
      </p:pic>
      <p:pic>
        <p:nvPicPr>
          <p:cNvPr id="30" name="Grafikk 29">
            <a:extLst>
              <a:ext uri="{FF2B5EF4-FFF2-40B4-BE49-F238E27FC236}">
                <a16:creationId xmlns:a16="http://schemas.microsoft.com/office/drawing/2014/main" id="{E0405A64-E0B7-281F-6BF5-FEF01D2C7AA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0658063" y="3011356"/>
            <a:ext cx="1924050" cy="1323975"/>
          </a:xfrm>
          <a:prstGeom prst="rect">
            <a:avLst/>
          </a:prstGeom>
        </p:spPr>
      </p:pic>
      <p:pic>
        <p:nvPicPr>
          <p:cNvPr id="34" name="Grafikk 33">
            <a:extLst>
              <a:ext uri="{FF2B5EF4-FFF2-40B4-BE49-F238E27FC236}">
                <a16:creationId xmlns:a16="http://schemas.microsoft.com/office/drawing/2014/main" id="{C8D77C84-879D-A35F-D990-0D2194E3B34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96497" y="2830381"/>
            <a:ext cx="1562100" cy="1685925"/>
          </a:xfrm>
          <a:prstGeom prst="rect">
            <a:avLst/>
          </a:prstGeom>
        </p:spPr>
      </p:pic>
      <p:pic>
        <p:nvPicPr>
          <p:cNvPr id="36" name="Grafikk 35">
            <a:extLst>
              <a:ext uri="{FF2B5EF4-FFF2-40B4-BE49-F238E27FC236}">
                <a16:creationId xmlns:a16="http://schemas.microsoft.com/office/drawing/2014/main" id="{81663601-D25B-BA12-751D-C9FB4735DEF0}"/>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1954213" y="3068506"/>
            <a:ext cx="1619250" cy="1209675"/>
          </a:xfrm>
          <a:prstGeom prst="rect">
            <a:avLst/>
          </a:prstGeom>
        </p:spPr>
      </p:pic>
      <p:sp>
        <p:nvSpPr>
          <p:cNvPr id="38" name="Tittel 4">
            <a:extLst>
              <a:ext uri="{FF2B5EF4-FFF2-40B4-BE49-F238E27FC236}">
                <a16:creationId xmlns:a16="http://schemas.microsoft.com/office/drawing/2014/main" id="{1F78BC7F-ADED-993F-967D-101729CB07EA}"/>
              </a:ext>
            </a:extLst>
          </p:cNvPr>
          <p:cNvSpPr txBox="1">
            <a:spLocks/>
          </p:cNvSpPr>
          <p:nvPr/>
        </p:nvSpPr>
        <p:spPr>
          <a:xfrm>
            <a:off x="537006" y="508000"/>
            <a:ext cx="23309948" cy="1034129"/>
          </a:xfrm>
          <a:prstGeom prst="rect">
            <a:avLst/>
          </a:prstGeom>
        </p:spPr>
        <p:txBody>
          <a:bodyPr/>
          <a:lstStyle>
            <a:lvl1pPr algn="l" defTabSz="914400" rtl="0" eaLnBrk="1" latinLnBrk="0" hangingPunct="1">
              <a:lnSpc>
                <a:spcPct val="90000"/>
              </a:lnSpc>
              <a:spcBef>
                <a:spcPct val="0"/>
              </a:spcBef>
              <a:buNone/>
              <a:defRPr sz="4400" b="0" i="0" kern="1200">
                <a:solidFill>
                  <a:schemeClr val="tx1"/>
                </a:solidFill>
                <a:latin typeface="Haffer" pitchFamily="2" charset="77"/>
                <a:ea typeface="Haffer" pitchFamily="2" charset="77"/>
                <a:cs typeface="Haffer" pitchFamily="2" charset="77"/>
              </a:defRPr>
            </a:lvl1pPr>
          </a:lstStyle>
          <a:p>
            <a:r>
              <a:rPr lang="en-US" sz="6000">
                <a:solidFill>
                  <a:srgbClr val="01796E"/>
                </a:solidFill>
              </a:rPr>
              <a:t>MONTEL - </a:t>
            </a:r>
            <a:r>
              <a:rPr lang="en-US" sz="6000" err="1">
                <a:solidFill>
                  <a:srgbClr val="01796E"/>
                </a:solidFill>
              </a:rPr>
              <a:t>SysPower</a:t>
            </a:r>
            <a:r>
              <a:rPr lang="en-US" sz="6000">
                <a:solidFill>
                  <a:srgbClr val="01796E"/>
                </a:solidFill>
              </a:rPr>
              <a:t>– </a:t>
            </a:r>
            <a:r>
              <a:rPr lang="nb-NO" sz="6000">
                <a:solidFill>
                  <a:srgbClr val="01796E"/>
                </a:solidFill>
              </a:rPr>
              <a:t>Products and services</a:t>
            </a:r>
            <a:endParaRPr lang="en-US" sz="6000">
              <a:solidFill>
                <a:srgbClr val="01796E"/>
              </a:solidFill>
            </a:endParaRPr>
          </a:p>
        </p:txBody>
      </p:sp>
    </p:spTree>
    <p:extLst>
      <p:ext uri="{BB962C8B-B14F-4D97-AF65-F5344CB8AC3E}">
        <p14:creationId xmlns:p14="http://schemas.microsoft.com/office/powerpoint/2010/main" val="236148786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lassholder for bilde 7">
            <a:extLst>
              <a:ext uri="{FF2B5EF4-FFF2-40B4-BE49-F238E27FC236}">
                <a16:creationId xmlns:a16="http://schemas.microsoft.com/office/drawing/2014/main" id="{55A9D068-79A6-5F55-5BB5-2D6E5111484E}"/>
              </a:ext>
            </a:extLst>
          </p:cNvPr>
          <p:cNvPicPr>
            <a:picLocks noGrp="1" noChangeAspect="1"/>
          </p:cNvPicPr>
          <p:nvPr>
            <p:ph type="pic" sz="quarter" idx="79"/>
          </p:nvPr>
        </p:nvPicPr>
        <p:blipFill>
          <a:blip r:embed="rId2">
            <a:extLst>
              <a:ext uri="{28A0092B-C50C-407E-A947-70E740481C1C}">
                <a14:useLocalDpi xmlns:a14="http://schemas.microsoft.com/office/drawing/2010/main" val="0"/>
              </a:ext>
            </a:extLst>
          </a:blip>
          <a:srcRect t="183" b="183"/>
          <a:stretch/>
        </p:blipFill>
        <p:spPr>
          <a:xfrm>
            <a:off x="14485257" y="507999"/>
            <a:ext cx="9361735" cy="12715081"/>
          </a:xfrm>
        </p:spPr>
      </p:pic>
      <p:sp>
        <p:nvSpPr>
          <p:cNvPr id="3" name="Plassholder for tekst 2">
            <a:extLst>
              <a:ext uri="{FF2B5EF4-FFF2-40B4-BE49-F238E27FC236}">
                <a16:creationId xmlns:a16="http://schemas.microsoft.com/office/drawing/2014/main" id="{89C975F1-812E-A685-13AF-A20C63EE29E9}"/>
              </a:ext>
            </a:extLst>
          </p:cNvPr>
          <p:cNvSpPr>
            <a:spLocks noGrp="1"/>
          </p:cNvSpPr>
          <p:nvPr>
            <p:ph type="body" sz="half" idx="84"/>
          </p:nvPr>
        </p:nvSpPr>
        <p:spPr>
          <a:xfrm>
            <a:off x="537006" y="2074843"/>
            <a:ext cx="13064694" cy="1849289"/>
          </a:xfrm>
        </p:spPr>
        <p:txBody>
          <a:bodyPr/>
          <a:lstStyle/>
          <a:p>
            <a:r>
              <a:rPr lang="en-US" sz="3600" b="1">
                <a:latin typeface="Haffer SemiBold" pitchFamily="50" charset="0"/>
                <a:cs typeface="Haffer SemiBold" pitchFamily="50" charset="0"/>
              </a:rPr>
              <a:t>40 years fundamental forecast of the Nordic, Baltic and Central European power markets</a:t>
            </a:r>
          </a:p>
          <a:p>
            <a:endParaRPr lang="nb-NO" sz="3000"/>
          </a:p>
        </p:txBody>
      </p:sp>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6" y="508000"/>
            <a:ext cx="12946765" cy="923330"/>
          </a:xfrm>
        </p:spPr>
        <p:txBody>
          <a:bodyPr/>
          <a:lstStyle/>
          <a:p>
            <a:r>
              <a:rPr lang="nb-NO" sz="6000">
                <a:solidFill>
                  <a:srgbClr val="01796E"/>
                </a:solidFill>
              </a:rPr>
              <a:t>Long-Term Power Outlook (LTPO)</a:t>
            </a:r>
          </a:p>
        </p:txBody>
      </p:sp>
      <p:sp>
        <p:nvSpPr>
          <p:cNvPr id="10" name="Plassholder for tekst 2">
            <a:extLst>
              <a:ext uri="{FF2B5EF4-FFF2-40B4-BE49-F238E27FC236}">
                <a16:creationId xmlns:a16="http://schemas.microsoft.com/office/drawing/2014/main" id="{0744AD5B-515C-2D63-F0E9-E840513298BF}"/>
              </a:ext>
            </a:extLst>
          </p:cNvPr>
          <p:cNvSpPr txBox="1">
            <a:spLocks/>
          </p:cNvSpPr>
          <p:nvPr/>
        </p:nvSpPr>
        <p:spPr>
          <a:xfrm>
            <a:off x="536575" y="3854369"/>
            <a:ext cx="13730967" cy="7509363"/>
          </a:xfrm>
          <a:prstGeom prst="rect">
            <a:avLst/>
          </a:prstGeom>
          <a:noFill/>
        </p:spPr>
        <p:txBody>
          <a:bodyPr vert="horz" wrap="square" lIns="91440" tIns="45720" rIns="91440" bIns="45720" rtlCol="0" anchor="t">
            <a:spAutoFit/>
          </a:bodyPr>
          <a:lstStyle>
            <a:lvl1pPr marL="0" indent="0" algn="l" defTabSz="914400" rtl="0" eaLnBrk="1" latinLnBrk="0" hangingPunct="1">
              <a:lnSpc>
                <a:spcPct val="110000"/>
              </a:lnSpc>
              <a:spcBef>
                <a:spcPts val="0"/>
              </a:spcBef>
              <a:spcAft>
                <a:spcPts val="600"/>
              </a:spcAft>
              <a:buFont typeface="Arial" panose="020B0604020202020204" pitchFamily="34" charset="0"/>
              <a:buNone/>
              <a:defRPr sz="2000" b="0" i="0" kern="1200">
                <a:solidFill>
                  <a:schemeClr val="tx2"/>
                </a:solidFill>
                <a:latin typeface="Haffer" pitchFamily="2" charset="77"/>
                <a:ea typeface="+mn-ea"/>
                <a:cs typeface="+mn-cs"/>
              </a:defRPr>
            </a:lvl1pPr>
            <a:lvl2pPr marL="457200" indent="0" algn="l" defTabSz="914400" rtl="0" eaLnBrk="1" latinLnBrk="0" hangingPunct="1">
              <a:lnSpc>
                <a:spcPct val="90000"/>
              </a:lnSpc>
              <a:spcBef>
                <a:spcPts val="500"/>
              </a:spcBef>
              <a:buFont typeface="Arial" panose="020B0604020202020204" pitchFamily="34" charset="0"/>
              <a:buNone/>
              <a:defRPr sz="1400" b="0" i="0" kern="1200">
                <a:solidFill>
                  <a:schemeClr val="tx1"/>
                </a:solidFill>
                <a:latin typeface="Haffer" pitchFamily="2" charset="77"/>
                <a:ea typeface="+mn-ea"/>
                <a:cs typeface="+mn-cs"/>
              </a:defRPr>
            </a:lvl2pPr>
            <a:lvl3pPr marL="914400" indent="0" algn="l" defTabSz="914400" rtl="0" eaLnBrk="1" latinLnBrk="0" hangingPunct="1">
              <a:lnSpc>
                <a:spcPct val="90000"/>
              </a:lnSpc>
              <a:spcBef>
                <a:spcPts val="500"/>
              </a:spcBef>
              <a:buFont typeface="Arial" panose="020B0604020202020204" pitchFamily="34" charset="0"/>
              <a:buNone/>
              <a:defRPr sz="1200" b="0" i="0" kern="1200">
                <a:solidFill>
                  <a:schemeClr val="tx1"/>
                </a:solidFill>
                <a:latin typeface="Haffer" pitchFamily="2" charset="77"/>
                <a:ea typeface="+mn-ea"/>
                <a:cs typeface="+mn-cs"/>
              </a:defRPr>
            </a:lvl3pPr>
            <a:lvl4pPr marL="13716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4pPr>
            <a:lvl5pPr marL="1828800" indent="0" algn="l" defTabSz="914400" rtl="0" eaLnBrk="1" latinLnBrk="0" hangingPunct="1">
              <a:lnSpc>
                <a:spcPct val="90000"/>
              </a:lnSpc>
              <a:spcBef>
                <a:spcPts val="500"/>
              </a:spcBef>
              <a:buFont typeface="Arial" panose="020B0604020202020204" pitchFamily="34" charset="0"/>
              <a:buNone/>
              <a:defRPr sz="1000" b="0" i="0" kern="1200">
                <a:solidFill>
                  <a:schemeClr val="tx1"/>
                </a:solidFill>
                <a:latin typeface="Haffer" pitchFamily="2" charset="77"/>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000" kern="1200">
                <a:solidFill>
                  <a:schemeClr val="tx1"/>
                </a:solidFill>
                <a:latin typeface="+mn-lt"/>
                <a:ea typeface="+mn-ea"/>
                <a:cs typeface="+mn-cs"/>
              </a:defRPr>
            </a:lvl9pPr>
          </a:lstStyle>
          <a:p>
            <a:pPr marL="342900" indent="-342900">
              <a:lnSpc>
                <a:spcPct val="100000"/>
              </a:lnSpc>
              <a:spcBef>
                <a:spcPts val="600"/>
              </a:spcBef>
              <a:buFont typeface="Arial" panose="020B0604020202020204" pitchFamily="34" charset="0"/>
              <a:buChar char="•"/>
            </a:pPr>
            <a:r>
              <a:rPr lang="en-GB" sz="3200"/>
              <a:t>Main report is published in May with base, high and low scenarios</a:t>
            </a:r>
          </a:p>
          <a:p>
            <a:pPr marL="342900" indent="-342900">
              <a:lnSpc>
                <a:spcPct val="100000"/>
              </a:lnSpc>
              <a:spcBef>
                <a:spcPts val="600"/>
              </a:spcBef>
              <a:buFont typeface="Arial" panose="020B0604020202020204" pitchFamily="34" charset="0"/>
              <a:buChar char="•"/>
            </a:pPr>
            <a:r>
              <a:rPr lang="en-GB" sz="3200"/>
              <a:t>The report presents the current status of power market and provides background for modelling inputs</a:t>
            </a:r>
          </a:p>
          <a:p>
            <a:pPr marL="342900" indent="-342900">
              <a:lnSpc>
                <a:spcPct val="100000"/>
              </a:lnSpc>
              <a:spcBef>
                <a:spcPts val="600"/>
              </a:spcBef>
              <a:buFont typeface="Arial" panose="020B0604020202020204" pitchFamily="34" charset="0"/>
              <a:buChar char="•"/>
            </a:pPr>
            <a:r>
              <a:rPr lang="en-GB" sz="3200"/>
              <a:t>Quarterly updates of the Base scenario – end of August, November, February</a:t>
            </a:r>
          </a:p>
          <a:p>
            <a:pPr marL="342900" indent="-342900">
              <a:lnSpc>
                <a:spcPct val="100000"/>
              </a:lnSpc>
              <a:spcBef>
                <a:spcPts val="600"/>
              </a:spcBef>
              <a:buFont typeface="Arial" panose="020B0604020202020204" pitchFamily="34" charset="0"/>
              <a:buChar char="•"/>
            </a:pPr>
            <a:r>
              <a:rPr lang="en-GB" sz="3200"/>
              <a:t>SYSPOWER online platform provides easy analysis, selection and download of any data and charts</a:t>
            </a:r>
          </a:p>
          <a:p>
            <a:pPr marL="342900" indent="-342900">
              <a:lnSpc>
                <a:spcPct val="100000"/>
              </a:lnSpc>
              <a:spcBef>
                <a:spcPts val="600"/>
              </a:spcBef>
              <a:buFont typeface="Arial" panose="020B0604020202020204" pitchFamily="34" charset="0"/>
              <a:buChar char="•"/>
            </a:pPr>
            <a:r>
              <a:rPr lang="en-GB" sz="3200"/>
              <a:t>Purchased by 250+ clients with 60+ subscribing on the annual basis</a:t>
            </a:r>
          </a:p>
          <a:p>
            <a:pPr marL="342900" indent="-342900">
              <a:lnSpc>
                <a:spcPct val="100000"/>
              </a:lnSpc>
              <a:spcBef>
                <a:spcPts val="600"/>
              </a:spcBef>
              <a:buFont typeface="Arial" panose="020B0604020202020204" pitchFamily="34" charset="0"/>
              <a:buChar char="•"/>
            </a:pPr>
            <a:r>
              <a:rPr lang="en-GB" sz="3200"/>
              <a:t>Commonly recognized as “bankable” reference for Nordic and Baltic long-term power forecasts</a:t>
            </a:r>
          </a:p>
          <a:p>
            <a:pPr marL="342900" indent="-342900">
              <a:lnSpc>
                <a:spcPct val="100000"/>
              </a:lnSpc>
              <a:spcBef>
                <a:spcPts val="600"/>
              </a:spcBef>
              <a:buFont typeface="Arial" panose="020B0604020202020204" pitchFamily="34" charset="0"/>
              <a:buChar char="•"/>
            </a:pPr>
            <a:r>
              <a:rPr lang="en-GB" sz="3200"/>
              <a:t>Possibility to do additional scenarios run by changing input parameters in the model based on the customer requests</a:t>
            </a:r>
          </a:p>
          <a:p>
            <a:pPr marL="342900" indent="-342900">
              <a:spcBef>
                <a:spcPts val="600"/>
              </a:spcBef>
              <a:buFont typeface="Arial" panose="020B0604020202020204" pitchFamily="34" charset="0"/>
              <a:buChar char="•"/>
            </a:pPr>
            <a:endParaRPr lang="en-GB" sz="2800"/>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Tree>
    <p:extLst>
      <p:ext uri="{BB962C8B-B14F-4D97-AF65-F5344CB8AC3E}">
        <p14:creationId xmlns:p14="http://schemas.microsoft.com/office/powerpoint/2010/main" val="253387231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1569660"/>
          </a:xfrm>
        </p:spPr>
        <p:txBody>
          <a:bodyPr/>
          <a:lstStyle/>
          <a:p>
            <a:r>
              <a:rPr lang="en-US" sz="6000">
                <a:solidFill>
                  <a:srgbClr val="01796E"/>
                </a:solidFill>
              </a:rPr>
              <a:t>Costs and price development long-term</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In the long run, coal and gas prices are expected to decrease and will be based on long-term marginal production costs.</a:t>
            </a:r>
          </a:p>
          <a:p>
            <a:r>
              <a:rPr lang="en-US" sz="3600" dirty="0"/>
              <a:t>However, CO2 prices are expected to increase and will be used as a regulatory mechanism for decarbonization.</a:t>
            </a:r>
          </a:p>
          <a:p>
            <a:r>
              <a:rPr lang="en-US" sz="3600" dirty="0"/>
              <a:t>Until 2030–2035, power prices will be supported by increasing SRMC costs due to rising CO2 prices.</a:t>
            </a:r>
          </a:p>
          <a:p>
            <a:r>
              <a:rPr lang="en-US" sz="3600" dirty="0"/>
              <a:t>With normal hydrology, the difference between southern and northern Nordic price areas is expected to persist until 2030–2035.</a:t>
            </a:r>
          </a:p>
          <a:p>
            <a:r>
              <a:rPr lang="en-US" sz="3600" dirty="0"/>
              <a:t>Prices in the southern areas are expected to remain relatively higher but will decline rapidly from the 2030s, along with a similar decline in Continental and UK prices due to the coal phase-out and increased RES.</a:t>
            </a:r>
          </a:p>
          <a:p>
            <a:r>
              <a:rPr lang="en-US" sz="3600" dirty="0"/>
              <a:t>Prices in the north will recover due to improvements in internal transmission and new demand arriving, reaching peak levels towards 2028 but declining afterward in line with southern prices.</a:t>
            </a:r>
          </a:p>
          <a:p>
            <a:r>
              <a:rPr lang="en-US" sz="3600" dirty="0"/>
              <a:t>From 2035–2045, hydrogen prices starts impact power prices, which will be gradually set by the cut-out prices of </a:t>
            </a:r>
            <a:r>
              <a:rPr lang="en-US" sz="3600" dirty="0" err="1"/>
              <a:t>electrolyzers</a:t>
            </a:r>
            <a:r>
              <a:rPr lang="en-US" sz="3600" dirty="0"/>
              <a:t> and the SRMC of hydrogen peak power stations.</a:t>
            </a:r>
          </a:p>
          <a:p>
            <a:r>
              <a:rPr lang="en-US" sz="3600" dirty="0"/>
              <a:t>From 2050 onwards, neither CO2 prices nor commodity prices will have any major impact as the power system becomes carbon neutral.</a:t>
            </a:r>
          </a:p>
        </p:txBody>
      </p:sp>
      <p:pic>
        <p:nvPicPr>
          <p:cNvPr id="35" name="Picture Placeholder 34" descr="A graph of different colored lines&#10;&#10;Description automatically generated">
            <a:extLst>
              <a:ext uri="{FF2B5EF4-FFF2-40B4-BE49-F238E27FC236}">
                <a16:creationId xmlns:a16="http://schemas.microsoft.com/office/drawing/2014/main" id="{E1988FCB-E9C9-9AF9-5473-0EF1C279BDB4}"/>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39" name="Picture Placeholder 38">
            <a:extLst>
              <a:ext uri="{FF2B5EF4-FFF2-40B4-BE49-F238E27FC236}">
                <a16:creationId xmlns:a16="http://schemas.microsoft.com/office/drawing/2014/main" id="{B6EE281C-2641-2B58-179E-21EC73A8C269}"/>
              </a:ext>
            </a:extLst>
          </p:cNvPr>
          <p:cNvPicPr>
            <a:picLocks noGrp="1" noChangeAspect="1"/>
          </p:cNvPicPr>
          <p:nvPr>
            <p:ph type="pic" sz="quarter" idx="39"/>
          </p:nvPr>
        </p:nvPicPr>
        <p:blipFill>
          <a:blip r:embed="rId4" cstate="print">
            <a:extLst>
              <a:ext uri="{28A0092B-C50C-407E-A947-70E740481C1C}">
                <a14:useLocalDpi xmlns:a14="http://schemas.microsoft.com/office/drawing/2010/main" val="0"/>
              </a:ext>
            </a:extLst>
          </a:blip>
          <a:srcRect t="858" b="858"/>
          <a:stretch>
            <a:fillRect/>
          </a:stretch>
        </p:blipFill>
        <p:spPr>
          <a:xfrm>
            <a:off x="13657093" y="132976"/>
            <a:ext cx="10168128" cy="6533831"/>
          </a:xfrm>
        </p:spPr>
      </p:pic>
      <p:cxnSp>
        <p:nvCxnSpPr>
          <p:cNvPr id="3" name="Straight Arrow Connector 2">
            <a:extLst>
              <a:ext uri="{FF2B5EF4-FFF2-40B4-BE49-F238E27FC236}">
                <a16:creationId xmlns:a16="http://schemas.microsoft.com/office/drawing/2014/main" id="{99BAE074-770D-828E-3B43-14C5248E86FE}"/>
              </a:ext>
            </a:extLst>
          </p:cNvPr>
          <p:cNvCxnSpPr/>
          <p:nvPr/>
        </p:nvCxnSpPr>
        <p:spPr>
          <a:xfrm>
            <a:off x="14430894" y="2388721"/>
            <a:ext cx="1907177" cy="0"/>
          </a:xfrm>
          <a:prstGeom prst="straightConnector1">
            <a:avLst/>
          </a:prstGeom>
          <a:ln w="2857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5" name="Straight Arrow Connector 4">
            <a:extLst>
              <a:ext uri="{FF2B5EF4-FFF2-40B4-BE49-F238E27FC236}">
                <a16:creationId xmlns:a16="http://schemas.microsoft.com/office/drawing/2014/main" id="{54F67B2B-B42B-CD90-6833-4C83A62D9DA7}"/>
              </a:ext>
            </a:extLst>
          </p:cNvPr>
          <p:cNvCxnSpPr>
            <a:cxnSpLocks/>
          </p:cNvCxnSpPr>
          <p:nvPr/>
        </p:nvCxnSpPr>
        <p:spPr>
          <a:xfrm>
            <a:off x="14354694" y="3093027"/>
            <a:ext cx="3966754" cy="0"/>
          </a:xfrm>
          <a:prstGeom prst="straightConnector1">
            <a:avLst/>
          </a:prstGeom>
          <a:ln w="31750">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97C00EB0-C1A5-8A68-1797-00011B473869}"/>
              </a:ext>
            </a:extLst>
          </p:cNvPr>
          <p:cNvCxnSpPr>
            <a:cxnSpLocks/>
          </p:cNvCxnSpPr>
          <p:nvPr/>
        </p:nvCxnSpPr>
        <p:spPr>
          <a:xfrm>
            <a:off x="17936849" y="3851761"/>
            <a:ext cx="5888372" cy="0"/>
          </a:xfrm>
          <a:prstGeom prst="straightConnector1">
            <a:avLst/>
          </a:prstGeom>
          <a:ln w="34925">
            <a:solidFill>
              <a:srgbClr val="C00000"/>
            </a:solidFill>
            <a:headEnd type="triangle"/>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BD5B08BD-01AF-BE97-E12E-B53BD129EFDF}"/>
              </a:ext>
            </a:extLst>
          </p:cNvPr>
          <p:cNvSpPr txBox="1"/>
          <p:nvPr/>
        </p:nvSpPr>
        <p:spPr>
          <a:xfrm>
            <a:off x="14430894" y="1854163"/>
            <a:ext cx="2005677" cy="480131"/>
          </a:xfrm>
          <a:prstGeom prst="rect">
            <a:avLst/>
          </a:prstGeom>
          <a:noFill/>
        </p:spPr>
        <p:txBody>
          <a:bodyPr wrap="none" rtlCol="0">
            <a:spAutoFit/>
          </a:bodyPr>
          <a:lstStyle/>
          <a:p>
            <a:r>
              <a:rPr lang="en-US" sz="2800" dirty="0">
                <a:latin typeface="Haffer" panose="020B0504030103020203" pitchFamily="34" charset="0"/>
                <a:ea typeface="Haffer" panose="020B0504030103020203" pitchFamily="34" charset="0"/>
                <a:cs typeface="Haffer" panose="020B0504030103020203" pitchFamily="34" charset="0"/>
              </a:rPr>
              <a:t>Coal SRMC</a:t>
            </a:r>
          </a:p>
        </p:txBody>
      </p:sp>
      <p:sp>
        <p:nvSpPr>
          <p:cNvPr id="8" name="TextBox 7">
            <a:extLst>
              <a:ext uri="{FF2B5EF4-FFF2-40B4-BE49-F238E27FC236}">
                <a16:creationId xmlns:a16="http://schemas.microsoft.com/office/drawing/2014/main" id="{1E210E9F-586E-98F2-99DC-6A4B1D6B4881}"/>
              </a:ext>
            </a:extLst>
          </p:cNvPr>
          <p:cNvSpPr txBox="1"/>
          <p:nvPr/>
        </p:nvSpPr>
        <p:spPr>
          <a:xfrm>
            <a:off x="16436571" y="2612896"/>
            <a:ext cx="1891865" cy="480131"/>
          </a:xfrm>
          <a:prstGeom prst="rect">
            <a:avLst/>
          </a:prstGeom>
          <a:noFill/>
        </p:spPr>
        <p:txBody>
          <a:bodyPr wrap="none" rtlCol="0">
            <a:spAutoFit/>
          </a:bodyPr>
          <a:lstStyle/>
          <a:p>
            <a:r>
              <a:rPr lang="en-US" sz="2800" dirty="0">
                <a:latin typeface="Haffer" panose="020B0504030103020203" pitchFamily="34" charset="0"/>
                <a:ea typeface="Haffer" panose="020B0504030103020203" pitchFamily="34" charset="0"/>
                <a:cs typeface="Haffer" panose="020B0504030103020203" pitchFamily="34" charset="0"/>
              </a:rPr>
              <a:t>Gas SRMC</a:t>
            </a:r>
          </a:p>
        </p:txBody>
      </p:sp>
      <p:sp>
        <p:nvSpPr>
          <p:cNvPr id="9" name="TextBox 8">
            <a:extLst>
              <a:ext uri="{FF2B5EF4-FFF2-40B4-BE49-F238E27FC236}">
                <a16:creationId xmlns:a16="http://schemas.microsoft.com/office/drawing/2014/main" id="{8F4F3FB8-618B-55FF-7E96-97789C1D6EC7}"/>
              </a:ext>
            </a:extLst>
          </p:cNvPr>
          <p:cNvSpPr txBox="1"/>
          <p:nvPr/>
        </p:nvSpPr>
        <p:spPr>
          <a:xfrm>
            <a:off x="18668886" y="2917038"/>
            <a:ext cx="4647384" cy="1409617"/>
          </a:xfrm>
          <a:prstGeom prst="rect">
            <a:avLst/>
          </a:prstGeom>
          <a:noFill/>
        </p:spPr>
        <p:txBody>
          <a:bodyPr wrap="square" rtlCol="0">
            <a:spAutoFit/>
          </a:bodyPr>
          <a:lstStyle/>
          <a:p>
            <a:pPr>
              <a:spcBef>
                <a:spcPts val="600"/>
              </a:spcBef>
            </a:pPr>
            <a:r>
              <a:rPr lang="en-US" sz="2800" dirty="0">
                <a:latin typeface="Haffer" panose="020B0504030103020203" pitchFamily="34" charset="0"/>
                <a:ea typeface="Haffer" panose="020B0504030103020203" pitchFamily="34" charset="0"/>
                <a:cs typeface="Haffer" panose="020B0504030103020203" pitchFamily="34" charset="0"/>
              </a:rPr>
              <a:t>Electrolyzes cut-out price </a:t>
            </a:r>
          </a:p>
          <a:p>
            <a:pPr>
              <a:spcBef>
                <a:spcPts val="600"/>
              </a:spcBef>
            </a:pPr>
            <a:r>
              <a:rPr lang="en-US" sz="2800" dirty="0">
                <a:latin typeface="Haffer" panose="020B0504030103020203" pitchFamily="34" charset="0"/>
                <a:ea typeface="Haffer" panose="020B0504030103020203" pitchFamily="34" charset="0"/>
                <a:cs typeface="Haffer" panose="020B0504030103020203" pitchFamily="34" charset="0"/>
              </a:rPr>
              <a:t>H2 power plants SRMC</a:t>
            </a:r>
          </a:p>
          <a:p>
            <a:pPr>
              <a:spcBef>
                <a:spcPts val="600"/>
              </a:spcBef>
            </a:pPr>
            <a:r>
              <a:rPr lang="en-US" sz="2800" dirty="0">
                <a:latin typeface="Haffer" panose="020B0504030103020203" pitchFamily="34" charset="0"/>
                <a:ea typeface="Haffer" panose="020B0504030103020203" pitchFamily="34" charset="0"/>
                <a:cs typeface="Haffer" panose="020B0504030103020203" pitchFamily="34" charset="0"/>
              </a:rPr>
              <a:t>Other flex sources</a:t>
            </a:r>
          </a:p>
        </p:txBody>
      </p:sp>
    </p:spTree>
    <p:extLst>
      <p:ext uri="{BB962C8B-B14F-4D97-AF65-F5344CB8AC3E}">
        <p14:creationId xmlns:p14="http://schemas.microsoft.com/office/powerpoint/2010/main" val="2310280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1569660"/>
          </a:xfrm>
        </p:spPr>
        <p:txBody>
          <a:bodyPr/>
          <a:lstStyle/>
          <a:p>
            <a:r>
              <a:rPr lang="en-US" sz="6000">
                <a:solidFill>
                  <a:srgbClr val="01796E"/>
                </a:solidFill>
              </a:rPr>
              <a:t>Renewable production development</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Significant growth is observed in new wind capacities in Sweden and Finland, with Denmark focusing on offshore development.</a:t>
            </a:r>
          </a:p>
          <a:p>
            <a:r>
              <a:rPr lang="en-US" sz="3600" dirty="0"/>
              <a:t>Growth has been absent in Norway over the last years due to environmental opposition and a lack of interest from financial investors.</a:t>
            </a:r>
          </a:p>
          <a:p>
            <a:r>
              <a:rPr lang="en-US" sz="3600" dirty="0"/>
              <a:t>Solar is increasing strongly in the Sweden and Denmark driven by LCOE reduction and technological improvements.</a:t>
            </a:r>
          </a:p>
          <a:p>
            <a:r>
              <a:rPr lang="en-US" sz="3600" dirty="0"/>
              <a:t>All-time high prices during the 2022 energy crisis provided an additional boost, although development has been slowing down.</a:t>
            </a:r>
          </a:p>
          <a:p>
            <a:r>
              <a:rPr lang="en-US" sz="3600" dirty="0"/>
              <a:t>Strong demand growth is expected, driven by the electrification of all sectors and increased demand from new technologies such as data centers, EVs (electric vehicles), and the green hydrogen</a:t>
            </a:r>
          </a:p>
          <a:p>
            <a:r>
              <a:rPr lang="en-US" sz="3600" dirty="0"/>
              <a:t>Although growth paths will vary for each country:</a:t>
            </a:r>
          </a:p>
          <a:p>
            <a:pPr lvl="1"/>
            <a:r>
              <a:rPr lang="en-US" sz="3200" dirty="0"/>
              <a:t>Denmark: Focus on offshore and solar energy.</a:t>
            </a:r>
          </a:p>
          <a:p>
            <a:pPr lvl="1"/>
            <a:r>
              <a:rPr lang="en-US" sz="3200" dirty="0"/>
              <a:t>Finland: Still good prospects for onshore wind, however CR possessing and issue; offshore is supported at the political level.</a:t>
            </a:r>
          </a:p>
          <a:p>
            <a:pPr lvl="1"/>
            <a:r>
              <a:rPr lang="en-US" sz="3200" dirty="0"/>
              <a:t>Sweden: Strong growth in solar energy and significant offshore wind development plans.</a:t>
            </a:r>
          </a:p>
          <a:p>
            <a:pPr lvl="1"/>
            <a:r>
              <a:rPr lang="en-US" sz="3200" dirty="0"/>
              <a:t>Norway: Obstacles related to onshore wind and solar. Uncertainty regarding future support schemes for offshore wind, as it is the most expensive in the deep Norwegian sea</a:t>
            </a:r>
          </a:p>
        </p:txBody>
      </p:sp>
      <p:pic>
        <p:nvPicPr>
          <p:cNvPr id="18" name="Picture Placeholder 17" descr="A graph showing different colors&#10;&#10;Description automatically generated">
            <a:extLst>
              <a:ext uri="{FF2B5EF4-FFF2-40B4-BE49-F238E27FC236}">
                <a16:creationId xmlns:a16="http://schemas.microsoft.com/office/drawing/2014/main" id="{CA6822FC-AD4E-9BD9-E57F-72DBAA8B54D7}"/>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22" name="Picture Placeholder 21" descr="A graph showing different colored lines&#10;&#10;Description automatically generated">
            <a:extLst>
              <a:ext uri="{FF2B5EF4-FFF2-40B4-BE49-F238E27FC236}">
                <a16:creationId xmlns:a16="http://schemas.microsoft.com/office/drawing/2014/main" id="{B24B4124-DF77-0B81-AD85-8C88A04C6BEC}"/>
              </a:ext>
            </a:extLst>
          </p:cNvPr>
          <p:cNvPicPr>
            <a:picLocks noGrp="1" noChangeAspect="1"/>
          </p:cNvPicPr>
          <p:nvPr>
            <p:ph type="pic" sz="quarter" idx="39"/>
          </p:nvPr>
        </p:nvPicPr>
        <p:blipFill>
          <a:blip r:embed="rId4" cstate="print">
            <a:extLst>
              <a:ext uri="{28A0092B-C50C-407E-A947-70E740481C1C}">
                <a14:useLocalDpi xmlns:a14="http://schemas.microsoft.com/office/drawing/2010/main" val="0"/>
              </a:ext>
            </a:extLst>
          </a:blip>
          <a:srcRect t="858" b="858"/>
          <a:stretch>
            <a:fillRect/>
          </a:stretch>
        </p:blipFill>
        <p:spPr/>
      </p:pic>
    </p:spTree>
    <p:extLst>
      <p:ext uri="{BB962C8B-B14F-4D97-AF65-F5344CB8AC3E}">
        <p14:creationId xmlns:p14="http://schemas.microsoft.com/office/powerpoint/2010/main" val="2460765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830997"/>
          </a:xfrm>
        </p:spPr>
        <p:txBody>
          <a:bodyPr/>
          <a:lstStyle/>
          <a:p>
            <a:r>
              <a:rPr lang="en-US" sz="6000" dirty="0">
                <a:solidFill>
                  <a:srgbClr val="01796E"/>
                </a:solidFill>
              </a:rPr>
              <a:t>Capture </a:t>
            </a:r>
            <a:r>
              <a:rPr lang="en-US" sz="6000">
                <a:solidFill>
                  <a:srgbClr val="01796E"/>
                </a:solidFill>
              </a:rPr>
              <a:t>rates development</a:t>
            </a:r>
            <a:endParaRPr lang="en-US" sz="6000" dirty="0">
              <a:solidFill>
                <a:srgbClr val="01796E"/>
              </a:solidFill>
            </a:endParaRP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Volatility in the power markets is increasing significantly, driven by the growth in RES production.</a:t>
            </a:r>
          </a:p>
          <a:p>
            <a:r>
              <a:rPr lang="en-US" sz="3600" dirty="0"/>
              <a:t>Hourly spot prices are pushed downward during periods of high wind production, resulting in the cannibalization phenomenon.</a:t>
            </a:r>
          </a:p>
          <a:p>
            <a:r>
              <a:rPr lang="en-US" sz="3600" dirty="0"/>
              <a:t>YoY and MoM variations are natural; however, the overall trend shows a strong decline in prices and increasing volatility until sufficient flexibility sources are introduced into the power system.</a:t>
            </a:r>
          </a:p>
          <a:p>
            <a:r>
              <a:rPr lang="en-US" sz="3600" dirty="0"/>
              <a:t>The level of capture rates depends on:</a:t>
            </a:r>
          </a:p>
          <a:p>
            <a:pPr lvl="2"/>
            <a:r>
              <a:rPr lang="en-US" sz="3200" dirty="0"/>
              <a:t>The share of intermittent production.</a:t>
            </a:r>
          </a:p>
          <a:p>
            <a:pPr lvl="2"/>
            <a:r>
              <a:rPr lang="en-US" sz="3200" dirty="0"/>
              <a:t>The share of regulating power capacity, including hydro.</a:t>
            </a:r>
          </a:p>
          <a:p>
            <a:pPr lvl="2"/>
            <a:r>
              <a:rPr lang="en-US" sz="3200" dirty="0"/>
              <a:t>Connections to neighboring areas with flexible exchange flows.</a:t>
            </a:r>
          </a:p>
          <a:p>
            <a:r>
              <a:rPr lang="en-US" sz="3600" dirty="0"/>
              <a:t>The availability of new flexibility sources, such as batteries and hydrogen </a:t>
            </a:r>
            <a:r>
              <a:rPr lang="en-US" sz="3600" dirty="0" err="1"/>
              <a:t>electrolyzers</a:t>
            </a:r>
            <a:r>
              <a:rPr lang="en-US" sz="3600" dirty="0"/>
              <a:t>.</a:t>
            </a:r>
          </a:p>
          <a:p>
            <a:r>
              <a:rPr lang="en-US" sz="3600" dirty="0"/>
              <a:t>Due to low renewable depletion and significant flexibility in regulated hydro production, Norway has managed to maintain the best capture rate development, which is expected to continue.</a:t>
            </a:r>
          </a:p>
          <a:p>
            <a:r>
              <a:rPr lang="en-US" sz="3600" dirty="0"/>
              <a:t>Strong wind construction in Finland and solar deployment in DK1 (Germany) have led to the sharpest decline in capture rates.</a:t>
            </a:r>
          </a:p>
        </p:txBody>
      </p:sp>
      <p:pic>
        <p:nvPicPr>
          <p:cNvPr id="17" name="Picture 16">
            <a:extLst>
              <a:ext uri="{FF2B5EF4-FFF2-40B4-BE49-F238E27FC236}">
                <a16:creationId xmlns:a16="http://schemas.microsoft.com/office/drawing/2014/main" id="{C5DDC45D-B315-6C80-C596-C5E6EE5A871A}"/>
              </a:ext>
            </a:extLst>
          </p:cNvPr>
          <p:cNvPicPr>
            <a:picLocks noChangeAspect="1"/>
          </p:cNvPicPr>
          <p:nvPr/>
        </p:nvPicPr>
        <p:blipFill>
          <a:blip r:embed="rId3"/>
          <a:stretch>
            <a:fillRect/>
          </a:stretch>
        </p:blipFill>
        <p:spPr>
          <a:xfrm>
            <a:off x="14103858" y="2220468"/>
            <a:ext cx="8977884" cy="4637532"/>
          </a:xfrm>
          <a:prstGeom prst="rect">
            <a:avLst/>
          </a:prstGeom>
          <a:ln>
            <a:solidFill>
              <a:schemeClr val="accent1"/>
            </a:solidFill>
          </a:ln>
        </p:spPr>
      </p:pic>
      <p:pic>
        <p:nvPicPr>
          <p:cNvPr id="18" name="Picture 17">
            <a:extLst>
              <a:ext uri="{FF2B5EF4-FFF2-40B4-BE49-F238E27FC236}">
                <a16:creationId xmlns:a16="http://schemas.microsoft.com/office/drawing/2014/main" id="{9AB4FB07-93D4-C59B-2984-0681E1BCD8EE}"/>
              </a:ext>
            </a:extLst>
          </p:cNvPr>
          <p:cNvPicPr>
            <a:picLocks noChangeAspect="1"/>
          </p:cNvPicPr>
          <p:nvPr/>
        </p:nvPicPr>
        <p:blipFill>
          <a:blip r:embed="rId4"/>
          <a:stretch>
            <a:fillRect/>
          </a:stretch>
        </p:blipFill>
        <p:spPr>
          <a:xfrm>
            <a:off x="14158722" y="8381845"/>
            <a:ext cx="8923020" cy="3383280"/>
          </a:xfrm>
          <a:prstGeom prst="rect">
            <a:avLst/>
          </a:prstGeom>
          <a:ln>
            <a:solidFill>
              <a:schemeClr val="accent1"/>
            </a:solidFill>
          </a:ln>
        </p:spPr>
      </p:pic>
      <p:sp>
        <p:nvSpPr>
          <p:cNvPr id="19" name="TextBox 18">
            <a:extLst>
              <a:ext uri="{FF2B5EF4-FFF2-40B4-BE49-F238E27FC236}">
                <a16:creationId xmlns:a16="http://schemas.microsoft.com/office/drawing/2014/main" id="{BC160469-2606-A21F-AB85-85493A3F0B11}"/>
              </a:ext>
            </a:extLst>
          </p:cNvPr>
          <p:cNvSpPr txBox="1"/>
          <p:nvPr/>
        </p:nvSpPr>
        <p:spPr>
          <a:xfrm>
            <a:off x="14117643" y="1950875"/>
            <a:ext cx="5349260" cy="313932"/>
          </a:xfrm>
          <a:prstGeom prst="rect">
            <a:avLst/>
          </a:prstGeom>
          <a:noFill/>
        </p:spPr>
        <p:txBody>
          <a:bodyPr wrap="square" rtlCol="0">
            <a:spAutoFit/>
          </a:bodyPr>
          <a:lstStyle/>
          <a:p>
            <a:r>
              <a:rPr lang="en-GB" sz="1600">
                <a:latin typeface="Haffer" panose="020B0504030103020203" pitchFamily="34" charset="0"/>
                <a:ea typeface="Haffer" panose="020B0504030103020203" pitchFamily="34" charset="0"/>
                <a:cs typeface="Haffer" panose="020B0504030103020203" pitchFamily="34" charset="0"/>
              </a:rPr>
              <a:t>Historical wind capture rates</a:t>
            </a:r>
            <a:endParaRPr lang="en-FI" sz="1600">
              <a:latin typeface="Haffer" panose="020B0504030103020203" pitchFamily="34" charset="0"/>
              <a:ea typeface="Haffer" panose="020B0504030103020203" pitchFamily="34" charset="0"/>
              <a:cs typeface="Haffer" panose="020B0504030103020203" pitchFamily="34" charset="0"/>
            </a:endParaRPr>
          </a:p>
        </p:txBody>
      </p:sp>
      <p:sp>
        <p:nvSpPr>
          <p:cNvPr id="20" name="TextBox 19">
            <a:extLst>
              <a:ext uri="{FF2B5EF4-FFF2-40B4-BE49-F238E27FC236}">
                <a16:creationId xmlns:a16="http://schemas.microsoft.com/office/drawing/2014/main" id="{2E93AE9B-ED39-AF64-9D03-D9255B7C18E7}"/>
              </a:ext>
            </a:extLst>
          </p:cNvPr>
          <p:cNvSpPr txBox="1"/>
          <p:nvPr/>
        </p:nvSpPr>
        <p:spPr>
          <a:xfrm>
            <a:off x="14103858" y="8040213"/>
            <a:ext cx="5349260" cy="341632"/>
          </a:xfrm>
          <a:prstGeom prst="rect">
            <a:avLst/>
          </a:prstGeom>
          <a:noFill/>
        </p:spPr>
        <p:txBody>
          <a:bodyPr wrap="square" rtlCol="0">
            <a:spAutoFit/>
          </a:bodyPr>
          <a:lstStyle/>
          <a:p>
            <a:r>
              <a:rPr lang="en-GB" sz="1800">
                <a:latin typeface="Haffer" panose="020B0504030103020203" pitchFamily="34" charset="0"/>
                <a:ea typeface="Haffer" panose="020B0504030103020203" pitchFamily="34" charset="0"/>
                <a:cs typeface="Haffer" panose="020B0504030103020203" pitchFamily="34" charset="0"/>
              </a:rPr>
              <a:t>Historical solar capture rates</a:t>
            </a:r>
            <a:endParaRPr lang="en-FI" sz="1800">
              <a:latin typeface="Haffer" panose="020B0504030103020203" pitchFamily="34" charset="0"/>
              <a:ea typeface="Haffer" panose="020B0504030103020203" pitchFamily="34" charset="0"/>
              <a:cs typeface="Haffer" panose="020B0504030103020203" pitchFamily="34" charset="0"/>
            </a:endParaRPr>
          </a:p>
        </p:txBody>
      </p:sp>
    </p:spTree>
    <p:extLst>
      <p:ext uri="{BB962C8B-B14F-4D97-AF65-F5344CB8AC3E}">
        <p14:creationId xmlns:p14="http://schemas.microsoft.com/office/powerpoint/2010/main" val="320178406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1569660"/>
          </a:xfrm>
        </p:spPr>
        <p:txBody>
          <a:bodyPr/>
          <a:lstStyle/>
          <a:p>
            <a:r>
              <a:rPr lang="en-US" sz="6000">
                <a:solidFill>
                  <a:srgbClr val="01796E"/>
                </a:solidFill>
              </a:rPr>
              <a:t>Offshore wind and hydrogen production</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Significant amounts of offshore energy entering the market are strongly increasing volatility and causing a decline in capture rates.</a:t>
            </a:r>
          </a:p>
          <a:p>
            <a:r>
              <a:rPr lang="en-US" sz="3600" dirty="0"/>
              <a:t>Such development will require significant amounts of flexible sources in the form of optimized </a:t>
            </a:r>
            <a:r>
              <a:rPr lang="en-US" sz="3600" dirty="0" err="1"/>
              <a:t>electrolyzers</a:t>
            </a:r>
            <a:r>
              <a:rPr lang="en-US" sz="3600" dirty="0"/>
              <a:t>.</a:t>
            </a:r>
          </a:p>
          <a:p>
            <a:r>
              <a:rPr lang="en-US" sz="3600" dirty="0"/>
              <a:t>This assumes both a significant decline in the LCOE of offshore wind and the LCOH of </a:t>
            </a:r>
            <a:r>
              <a:rPr lang="en-US" sz="3600" dirty="0" err="1"/>
              <a:t>electrolyzers</a:t>
            </a:r>
            <a:r>
              <a:rPr lang="en-US" sz="3600" dirty="0"/>
              <a:t>. A 50–70% decline in LCOH appears overly optimistic and would require substantial technological penetration.</a:t>
            </a:r>
          </a:p>
          <a:p>
            <a:r>
              <a:rPr lang="en-US" sz="3600" dirty="0"/>
              <a:t>The competitiveness of renewable hydrogen is primarily determined by the cost of renewable power, which accounts for approximately 50% of total costs.</a:t>
            </a:r>
          </a:p>
          <a:p>
            <a:r>
              <a:rPr lang="en-US" sz="3600" dirty="0"/>
              <a:t>Additionally, capital investment in </a:t>
            </a:r>
            <a:r>
              <a:rPr lang="en-US" sz="3600" dirty="0" err="1"/>
              <a:t>electrolyzers</a:t>
            </a:r>
            <a:r>
              <a:rPr lang="en-US" sz="3600" dirty="0"/>
              <a:t> plays a significant role in influencing the overall cost of renewable hydrogen.</a:t>
            </a:r>
          </a:p>
          <a:p>
            <a:r>
              <a:rPr lang="en-US" sz="3600" dirty="0"/>
              <a:t>Currently, the total costs of </a:t>
            </a:r>
            <a:r>
              <a:rPr lang="en-US" sz="3600" dirty="0" err="1"/>
              <a:t>electrolyzer</a:t>
            </a:r>
            <a:r>
              <a:rPr lang="en-US" sz="3600" dirty="0"/>
              <a:t> operations are not profitable and require either full CAPEX subsidies or guaranteed </a:t>
            </a:r>
            <a:r>
              <a:rPr lang="en-US" sz="3600" dirty="0" err="1"/>
              <a:t>CfD</a:t>
            </a:r>
            <a:r>
              <a:rPr lang="en-US" sz="3600" dirty="0"/>
              <a:t> (Contracts for Difference) agreements.</a:t>
            </a:r>
          </a:p>
          <a:p>
            <a:r>
              <a:rPr lang="en-US" sz="3600" dirty="0"/>
              <a:t>H₂ demand flexibility assumes that when electricity prices rise above a certain threshold or cut-out price, </a:t>
            </a:r>
            <a:r>
              <a:rPr lang="en-US" sz="3600" dirty="0" err="1"/>
              <a:t>electrolyzers</a:t>
            </a:r>
            <a:r>
              <a:rPr lang="en-US" sz="3600" dirty="0"/>
              <a:t> will stop producing.</a:t>
            </a:r>
          </a:p>
          <a:p>
            <a:r>
              <a:rPr lang="en-US" sz="3600" dirty="0"/>
              <a:t>Amount of  green H₂ produced in the Nordics is expected to be highly significant, reaching 30% of total consumption by 2060, still much lower compare to TSOs forecasts.</a:t>
            </a:r>
          </a:p>
        </p:txBody>
      </p:sp>
      <p:pic>
        <p:nvPicPr>
          <p:cNvPr id="9" name="Picture Placeholder 8" descr="A graph of different colors&#10;&#10;Description automatically generated">
            <a:extLst>
              <a:ext uri="{FF2B5EF4-FFF2-40B4-BE49-F238E27FC236}">
                <a16:creationId xmlns:a16="http://schemas.microsoft.com/office/drawing/2014/main" id="{7D6D3DC9-0269-47FB-6A39-3BD56EBB9BC7}"/>
              </a:ext>
            </a:extLst>
          </p:cNvPr>
          <p:cNvPicPr>
            <a:picLocks noGrp="1" noChangeAspect="1"/>
          </p:cNvPicPr>
          <p:nvPr>
            <p:ph type="pic" sz="quarter" idx="39"/>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11" name="Picture Placeholder 10" descr="A graph showing different colored lines&#10;&#10;Description automatically generated">
            <a:extLst>
              <a:ext uri="{FF2B5EF4-FFF2-40B4-BE49-F238E27FC236}">
                <a16:creationId xmlns:a16="http://schemas.microsoft.com/office/drawing/2014/main" id="{C5B5D985-C97A-1E7B-7C25-C5EB37FD3FE0}"/>
              </a:ext>
            </a:extLst>
          </p:cNvPr>
          <p:cNvPicPr>
            <a:picLocks noGrp="1" noChangeAspect="1"/>
          </p:cNvPicPr>
          <p:nvPr>
            <p:ph type="pic" sz="quarter" idx="41"/>
          </p:nvPr>
        </p:nvPicPr>
        <p:blipFill>
          <a:blip r:embed="rId4" cstate="print">
            <a:extLst>
              <a:ext uri="{28A0092B-C50C-407E-A947-70E740481C1C}">
                <a14:useLocalDpi xmlns:a14="http://schemas.microsoft.com/office/drawing/2010/main" val="0"/>
              </a:ext>
            </a:extLst>
          </a:blip>
          <a:srcRect t="858" b="858"/>
          <a:stretch>
            <a:fillRect/>
          </a:stretch>
        </p:blipFill>
        <p:spPr/>
      </p:pic>
    </p:spTree>
    <p:extLst>
      <p:ext uri="{BB962C8B-B14F-4D97-AF65-F5344CB8AC3E}">
        <p14:creationId xmlns:p14="http://schemas.microsoft.com/office/powerpoint/2010/main" val="39334578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830997"/>
          </a:xfrm>
        </p:spPr>
        <p:txBody>
          <a:bodyPr/>
          <a:lstStyle/>
          <a:p>
            <a:r>
              <a:rPr lang="en-US" sz="6000">
                <a:solidFill>
                  <a:srgbClr val="01796E"/>
                </a:solidFill>
              </a:rPr>
              <a:t>Solar and BESS</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Due to the nature of solar production (primarily during daytime in summer), the impact of cannibalization is stronger compared to more stochastic wind production.</a:t>
            </a:r>
          </a:p>
          <a:p>
            <a:r>
              <a:rPr lang="en-US" sz="3600" dirty="0"/>
              <a:t>Significant solar construction development, exceeding 15–20% of installed capacity, has necessitated the construction of BESS.</a:t>
            </a:r>
          </a:p>
          <a:p>
            <a:r>
              <a:rPr lang="en-US" sz="3600" dirty="0"/>
              <a:t>Without BESS, the archived capture prices during periods of high solar production are too low to sustain solar profitability.</a:t>
            </a:r>
          </a:p>
          <a:p>
            <a:r>
              <a:rPr lang="en-US" sz="3600" dirty="0"/>
              <a:t>The issue of cannibalization has already become a significant problem in Denmark, where archived prices during summer have dropped to 55–60% of their potential value.</a:t>
            </a:r>
          </a:p>
          <a:p>
            <a:r>
              <a:rPr lang="en-US" sz="3600" dirty="0"/>
              <a:t>In Norway and Finland, the relatively modest volumes of solar capacity facilitates solar growth, as the lower penetration levels mitigate the cannibalization effects.</a:t>
            </a:r>
          </a:p>
          <a:p>
            <a:r>
              <a:rPr lang="en-US" sz="3600" dirty="0"/>
              <a:t>A "chicken or egg" dilemma persists—solar energy is not profitable without optimized BESS, but the current amounts of BESS remain insufficient and primarily utilized in the ancillary service market  currently.</a:t>
            </a:r>
          </a:p>
        </p:txBody>
      </p:sp>
      <p:pic>
        <p:nvPicPr>
          <p:cNvPr id="18" name="Picture Placeholder 17" descr="A graph with different colored lines&#10;&#10;Description automatically generated">
            <a:extLst>
              <a:ext uri="{FF2B5EF4-FFF2-40B4-BE49-F238E27FC236}">
                <a16:creationId xmlns:a16="http://schemas.microsoft.com/office/drawing/2014/main" id="{13B7E03B-2F6A-7E39-4578-D51CD27A910A}"/>
              </a:ext>
            </a:extLst>
          </p:cNvPr>
          <p:cNvPicPr>
            <a:picLocks noGrp="1" noChangeAspect="1"/>
          </p:cNvPicPr>
          <p:nvPr>
            <p:ph type="pic" sz="quarter" idx="41"/>
          </p:nvPr>
        </p:nvPicPr>
        <p:blipFill>
          <a:blip r:embed="rId3" cstate="print">
            <a:extLst>
              <a:ext uri="{28A0092B-C50C-407E-A947-70E740481C1C}">
                <a14:useLocalDpi xmlns:a14="http://schemas.microsoft.com/office/drawing/2010/main" val="0"/>
              </a:ext>
            </a:extLst>
          </a:blip>
          <a:srcRect t="858" b="858"/>
          <a:stretch>
            <a:fillRect/>
          </a:stretch>
        </p:blipFill>
        <p:spPr/>
      </p:pic>
      <p:pic>
        <p:nvPicPr>
          <p:cNvPr id="22" name="Picture Placeholder 21" descr="A graph of different colors&#10;&#10;Description automatically generated">
            <a:extLst>
              <a:ext uri="{FF2B5EF4-FFF2-40B4-BE49-F238E27FC236}">
                <a16:creationId xmlns:a16="http://schemas.microsoft.com/office/drawing/2014/main" id="{83E55263-0123-F7C2-E383-C365BC9C4F51}"/>
              </a:ext>
            </a:extLst>
          </p:cNvPr>
          <p:cNvPicPr>
            <a:picLocks noGrp="1" noChangeAspect="1"/>
          </p:cNvPicPr>
          <p:nvPr>
            <p:ph type="pic" sz="quarter" idx="39"/>
          </p:nvPr>
        </p:nvPicPr>
        <p:blipFill>
          <a:blip r:embed="rId4" cstate="print">
            <a:extLst>
              <a:ext uri="{28A0092B-C50C-407E-A947-70E740481C1C}">
                <a14:useLocalDpi xmlns:a14="http://schemas.microsoft.com/office/drawing/2010/main" val="0"/>
              </a:ext>
            </a:extLst>
          </a:blip>
          <a:srcRect t="858" b="858"/>
          <a:stretch>
            <a:fillRect/>
          </a:stretch>
        </p:blipFill>
        <p:spPr/>
      </p:pic>
    </p:spTree>
    <p:extLst>
      <p:ext uri="{BB962C8B-B14F-4D97-AF65-F5344CB8AC3E}">
        <p14:creationId xmlns:p14="http://schemas.microsoft.com/office/powerpoint/2010/main" val="18146857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tel 3">
            <a:extLst>
              <a:ext uri="{FF2B5EF4-FFF2-40B4-BE49-F238E27FC236}">
                <a16:creationId xmlns:a16="http://schemas.microsoft.com/office/drawing/2014/main" id="{1C38C062-FF82-8AFA-759C-F805FF14502D}"/>
              </a:ext>
            </a:extLst>
          </p:cNvPr>
          <p:cNvSpPr>
            <a:spLocks noGrp="1"/>
          </p:cNvSpPr>
          <p:nvPr>
            <p:ph type="title"/>
          </p:nvPr>
        </p:nvSpPr>
        <p:spPr>
          <a:xfrm>
            <a:off x="537007" y="263500"/>
            <a:ext cx="12680228" cy="830997"/>
          </a:xfrm>
        </p:spPr>
        <p:txBody>
          <a:bodyPr/>
          <a:lstStyle/>
          <a:p>
            <a:r>
              <a:rPr lang="en-US" sz="6000">
                <a:solidFill>
                  <a:srgbClr val="01796E"/>
                </a:solidFill>
              </a:rPr>
              <a:t>Wind production profitability</a:t>
            </a:r>
          </a:p>
        </p:txBody>
      </p:sp>
      <p:pic>
        <p:nvPicPr>
          <p:cNvPr id="2" name="Bilde 1">
            <a:extLst>
              <a:ext uri="{FF2B5EF4-FFF2-40B4-BE49-F238E27FC236}">
                <a16:creationId xmlns:a16="http://schemas.microsoft.com/office/drawing/2014/main" id="{60F2F6B7-629C-C6E3-0A8B-BEB5CAF173B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6575" y="12864692"/>
            <a:ext cx="2845889" cy="428400"/>
          </a:xfrm>
          <a:prstGeom prst="rect">
            <a:avLst/>
          </a:prstGeom>
        </p:spPr>
      </p:pic>
      <p:sp>
        <p:nvSpPr>
          <p:cNvPr id="12" name="Text Placeholder 11">
            <a:extLst>
              <a:ext uri="{FF2B5EF4-FFF2-40B4-BE49-F238E27FC236}">
                <a16:creationId xmlns:a16="http://schemas.microsoft.com/office/drawing/2014/main" id="{39D21A6F-9F4B-C995-22D5-42C1A6A3C493}"/>
              </a:ext>
            </a:extLst>
          </p:cNvPr>
          <p:cNvSpPr>
            <a:spLocks noGrp="1"/>
          </p:cNvSpPr>
          <p:nvPr>
            <p:ph type="body" sz="half" idx="40"/>
          </p:nvPr>
        </p:nvSpPr>
        <p:spPr>
          <a:xfrm>
            <a:off x="536575" y="1765793"/>
            <a:ext cx="12658457" cy="11341837"/>
          </a:xfrm>
        </p:spPr>
        <p:txBody>
          <a:bodyPr/>
          <a:lstStyle/>
          <a:p>
            <a:r>
              <a:rPr lang="en-US" sz="3600" dirty="0"/>
              <a:t>Significant differences in profitability between regions due to area price (regional power balance) and variations in capture rates.</a:t>
            </a:r>
          </a:p>
          <a:p>
            <a:r>
              <a:rPr lang="en-US" sz="3600" dirty="0"/>
              <a:t>Northern Sweden has the lowest archived prices due to oversupply, low prices, and limited transmission capacities. This also impacts development in northern Norway.</a:t>
            </a:r>
          </a:p>
          <a:p>
            <a:r>
              <a:rPr lang="en-US" sz="3600" dirty="0"/>
              <a:t>The absence of new wind production in Norway and low expectations, due to environmental objections, supports capture rates in southern areas. Market prices in these regions benefit from strong connections to European and UK markets, leading to higher profitability.</a:t>
            </a:r>
          </a:p>
          <a:p>
            <a:r>
              <a:rPr lang="en-US" sz="3600" dirty="0"/>
              <a:t>Finland has experienced significant wind energy growth in recent years, but the low flexibility of its existing power fleet and its connection to northern Sweden result in weak capture rate development, leading to relatively low archived prices.</a:t>
            </a:r>
          </a:p>
          <a:p>
            <a:r>
              <a:rPr lang="en-US" sz="3600" dirty="0"/>
              <a:t>In Denmark, onshore wind development is restricted, while extensive offshore expansion is planned in alignment with </a:t>
            </a:r>
            <a:r>
              <a:rPr lang="en-US" sz="3600" dirty="0" err="1"/>
              <a:t>electrolyzer</a:t>
            </a:r>
            <a:r>
              <a:rPr lang="en-US" sz="3600" dirty="0"/>
              <a:t> construction. This has led to relatively stable development despite current low capture rates and higher prices due to connection to Germany.</a:t>
            </a:r>
          </a:p>
        </p:txBody>
      </p:sp>
      <p:pic>
        <p:nvPicPr>
          <p:cNvPr id="9" name="Picture Placeholder 8" descr="A graph of different colored lines&#10;&#10;Description automatically generated">
            <a:extLst>
              <a:ext uri="{FF2B5EF4-FFF2-40B4-BE49-F238E27FC236}">
                <a16:creationId xmlns:a16="http://schemas.microsoft.com/office/drawing/2014/main" id="{B86CBEFD-DD08-8506-3634-264D0CA60F63}"/>
              </a:ext>
            </a:extLst>
          </p:cNvPr>
          <p:cNvPicPr>
            <a:picLocks noGrp="1" noChangeAspect="1"/>
          </p:cNvPicPr>
          <p:nvPr>
            <p:ph type="pic" sz="quarter" idx="39"/>
          </p:nvPr>
        </p:nvPicPr>
        <p:blipFill>
          <a:blip r:embed="rId3" cstate="print">
            <a:extLst>
              <a:ext uri="{28A0092B-C50C-407E-A947-70E740481C1C}">
                <a14:useLocalDpi xmlns:a14="http://schemas.microsoft.com/office/drawing/2010/main" val="0"/>
              </a:ext>
            </a:extLst>
          </a:blip>
          <a:srcRect t="858" b="858"/>
          <a:stretch>
            <a:fillRect/>
          </a:stretch>
        </p:blipFill>
        <p:spPr>
          <a:xfrm>
            <a:off x="13657263" y="133350"/>
            <a:ext cx="10167937" cy="6534150"/>
          </a:xfrm>
        </p:spPr>
      </p:pic>
      <p:pic>
        <p:nvPicPr>
          <p:cNvPr id="14" name="Picture Placeholder 13">
            <a:extLst>
              <a:ext uri="{FF2B5EF4-FFF2-40B4-BE49-F238E27FC236}">
                <a16:creationId xmlns:a16="http://schemas.microsoft.com/office/drawing/2014/main" id="{7DBD1E9A-3CA8-03CE-BB8C-B068EF126978}"/>
              </a:ext>
            </a:extLst>
          </p:cNvPr>
          <p:cNvPicPr>
            <a:picLocks noGrp="1" noChangeAspect="1"/>
          </p:cNvPicPr>
          <p:nvPr>
            <p:ph type="pic" sz="quarter" idx="41"/>
          </p:nvPr>
        </p:nvPicPr>
        <p:blipFill>
          <a:blip r:embed="rId4"/>
          <a:srcRect t="3075" b="3075"/>
          <a:stretch>
            <a:fillRect/>
          </a:stretch>
        </p:blipFill>
        <p:spPr>
          <a:prstGeom prst="rect">
            <a:avLst/>
          </a:prstGeom>
        </p:spPr>
      </p:pic>
    </p:spTree>
    <p:extLst>
      <p:ext uri="{BB962C8B-B14F-4D97-AF65-F5344CB8AC3E}">
        <p14:creationId xmlns:p14="http://schemas.microsoft.com/office/powerpoint/2010/main" val="1412090647"/>
      </p:ext>
    </p:extLst>
  </p:cSld>
  <p:clrMapOvr>
    <a:masterClrMapping/>
  </p:clrMapOvr>
</p:sld>
</file>

<file path=ppt/theme/theme1.xml><?xml version="1.0" encoding="utf-8"?>
<a:theme xmlns:a="http://schemas.openxmlformats.org/drawingml/2006/main" name="New Master Layout">
  <a:themeElements>
    <a:clrScheme name="Montel">
      <a:dk1>
        <a:srgbClr val="002E33"/>
      </a:dk1>
      <a:lt1>
        <a:srgbClr val="FFFFFF"/>
      </a:lt1>
      <a:dk2>
        <a:srgbClr val="002E33"/>
      </a:dk2>
      <a:lt2>
        <a:srgbClr val="FFFFFF"/>
      </a:lt2>
      <a:accent1>
        <a:srgbClr val="01796E"/>
      </a:accent1>
      <a:accent2>
        <a:srgbClr val="A3EDE3"/>
      </a:accent2>
      <a:accent3>
        <a:srgbClr val="C2BDFF"/>
      </a:accent3>
      <a:accent4>
        <a:srgbClr val="FFE5BE"/>
      </a:accent4>
      <a:accent5>
        <a:srgbClr val="6B30FF"/>
      </a:accent5>
      <a:accent6>
        <a:srgbClr val="FFA824"/>
      </a:accent6>
      <a:hlink>
        <a:srgbClr val="01796E"/>
      </a:hlink>
      <a:folHlink>
        <a:srgbClr val="34938B"/>
      </a:folHlink>
    </a:clrScheme>
    <a:fontScheme name="Custom 179">
      <a:majorFont>
        <a:latin typeface="Helvetica Neue"/>
        <a:ea typeface=""/>
        <a:cs typeface=""/>
      </a:majorFont>
      <a:minorFont>
        <a:latin typeface="Helvetica Neue"/>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Presentation2" id="{CF67B0E4-785B-8446-B3E4-F6B5421F9BED}" vid="{0F3E85D5-54BC-0A45-9B05-A57A9FD4C01B}"/>
    </a:ext>
  </a:extLst>
</a:theme>
</file>

<file path=ppt/theme/theme2.xml><?xml version="1.0" encoding="utf-8"?>
<a:theme xmlns:a="http://schemas.openxmlformats.org/drawingml/2006/main" name="21_BasicWhite">
  <a:themeElements>
    <a:clrScheme name="21_BasicWhite">
      <a:dk1>
        <a:srgbClr val="000000"/>
      </a:dk1>
      <a:lt1>
        <a:srgbClr val="FFFFFF"/>
      </a:lt1>
      <a:dk2>
        <a:srgbClr val="5E5E5E"/>
      </a:dk2>
      <a:lt2>
        <a:srgbClr val="D5D5D5"/>
      </a:lt2>
      <a:accent1>
        <a:srgbClr val="00A2FF"/>
      </a:accent1>
      <a:accent2>
        <a:srgbClr val="16E7CF"/>
      </a:accent2>
      <a:accent3>
        <a:srgbClr val="61D836"/>
      </a:accent3>
      <a:accent4>
        <a:srgbClr val="FFD932"/>
      </a:accent4>
      <a:accent5>
        <a:srgbClr val="FF644E"/>
      </a:accent5>
      <a:accent6>
        <a:srgbClr val="FF42A1"/>
      </a:accent6>
      <a:hlink>
        <a:srgbClr val="0000FF"/>
      </a:hlink>
      <a:folHlink>
        <a:srgbClr val="FF00FF"/>
      </a:folHlink>
    </a:clrScheme>
    <a:fontScheme name="21_BasicWhite">
      <a:majorFont>
        <a:latin typeface="Helvetica Neue"/>
        <a:ea typeface="Helvetica Neue"/>
        <a:cs typeface="Helvetica Neue"/>
      </a:majorFont>
      <a:minorFont>
        <a:latin typeface="Helvetica Neue"/>
        <a:ea typeface="Helvetica Neue"/>
        <a:cs typeface="Helvetica Neue"/>
      </a:minorFont>
    </a:fontScheme>
    <a:fmtScheme name="21_BasicWhit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000000"/>
        </a:solid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ctr" defTabSz="825500" rtl="0" fontAlgn="auto" latinLnBrk="0" hangingPunct="0">
          <a:lnSpc>
            <a:spcPct val="100000"/>
          </a:lnSpc>
          <a:spcBef>
            <a:spcPts val="0"/>
          </a:spcBef>
          <a:spcAft>
            <a:spcPts val="0"/>
          </a:spcAft>
          <a:buClrTx/>
          <a:buSzTx/>
          <a:buFontTx/>
          <a:buNone/>
          <a:tabLst/>
          <a:defRPr kumimoji="0" sz="3200" b="0" i="0" u="none" strike="noStrike" cap="none" spc="0" normalizeH="0" baseline="0">
            <a:ln>
              <a:noFill/>
            </a:ln>
            <a:solidFill>
              <a:srgbClr val="FFFFFF"/>
            </a:solidFill>
            <a:effectLst/>
            <a:uFillTx/>
            <a:latin typeface="Helvetica Neue Medium"/>
            <a:ea typeface="Helvetica Neue Medium"/>
            <a:cs typeface="Helvetica Neue Medium"/>
            <a:sym typeface="Helvetica Neue Medium"/>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rgbClr val="000000"/>
          </a:solidFill>
          <a:prstDash val="solid"/>
          <a:miter lim="400000"/>
        </a:ln>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50800" tIns="50800" rIns="50800" bIns="50800" numCol="1" spcCol="38100" rtlCol="0" anchor="ctr">
        <a:spAutoFit/>
      </a:bodyPr>
      <a:lstStyle>
        <a:defPPr marL="0" marR="0" indent="0" algn="l" defTabSz="2438338" rtl="0" fontAlgn="auto" latinLnBrk="0" hangingPunct="0">
          <a:lnSpc>
            <a:spcPct val="90000"/>
          </a:lnSpc>
          <a:spcBef>
            <a:spcPts val="4500"/>
          </a:spcBef>
          <a:spcAft>
            <a:spcPts val="0"/>
          </a:spcAft>
          <a:buClrTx/>
          <a:buSzTx/>
          <a:buFontTx/>
          <a:buNone/>
          <a:tabLst/>
          <a:defRPr kumimoji="0" sz="4800" b="0" i="0" u="none" strike="noStrike" cap="none" spc="0" normalizeH="0" baseline="0">
            <a:ln>
              <a:noFill/>
            </a:ln>
            <a:solidFill>
              <a:srgbClr val="000000"/>
            </a:solidFill>
            <a:effectLst/>
            <a:uFillTx/>
            <a:latin typeface="+mn-lt"/>
            <a:ea typeface="+mn-ea"/>
            <a:cs typeface="+mn-cs"/>
            <a:sym typeface="Helvetica Neue"/>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37DB5CAE381FE4EB3F2C744BF1CE3CA" ma:contentTypeVersion="21" ma:contentTypeDescription="Create a new document." ma:contentTypeScope="" ma:versionID="2c81550d0dfaf06717822564373390f4">
  <xsd:schema xmlns:xsd="http://www.w3.org/2001/XMLSchema" xmlns:xs="http://www.w3.org/2001/XMLSchema" xmlns:p="http://schemas.microsoft.com/office/2006/metadata/properties" xmlns:ns2="3789b4e6-85d6-45ae-bdc3-e9d01246750e" xmlns:ns3="af6e6f5c-2a63-49d6-bf76-8f8ed4e72864" targetNamespace="http://schemas.microsoft.com/office/2006/metadata/properties" ma:root="true" ma:fieldsID="4d86473a4b38482698b3599cfd499331" ns2:_="" ns3:_="">
    <xsd:import namespace="3789b4e6-85d6-45ae-bdc3-e9d01246750e"/>
    <xsd:import namespace="af6e6f5c-2a63-49d6-bf76-8f8ed4e72864"/>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ServiceAutoTags" minOccurs="0"/>
                <xsd:element ref="ns2:MediaServiceGenerationTime" minOccurs="0"/>
                <xsd:element ref="ns2:MediaServiceEventHashCode" minOccurs="0"/>
                <xsd:element ref="ns2:MediaServiceOCR" minOccurs="0"/>
                <xsd:element ref="ns2:MediaServiceLocation" minOccurs="0"/>
                <xsd:element ref="ns2:Owner"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3789b4e6-85d6-45ae-bdc3-e9d01246750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ServiceAutoTags" ma:index="15" nillable="true" ma:displayName="Tags" ma:internalName="MediaServiceAutoTags"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OCR" ma:index="18" nillable="true" ma:displayName="Extracted Text" ma:internalName="MediaServiceOCR" ma:readOnly="true">
      <xsd:simpleType>
        <xsd:restriction base="dms:Note">
          <xsd:maxLength value="255"/>
        </xsd:restriction>
      </xsd:simpleType>
    </xsd:element>
    <xsd:element name="MediaServiceLocation" ma:index="19" nillable="true" ma:displayName="Location" ma:internalName="MediaServiceLocation" ma:readOnly="true">
      <xsd:simpleType>
        <xsd:restriction base="dms:Text"/>
      </xsd:simpleType>
    </xsd:element>
    <xsd:element name="Owner" ma:index="20" nillable="true" ma:displayName="Owner" ma:description="The person who established the doc" ma:format="Dropdown" ma:internalName="Owner">
      <xsd:simpleType>
        <xsd:restriction base="dms:Text">
          <xsd:maxLength value="255"/>
        </xsd:restriction>
      </xsd:simpleType>
    </xsd:element>
    <xsd:element name="MediaLengthInSeconds" ma:index="21" nillable="true" ma:displayName="Length (seconds)" ma:internalName="MediaLengthInSeconds" ma:readOnly="true">
      <xsd:simpleType>
        <xsd:restriction base="dms:Unknown"/>
      </xsd:simpleType>
    </xsd:element>
    <xsd:element name="lcf76f155ced4ddcb4097134ff3c332f" ma:index="23" nillable="true" ma:taxonomy="true" ma:internalName="lcf76f155ced4ddcb4097134ff3c332f" ma:taxonomyFieldName="MediaServiceImageTags" ma:displayName="Image Tags" ma:readOnly="false" ma:fieldId="{5cf76f15-5ced-4ddc-b409-7134ff3c332f}" ma:taxonomyMulti="true" ma:sspId="68bc7ffa-3213-4f12-8306-c357232cb2b5"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5" nillable="true" ma:displayName="MediaServiceObjectDetectorVersions" ma:description="" ma:hidden="true" ma:indexed="true" ma:internalName="MediaServiceObjectDetectorVersions" ma:readOnly="true">
      <xsd:simpleType>
        <xsd:restriction base="dms:Text"/>
      </xsd:simpleType>
    </xsd:element>
    <xsd:element name="MediaServiceSearchProperties" ma:index="26"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af6e6f5c-2a63-49d6-bf76-8f8ed4e72864"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TaxCatchAll" ma:index="24" nillable="true" ma:displayName="Taxonomy Catch All Column" ma:hidden="true" ma:list="{8b4ad60e-9041-47f1-8ae4-7e5136e2c06b}" ma:internalName="TaxCatchAll" ma:showField="CatchAllData" ma:web="af6e6f5c-2a63-49d6-bf76-8f8ed4e7286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Owner xmlns="3789b4e6-85d6-45ae-bdc3-e9d01246750e" xsi:nil="true"/>
    <lcf76f155ced4ddcb4097134ff3c332f xmlns="3789b4e6-85d6-45ae-bdc3-e9d01246750e">
      <Terms xmlns="http://schemas.microsoft.com/office/infopath/2007/PartnerControls"/>
    </lcf76f155ced4ddcb4097134ff3c332f>
    <TaxCatchAll xmlns="af6e6f5c-2a63-49d6-bf76-8f8ed4e72864" xsi:nil="true"/>
  </documentManagement>
</p:properties>
</file>

<file path=customXml/itemProps1.xml><?xml version="1.0" encoding="utf-8"?>
<ds:datastoreItem xmlns:ds="http://schemas.openxmlformats.org/officeDocument/2006/customXml" ds:itemID="{F6840A89-96B1-4B13-A362-B42785963EC4}">
  <ds:schemaRefs>
    <ds:schemaRef ds:uri="http://schemas.microsoft.com/sharepoint/v3/contenttype/forms"/>
  </ds:schemaRefs>
</ds:datastoreItem>
</file>

<file path=customXml/itemProps2.xml><?xml version="1.0" encoding="utf-8"?>
<ds:datastoreItem xmlns:ds="http://schemas.openxmlformats.org/officeDocument/2006/customXml" ds:itemID="{FAB8232B-7833-4937-A5A5-73B0FDA62A27}">
  <ds:schemaRefs>
    <ds:schemaRef ds:uri="3789b4e6-85d6-45ae-bdc3-e9d01246750e"/>
    <ds:schemaRef ds:uri="af6e6f5c-2a63-49d6-bf76-8f8ed4e72864"/>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B21C68FC-44FB-43F9-AB21-3929CF3974A0}">
  <ds:schemaRefs>
    <ds:schemaRef ds:uri="3789b4e6-85d6-45ae-bdc3-e9d01246750e"/>
    <ds:schemaRef ds:uri="af6e6f5c-2a63-49d6-bf76-8f8ed4e7286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docMetadata/LabelInfo.xml><?xml version="1.0" encoding="utf-8"?>
<clbl:labelList xmlns:clbl="http://schemas.microsoft.com/office/2020/mipLabelMetadata">
  <clbl:label id="{6098724f-f53d-42d1-9d65-20cae598af29}" enabled="0" method="" siteId="{6098724f-f53d-42d1-9d65-20cae598af29}" removed="1"/>
</clbl:labelList>
</file>

<file path=docProps/app.xml><?xml version="1.0" encoding="utf-8"?>
<Properties xmlns="http://schemas.openxmlformats.org/officeDocument/2006/extended-properties" xmlns:vt="http://schemas.openxmlformats.org/officeDocument/2006/docPropsVTypes">
  <Template>Montel_Balanced_and_playful 1</Template>
  <TotalTime>0</TotalTime>
  <Words>2043</Words>
  <Application>Microsoft Office PowerPoint</Application>
  <PresentationFormat>Custom</PresentationFormat>
  <Paragraphs>150</Paragraphs>
  <Slides>13</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13</vt:i4>
      </vt:variant>
    </vt:vector>
  </HeadingPairs>
  <TitlesOfParts>
    <vt:vector size="18" baseType="lpstr">
      <vt:lpstr>Arial</vt:lpstr>
      <vt:lpstr>Haffer</vt:lpstr>
      <vt:lpstr>Haffer SemiBold</vt:lpstr>
      <vt:lpstr>Helvetica Neue Medium</vt:lpstr>
      <vt:lpstr>New Master Layout</vt:lpstr>
      <vt:lpstr>Long-term projections and risks for renewable production in the Nordic market</vt:lpstr>
      <vt:lpstr>PowerPoint Presentation</vt:lpstr>
      <vt:lpstr>Long-Term Power Outlook (LTPO)</vt:lpstr>
      <vt:lpstr>Costs and price development long-term</vt:lpstr>
      <vt:lpstr>Renewable production development</vt:lpstr>
      <vt:lpstr>Capture rates development</vt:lpstr>
      <vt:lpstr>Offshore wind and hydrogen production</vt:lpstr>
      <vt:lpstr>Solar and BESS</vt:lpstr>
      <vt:lpstr>Wind production profitability</vt:lpstr>
      <vt:lpstr>Solar production profitability</vt:lpstr>
      <vt:lpstr>Price development sensitivities</vt:lpstr>
      <vt:lpstr>Other risks</vt:lpstr>
      <vt:lpstr>Any questions welcomed!</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Elisabeth Helene Coll</dc:creator>
  <cp:lastModifiedBy>Noreen Zafar</cp:lastModifiedBy>
  <cp:revision>2</cp:revision>
  <dcterms:created xsi:type="dcterms:W3CDTF">2025-02-04T15:41:57Z</dcterms:created>
  <dcterms:modified xsi:type="dcterms:W3CDTF">2025-02-18T11:46:44Z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ediaServiceImageTags">
    <vt:lpwstr/>
  </property>
  <property fmtid="{D5CDD505-2E9C-101B-9397-08002B2CF9AE}" pid="3" name="ContentTypeId">
    <vt:lpwstr>0x010100537DB5CAE381FE4EB3F2C744BF1CE3CA</vt:lpwstr>
  </property>
</Properties>
</file>