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39" r:id="rId4"/>
  </p:sldMasterIdLst>
  <p:notesMasterIdLst>
    <p:notesMasterId r:id="rId38"/>
  </p:notesMasterIdLst>
  <p:handoutMasterIdLst>
    <p:handoutMasterId r:id="rId39"/>
  </p:handoutMasterIdLst>
  <p:sldIdLst>
    <p:sldId id="545" r:id="rId5"/>
    <p:sldId id="546" r:id="rId6"/>
    <p:sldId id="579" r:id="rId7"/>
    <p:sldId id="561" r:id="rId8"/>
    <p:sldId id="549" r:id="rId9"/>
    <p:sldId id="550" r:id="rId10"/>
    <p:sldId id="560" r:id="rId11"/>
    <p:sldId id="548" r:id="rId12"/>
    <p:sldId id="556" r:id="rId13"/>
    <p:sldId id="551" r:id="rId14"/>
    <p:sldId id="559" r:id="rId15"/>
    <p:sldId id="552" r:id="rId16"/>
    <p:sldId id="554" r:id="rId17"/>
    <p:sldId id="555" r:id="rId18"/>
    <p:sldId id="557" r:id="rId19"/>
    <p:sldId id="558" r:id="rId20"/>
    <p:sldId id="562" r:id="rId21"/>
    <p:sldId id="563" r:id="rId22"/>
    <p:sldId id="566" r:id="rId23"/>
    <p:sldId id="575" r:id="rId24"/>
    <p:sldId id="574" r:id="rId25"/>
    <p:sldId id="564" r:id="rId26"/>
    <p:sldId id="565" r:id="rId27"/>
    <p:sldId id="567" r:id="rId28"/>
    <p:sldId id="568" r:id="rId29"/>
    <p:sldId id="569" r:id="rId30"/>
    <p:sldId id="570" r:id="rId31"/>
    <p:sldId id="571" r:id="rId32"/>
    <p:sldId id="572" r:id="rId33"/>
    <p:sldId id="573" r:id="rId34"/>
    <p:sldId id="576" r:id="rId35"/>
    <p:sldId id="577" r:id="rId36"/>
    <p:sldId id="578" r:id="rId3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EEEEE"/>
    <a:srgbClr val="4FDDCA"/>
    <a:srgbClr val="4100E3"/>
    <a:srgbClr val="FFA824"/>
    <a:srgbClr val="01796E"/>
    <a:srgbClr val="FFE5BE"/>
    <a:srgbClr val="C2BD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63CC00-862B-4DDE-8537-D9D99A7BAE57}" v="29" dt="2024-12-03T12:33:25.380"/>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748"/>
  </p:normalViewPr>
  <p:slideViewPr>
    <p:cSldViewPr snapToGrid="0">
      <p:cViewPr varScale="1">
        <p:scale>
          <a:sx n="57" d="100"/>
          <a:sy n="57" d="100"/>
        </p:scale>
        <p:origin x="510" y="102"/>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63" d="100"/>
          <a:sy n="63" d="100"/>
        </p:scale>
        <p:origin x="3206"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an-Paul Harreman" userId="472c7e2e-8d84-4b0b-a7a8-b55ad18806a0" providerId="ADAL" clId="{9763CC00-862B-4DDE-8537-D9D99A7BAE57}"/>
    <pc:docChg chg="undo custSel addSld delSld modSld sldOrd">
      <pc:chgData name="Jean-Paul Harreman" userId="472c7e2e-8d84-4b0b-a7a8-b55ad18806a0" providerId="ADAL" clId="{9763CC00-862B-4DDE-8537-D9D99A7BAE57}" dt="2024-12-03T12:34:10.319" v="3511" actId="2085"/>
      <pc:docMkLst>
        <pc:docMk/>
      </pc:docMkLst>
      <pc:sldChg chg="modSp mod modClrScheme chgLayout">
        <pc:chgData name="Jean-Paul Harreman" userId="472c7e2e-8d84-4b0b-a7a8-b55ad18806a0" providerId="ADAL" clId="{9763CC00-862B-4DDE-8537-D9D99A7BAE57}" dt="2024-12-02T12:49:31.661" v="312" actId="404"/>
        <pc:sldMkLst>
          <pc:docMk/>
          <pc:sldMk cId="9903060" sldId="545"/>
        </pc:sldMkLst>
        <pc:spChg chg="mod ord">
          <ac:chgData name="Jean-Paul Harreman" userId="472c7e2e-8d84-4b0b-a7a8-b55ad18806a0" providerId="ADAL" clId="{9763CC00-862B-4DDE-8537-D9D99A7BAE57}" dt="2024-12-02T12:49:31.661" v="312" actId="404"/>
          <ac:spMkLst>
            <pc:docMk/>
            <pc:sldMk cId="9903060" sldId="545"/>
            <ac:spMk id="4" creationId="{DB61107A-4F5B-29BB-B8F0-485D1256DA1E}"/>
          </ac:spMkLst>
        </pc:spChg>
      </pc:sldChg>
      <pc:sldChg chg="addSp delSp modSp mod chgLayout">
        <pc:chgData name="Jean-Paul Harreman" userId="472c7e2e-8d84-4b0b-a7a8-b55ad18806a0" providerId="ADAL" clId="{9763CC00-862B-4DDE-8537-D9D99A7BAE57}" dt="2024-12-03T12:09:19.601" v="3470" actId="1076"/>
        <pc:sldMkLst>
          <pc:docMk/>
          <pc:sldMk cId="3813352142" sldId="546"/>
        </pc:sldMkLst>
        <pc:spChg chg="mod ord">
          <ac:chgData name="Jean-Paul Harreman" userId="472c7e2e-8d84-4b0b-a7a8-b55ad18806a0" providerId="ADAL" clId="{9763CC00-862B-4DDE-8537-D9D99A7BAE57}" dt="2024-12-02T12:16:37.412" v="11" actId="700"/>
          <ac:spMkLst>
            <pc:docMk/>
            <pc:sldMk cId="3813352142" sldId="546"/>
            <ac:spMk id="2" creationId="{5B44095B-7915-B976-85AE-C6267772DEF8}"/>
          </ac:spMkLst>
        </pc:spChg>
        <pc:spChg chg="mod ord">
          <ac:chgData name="Jean-Paul Harreman" userId="472c7e2e-8d84-4b0b-a7a8-b55ad18806a0" providerId="ADAL" clId="{9763CC00-862B-4DDE-8537-D9D99A7BAE57}" dt="2024-12-02T12:16:37.412" v="11" actId="700"/>
          <ac:spMkLst>
            <pc:docMk/>
            <pc:sldMk cId="3813352142" sldId="546"/>
            <ac:spMk id="3" creationId="{76DF861C-56D6-9DA1-1B7C-97E22625DFAA}"/>
          </ac:spMkLst>
        </pc:spChg>
        <pc:spChg chg="mod ord">
          <ac:chgData name="Jean-Paul Harreman" userId="472c7e2e-8d84-4b0b-a7a8-b55ad18806a0" providerId="ADAL" clId="{9763CC00-862B-4DDE-8537-D9D99A7BAE57}" dt="2024-12-03T12:09:19.601" v="3470" actId="1076"/>
          <ac:spMkLst>
            <pc:docMk/>
            <pc:sldMk cId="3813352142" sldId="546"/>
            <ac:spMk id="4" creationId="{6F553968-4530-ED93-D0AD-4B60C6E5EF50}"/>
          </ac:spMkLst>
        </pc:spChg>
        <pc:spChg chg="mod ord">
          <ac:chgData name="Jean-Paul Harreman" userId="472c7e2e-8d84-4b0b-a7a8-b55ad18806a0" providerId="ADAL" clId="{9763CC00-862B-4DDE-8537-D9D99A7BAE57}" dt="2024-12-03T12:09:16.556" v="3469" actId="1076"/>
          <ac:spMkLst>
            <pc:docMk/>
            <pc:sldMk cId="3813352142" sldId="546"/>
            <ac:spMk id="5" creationId="{4E7DFAFE-141D-00C3-26A2-C2D793276BC1}"/>
          </ac:spMkLst>
        </pc:spChg>
        <pc:spChg chg="mod ord">
          <ac:chgData name="Jean-Paul Harreman" userId="472c7e2e-8d84-4b0b-a7a8-b55ad18806a0" providerId="ADAL" clId="{9763CC00-862B-4DDE-8537-D9D99A7BAE57}" dt="2024-12-03T12:08:34.691" v="3455" actId="1076"/>
          <ac:spMkLst>
            <pc:docMk/>
            <pc:sldMk cId="3813352142" sldId="546"/>
            <ac:spMk id="6" creationId="{2F1E1FAA-1F11-D175-7534-4F87B389CDA0}"/>
          </ac:spMkLst>
        </pc:spChg>
        <pc:spChg chg="mod ord">
          <ac:chgData name="Jean-Paul Harreman" userId="472c7e2e-8d84-4b0b-a7a8-b55ad18806a0" providerId="ADAL" clId="{9763CC00-862B-4DDE-8537-D9D99A7BAE57}" dt="2024-12-03T12:09:10.286" v="3467" actId="1076"/>
          <ac:spMkLst>
            <pc:docMk/>
            <pc:sldMk cId="3813352142" sldId="546"/>
            <ac:spMk id="7" creationId="{C61A02FB-0A57-8779-D439-95DD65C9CDBE}"/>
          </ac:spMkLst>
        </pc:spChg>
        <pc:spChg chg="mod ord">
          <ac:chgData name="Jean-Paul Harreman" userId="472c7e2e-8d84-4b0b-a7a8-b55ad18806a0" providerId="ADAL" clId="{9763CC00-862B-4DDE-8537-D9D99A7BAE57}" dt="2024-12-03T12:07:38.899" v="3450" actId="1076"/>
          <ac:spMkLst>
            <pc:docMk/>
            <pc:sldMk cId="3813352142" sldId="546"/>
            <ac:spMk id="8" creationId="{C1503D06-545B-A486-7491-41DD3131237A}"/>
          </ac:spMkLst>
        </pc:spChg>
        <pc:spChg chg="mod ord">
          <ac:chgData name="Jean-Paul Harreman" userId="472c7e2e-8d84-4b0b-a7a8-b55ad18806a0" providerId="ADAL" clId="{9763CC00-862B-4DDE-8537-D9D99A7BAE57}" dt="2024-12-03T12:09:06.311" v="3466" actId="1076"/>
          <ac:spMkLst>
            <pc:docMk/>
            <pc:sldMk cId="3813352142" sldId="546"/>
            <ac:spMk id="9" creationId="{562F8E26-2CA9-5657-85DF-36B78EBA2B7F}"/>
          </ac:spMkLst>
        </pc:spChg>
        <pc:spChg chg="mod">
          <ac:chgData name="Jean-Paul Harreman" userId="472c7e2e-8d84-4b0b-a7a8-b55ad18806a0" providerId="ADAL" clId="{9763CC00-862B-4DDE-8537-D9D99A7BAE57}" dt="2024-12-03T12:09:13.361" v="3468" actId="1076"/>
          <ac:spMkLst>
            <pc:docMk/>
            <pc:sldMk cId="3813352142" sldId="546"/>
            <ac:spMk id="10" creationId="{495EEF45-761D-D854-C48F-FDBE028B2361}"/>
          </ac:spMkLst>
        </pc:spChg>
        <pc:spChg chg="del mod">
          <ac:chgData name="Jean-Paul Harreman" userId="472c7e2e-8d84-4b0b-a7a8-b55ad18806a0" providerId="ADAL" clId="{9763CC00-862B-4DDE-8537-D9D99A7BAE57}" dt="2024-12-03T12:05:25.605" v="3394" actId="478"/>
          <ac:spMkLst>
            <pc:docMk/>
            <pc:sldMk cId="3813352142" sldId="546"/>
            <ac:spMk id="11" creationId="{81C6F8BD-6920-D577-02DE-7945CF783C28}"/>
          </ac:spMkLst>
        </pc:spChg>
        <pc:spChg chg="del mod">
          <ac:chgData name="Jean-Paul Harreman" userId="472c7e2e-8d84-4b0b-a7a8-b55ad18806a0" providerId="ADAL" clId="{9763CC00-862B-4DDE-8537-D9D99A7BAE57}" dt="2024-12-03T12:06:39.349" v="3432" actId="478"/>
          <ac:spMkLst>
            <pc:docMk/>
            <pc:sldMk cId="3813352142" sldId="546"/>
            <ac:spMk id="12" creationId="{96C1375C-51DD-BF11-11BC-A85ED1BCFD74}"/>
          </ac:spMkLst>
        </pc:spChg>
        <pc:spChg chg="add del mod ord">
          <ac:chgData name="Jean-Paul Harreman" userId="472c7e2e-8d84-4b0b-a7a8-b55ad18806a0" providerId="ADAL" clId="{9763CC00-862B-4DDE-8537-D9D99A7BAE57}" dt="2024-12-02T12:16:29.167" v="10" actId="700"/>
          <ac:spMkLst>
            <pc:docMk/>
            <pc:sldMk cId="3813352142" sldId="546"/>
            <ac:spMk id="13" creationId="{E69DFF2B-A43A-85D9-33A5-26A152444B9D}"/>
          </ac:spMkLst>
        </pc:spChg>
        <pc:spChg chg="add del mod ord">
          <ac:chgData name="Jean-Paul Harreman" userId="472c7e2e-8d84-4b0b-a7a8-b55ad18806a0" providerId="ADAL" clId="{9763CC00-862B-4DDE-8537-D9D99A7BAE57}" dt="2024-12-02T12:16:29.167" v="10" actId="700"/>
          <ac:spMkLst>
            <pc:docMk/>
            <pc:sldMk cId="3813352142" sldId="546"/>
            <ac:spMk id="14" creationId="{5432CBE5-690A-2195-E7AC-9CFB278D0E5C}"/>
          </ac:spMkLst>
        </pc:spChg>
        <pc:spChg chg="add del mod ord">
          <ac:chgData name="Jean-Paul Harreman" userId="472c7e2e-8d84-4b0b-a7a8-b55ad18806a0" providerId="ADAL" clId="{9763CC00-862B-4DDE-8537-D9D99A7BAE57}" dt="2024-12-02T12:16:29.167" v="10" actId="700"/>
          <ac:spMkLst>
            <pc:docMk/>
            <pc:sldMk cId="3813352142" sldId="546"/>
            <ac:spMk id="15" creationId="{4BBBA6D3-DDF3-E181-DF91-302A79C9D68E}"/>
          </ac:spMkLst>
        </pc:spChg>
        <pc:spChg chg="add del mod ord">
          <ac:chgData name="Jean-Paul Harreman" userId="472c7e2e-8d84-4b0b-a7a8-b55ad18806a0" providerId="ADAL" clId="{9763CC00-862B-4DDE-8537-D9D99A7BAE57}" dt="2024-12-02T12:16:29.167" v="10" actId="700"/>
          <ac:spMkLst>
            <pc:docMk/>
            <pc:sldMk cId="3813352142" sldId="546"/>
            <ac:spMk id="16" creationId="{5E2F6AA0-24EF-DB7D-BE5F-590AF7F7F760}"/>
          </ac:spMkLst>
        </pc:spChg>
        <pc:spChg chg="add del mod ord">
          <ac:chgData name="Jean-Paul Harreman" userId="472c7e2e-8d84-4b0b-a7a8-b55ad18806a0" providerId="ADAL" clId="{9763CC00-862B-4DDE-8537-D9D99A7BAE57}" dt="2024-12-02T12:16:29.167" v="10" actId="700"/>
          <ac:spMkLst>
            <pc:docMk/>
            <pc:sldMk cId="3813352142" sldId="546"/>
            <ac:spMk id="17" creationId="{71723253-F0E2-096A-C154-393F3FEB7015}"/>
          </ac:spMkLst>
        </pc:spChg>
        <pc:spChg chg="add del mod ord">
          <ac:chgData name="Jean-Paul Harreman" userId="472c7e2e-8d84-4b0b-a7a8-b55ad18806a0" providerId="ADAL" clId="{9763CC00-862B-4DDE-8537-D9D99A7BAE57}" dt="2024-12-02T12:16:29.167" v="10" actId="700"/>
          <ac:spMkLst>
            <pc:docMk/>
            <pc:sldMk cId="3813352142" sldId="546"/>
            <ac:spMk id="18" creationId="{7BD74F7D-1ADD-4B55-36ED-AF5691B11150}"/>
          </ac:spMkLst>
        </pc:spChg>
        <pc:spChg chg="add del mod ord">
          <ac:chgData name="Jean-Paul Harreman" userId="472c7e2e-8d84-4b0b-a7a8-b55ad18806a0" providerId="ADAL" clId="{9763CC00-862B-4DDE-8537-D9D99A7BAE57}" dt="2024-12-02T12:16:29.167" v="10" actId="700"/>
          <ac:spMkLst>
            <pc:docMk/>
            <pc:sldMk cId="3813352142" sldId="546"/>
            <ac:spMk id="19" creationId="{AA6EC7A9-E560-6178-820D-D51EC8DED5DA}"/>
          </ac:spMkLst>
        </pc:spChg>
        <pc:spChg chg="add del mod ord">
          <ac:chgData name="Jean-Paul Harreman" userId="472c7e2e-8d84-4b0b-a7a8-b55ad18806a0" providerId="ADAL" clId="{9763CC00-862B-4DDE-8537-D9D99A7BAE57}" dt="2024-12-02T12:16:29.167" v="10" actId="700"/>
          <ac:spMkLst>
            <pc:docMk/>
            <pc:sldMk cId="3813352142" sldId="546"/>
            <ac:spMk id="20" creationId="{F7730A79-1E6E-B4FB-F7D4-979EBBA0621B}"/>
          </ac:spMkLst>
        </pc:spChg>
      </pc:sldChg>
      <pc:sldChg chg="modSp mod chgLayout">
        <pc:chgData name="Jean-Paul Harreman" userId="472c7e2e-8d84-4b0b-a7a8-b55ad18806a0" providerId="ADAL" clId="{9763CC00-862B-4DDE-8537-D9D99A7BAE57}" dt="2024-12-02T12:25:26.946" v="82" actId="1076"/>
        <pc:sldMkLst>
          <pc:docMk/>
          <pc:sldMk cId="3570013605" sldId="548"/>
        </pc:sldMkLst>
        <pc:spChg chg="mod ord">
          <ac:chgData name="Jean-Paul Harreman" userId="472c7e2e-8d84-4b0b-a7a8-b55ad18806a0" providerId="ADAL" clId="{9763CC00-862B-4DDE-8537-D9D99A7BAE57}" dt="2024-12-02T12:25:07.251" v="80" actId="700"/>
          <ac:spMkLst>
            <pc:docMk/>
            <pc:sldMk cId="3570013605" sldId="548"/>
            <ac:spMk id="6" creationId="{CE21E73E-62CF-CCCB-88F3-6356C5970F3E}"/>
          </ac:spMkLst>
        </pc:spChg>
        <pc:spChg chg="mod">
          <ac:chgData name="Jean-Paul Harreman" userId="472c7e2e-8d84-4b0b-a7a8-b55ad18806a0" providerId="ADAL" clId="{9763CC00-862B-4DDE-8537-D9D99A7BAE57}" dt="2024-12-02T12:25:26.946" v="82" actId="1076"/>
          <ac:spMkLst>
            <pc:docMk/>
            <pc:sldMk cId="3570013605" sldId="548"/>
            <ac:spMk id="7" creationId="{563DF616-484C-CFD3-0C80-0B26932D0D75}"/>
          </ac:spMkLst>
        </pc:spChg>
      </pc:sldChg>
      <pc:sldChg chg="addSp delSp modSp mod chgLayout">
        <pc:chgData name="Jean-Paul Harreman" userId="472c7e2e-8d84-4b0b-a7a8-b55ad18806a0" providerId="ADAL" clId="{9763CC00-862B-4DDE-8537-D9D99A7BAE57}" dt="2024-12-02T12:20:24.601" v="74" actId="478"/>
        <pc:sldMkLst>
          <pc:docMk/>
          <pc:sldMk cId="644624862" sldId="549"/>
        </pc:sldMkLst>
        <pc:spChg chg="mod ord">
          <ac:chgData name="Jean-Paul Harreman" userId="472c7e2e-8d84-4b0b-a7a8-b55ad18806a0" providerId="ADAL" clId="{9763CC00-862B-4DDE-8537-D9D99A7BAE57}" dt="2024-12-02T12:20:04.054" v="71" actId="700"/>
          <ac:spMkLst>
            <pc:docMk/>
            <pc:sldMk cId="644624862" sldId="549"/>
            <ac:spMk id="2" creationId="{3084AF80-9BF7-477A-536C-4C6CD3535048}"/>
          </ac:spMkLst>
        </pc:spChg>
        <pc:spChg chg="mod">
          <ac:chgData name="Jean-Paul Harreman" userId="472c7e2e-8d84-4b0b-a7a8-b55ad18806a0" providerId="ADAL" clId="{9763CC00-862B-4DDE-8537-D9D99A7BAE57}" dt="2024-12-02T12:20:17.179" v="73" actId="207"/>
          <ac:spMkLst>
            <pc:docMk/>
            <pc:sldMk cId="644624862" sldId="549"/>
            <ac:spMk id="3" creationId="{096C44CB-CAFE-B21C-FE93-FDA39FDDA8F7}"/>
          </ac:spMkLst>
        </pc:spChg>
        <pc:spChg chg="add del mod ord">
          <ac:chgData name="Jean-Paul Harreman" userId="472c7e2e-8d84-4b0b-a7a8-b55ad18806a0" providerId="ADAL" clId="{9763CC00-862B-4DDE-8537-D9D99A7BAE57}" dt="2024-12-02T12:20:24.601" v="74" actId="478"/>
          <ac:spMkLst>
            <pc:docMk/>
            <pc:sldMk cId="644624862" sldId="549"/>
            <ac:spMk id="4" creationId="{E77DAAC4-FEB0-4D76-4483-6D477321E845}"/>
          </ac:spMkLst>
        </pc:spChg>
        <pc:spChg chg="add del mod ord">
          <ac:chgData name="Jean-Paul Harreman" userId="472c7e2e-8d84-4b0b-a7a8-b55ad18806a0" providerId="ADAL" clId="{9763CC00-862B-4DDE-8537-D9D99A7BAE57}" dt="2024-12-02T12:20:10.604" v="72" actId="478"/>
          <ac:spMkLst>
            <pc:docMk/>
            <pc:sldMk cId="644624862" sldId="549"/>
            <ac:spMk id="6" creationId="{5CFE8206-10A9-82E7-3E0D-A0DD7E36742F}"/>
          </ac:spMkLst>
        </pc:spChg>
      </pc:sldChg>
      <pc:sldChg chg="addSp delSp modSp mod chgLayout">
        <pc:chgData name="Jean-Paul Harreman" userId="472c7e2e-8d84-4b0b-a7a8-b55ad18806a0" providerId="ADAL" clId="{9763CC00-862B-4DDE-8537-D9D99A7BAE57}" dt="2024-12-02T12:22:57.384" v="78" actId="207"/>
        <pc:sldMkLst>
          <pc:docMk/>
          <pc:sldMk cId="175667742" sldId="550"/>
        </pc:sldMkLst>
        <pc:spChg chg="mod ord">
          <ac:chgData name="Jean-Paul Harreman" userId="472c7e2e-8d84-4b0b-a7a8-b55ad18806a0" providerId="ADAL" clId="{9763CC00-862B-4DDE-8537-D9D99A7BAE57}" dt="2024-12-02T12:21:21.699" v="75" actId="700"/>
          <ac:spMkLst>
            <pc:docMk/>
            <pc:sldMk cId="175667742" sldId="550"/>
            <ac:spMk id="2" creationId="{3084AF80-9BF7-477A-536C-4C6CD3535048}"/>
          </ac:spMkLst>
        </pc:spChg>
        <pc:spChg chg="mod">
          <ac:chgData name="Jean-Paul Harreman" userId="472c7e2e-8d84-4b0b-a7a8-b55ad18806a0" providerId="ADAL" clId="{9763CC00-862B-4DDE-8537-D9D99A7BAE57}" dt="2024-12-02T12:22:57.384" v="78" actId="207"/>
          <ac:spMkLst>
            <pc:docMk/>
            <pc:sldMk cId="175667742" sldId="550"/>
            <ac:spMk id="3" creationId="{096C44CB-CAFE-B21C-FE93-FDA39FDDA8F7}"/>
          </ac:spMkLst>
        </pc:spChg>
        <pc:spChg chg="add mod ord">
          <ac:chgData name="Jean-Paul Harreman" userId="472c7e2e-8d84-4b0b-a7a8-b55ad18806a0" providerId="ADAL" clId="{9763CC00-862B-4DDE-8537-D9D99A7BAE57}" dt="2024-12-02T12:21:21.699" v="75" actId="700"/>
          <ac:spMkLst>
            <pc:docMk/>
            <pc:sldMk cId="175667742" sldId="550"/>
            <ac:spMk id="4" creationId="{92D5548E-9F14-1385-F3B0-B594A583840D}"/>
          </ac:spMkLst>
        </pc:spChg>
        <pc:spChg chg="add del mod ord">
          <ac:chgData name="Jean-Paul Harreman" userId="472c7e2e-8d84-4b0b-a7a8-b55ad18806a0" providerId="ADAL" clId="{9763CC00-862B-4DDE-8537-D9D99A7BAE57}" dt="2024-12-02T12:22:45.229" v="76" actId="478"/>
          <ac:spMkLst>
            <pc:docMk/>
            <pc:sldMk cId="175667742" sldId="550"/>
            <ac:spMk id="5" creationId="{0B685E87-B04D-1B33-D017-5CB06FE441CC}"/>
          </ac:spMkLst>
        </pc:spChg>
      </pc:sldChg>
      <pc:sldChg chg="addSp delSp modSp mod chgLayout">
        <pc:chgData name="Jean-Paul Harreman" userId="472c7e2e-8d84-4b0b-a7a8-b55ad18806a0" providerId="ADAL" clId="{9763CC00-862B-4DDE-8537-D9D99A7BAE57}" dt="2024-12-02T12:26:47.804" v="87" actId="478"/>
        <pc:sldMkLst>
          <pc:docMk/>
          <pc:sldMk cId="2074684636" sldId="551"/>
        </pc:sldMkLst>
        <pc:spChg chg="add del mod ord">
          <ac:chgData name="Jean-Paul Harreman" userId="472c7e2e-8d84-4b0b-a7a8-b55ad18806a0" providerId="ADAL" clId="{9763CC00-862B-4DDE-8537-D9D99A7BAE57}" dt="2024-12-02T12:26:47.804" v="87" actId="478"/>
          <ac:spMkLst>
            <pc:docMk/>
            <pc:sldMk cId="2074684636" sldId="551"/>
            <ac:spMk id="2" creationId="{559C919F-D909-9A5F-A172-C692A5BCFC71}"/>
          </ac:spMkLst>
        </pc:spChg>
        <pc:spChg chg="add del mod ord">
          <ac:chgData name="Jean-Paul Harreman" userId="472c7e2e-8d84-4b0b-a7a8-b55ad18806a0" providerId="ADAL" clId="{9763CC00-862B-4DDE-8537-D9D99A7BAE57}" dt="2024-12-02T12:26:38.978" v="85" actId="478"/>
          <ac:spMkLst>
            <pc:docMk/>
            <pc:sldMk cId="2074684636" sldId="551"/>
            <ac:spMk id="3" creationId="{C853BCE9-5375-72B6-4B13-78811B448209}"/>
          </ac:spMkLst>
        </pc:spChg>
        <pc:spChg chg="mod ord">
          <ac:chgData name="Jean-Paul Harreman" userId="472c7e2e-8d84-4b0b-a7a8-b55ad18806a0" providerId="ADAL" clId="{9763CC00-862B-4DDE-8537-D9D99A7BAE57}" dt="2024-12-02T12:26:34.987" v="84" actId="700"/>
          <ac:spMkLst>
            <pc:docMk/>
            <pc:sldMk cId="2074684636" sldId="551"/>
            <ac:spMk id="6" creationId="{CE21E73E-62CF-CCCB-88F3-6356C5970F3E}"/>
          </ac:spMkLst>
        </pc:spChg>
        <pc:spChg chg="mod">
          <ac:chgData name="Jean-Paul Harreman" userId="472c7e2e-8d84-4b0b-a7a8-b55ad18806a0" providerId="ADAL" clId="{9763CC00-862B-4DDE-8537-D9D99A7BAE57}" dt="2024-12-02T12:26:44.550" v="86" actId="207"/>
          <ac:spMkLst>
            <pc:docMk/>
            <pc:sldMk cId="2074684636" sldId="551"/>
            <ac:spMk id="7" creationId="{563DF616-484C-CFD3-0C80-0B26932D0D75}"/>
          </ac:spMkLst>
        </pc:spChg>
      </pc:sldChg>
      <pc:sldChg chg="addSp delSp modSp mod modClrScheme chgLayout">
        <pc:chgData name="Jean-Paul Harreman" userId="472c7e2e-8d84-4b0b-a7a8-b55ad18806a0" providerId="ADAL" clId="{9763CC00-862B-4DDE-8537-D9D99A7BAE57}" dt="2024-12-02T12:37:51.189" v="168" actId="478"/>
        <pc:sldMkLst>
          <pc:docMk/>
          <pc:sldMk cId="194507748" sldId="552"/>
        </pc:sldMkLst>
        <pc:spChg chg="add del mod ord">
          <ac:chgData name="Jean-Paul Harreman" userId="472c7e2e-8d84-4b0b-a7a8-b55ad18806a0" providerId="ADAL" clId="{9763CC00-862B-4DDE-8537-D9D99A7BAE57}" dt="2024-12-02T12:37:51.189" v="168" actId="478"/>
          <ac:spMkLst>
            <pc:docMk/>
            <pc:sldMk cId="194507748" sldId="552"/>
            <ac:spMk id="2" creationId="{855069D0-285F-76FE-8628-197403EE8540}"/>
          </ac:spMkLst>
        </pc:spChg>
        <pc:spChg chg="add del mod ord">
          <ac:chgData name="Jean-Paul Harreman" userId="472c7e2e-8d84-4b0b-a7a8-b55ad18806a0" providerId="ADAL" clId="{9763CC00-862B-4DDE-8537-D9D99A7BAE57}" dt="2024-12-02T12:37:42.296" v="165" actId="478"/>
          <ac:spMkLst>
            <pc:docMk/>
            <pc:sldMk cId="194507748" sldId="552"/>
            <ac:spMk id="3" creationId="{CF0AAC1E-056E-1F56-6F69-B02F801B7040}"/>
          </ac:spMkLst>
        </pc:spChg>
        <pc:spChg chg="mod ord">
          <ac:chgData name="Jean-Paul Harreman" userId="472c7e2e-8d84-4b0b-a7a8-b55ad18806a0" providerId="ADAL" clId="{9763CC00-862B-4DDE-8537-D9D99A7BAE57}" dt="2024-12-02T12:37:34.950" v="164" actId="700"/>
          <ac:spMkLst>
            <pc:docMk/>
            <pc:sldMk cId="194507748" sldId="552"/>
            <ac:spMk id="6" creationId="{CE21E73E-62CF-CCCB-88F3-6356C5970F3E}"/>
          </ac:spMkLst>
        </pc:spChg>
        <pc:spChg chg="mod">
          <ac:chgData name="Jean-Paul Harreman" userId="472c7e2e-8d84-4b0b-a7a8-b55ad18806a0" providerId="ADAL" clId="{9763CC00-862B-4DDE-8537-D9D99A7BAE57}" dt="2024-12-02T12:37:48.038" v="167" actId="207"/>
          <ac:spMkLst>
            <pc:docMk/>
            <pc:sldMk cId="194507748" sldId="552"/>
            <ac:spMk id="7" creationId="{563DF616-484C-CFD3-0C80-0B26932D0D75}"/>
          </ac:spMkLst>
        </pc:spChg>
      </pc:sldChg>
      <pc:sldChg chg="modSp mod chgLayout">
        <pc:chgData name="Jean-Paul Harreman" userId="472c7e2e-8d84-4b0b-a7a8-b55ad18806a0" providerId="ADAL" clId="{9763CC00-862B-4DDE-8537-D9D99A7BAE57}" dt="2024-12-02T12:44:03.308" v="170" actId="207"/>
        <pc:sldMkLst>
          <pc:docMk/>
          <pc:sldMk cId="3742766460" sldId="554"/>
        </pc:sldMkLst>
        <pc:spChg chg="mod ord">
          <ac:chgData name="Jean-Paul Harreman" userId="472c7e2e-8d84-4b0b-a7a8-b55ad18806a0" providerId="ADAL" clId="{9763CC00-862B-4DDE-8537-D9D99A7BAE57}" dt="2024-12-02T12:43:59.201" v="169" actId="700"/>
          <ac:spMkLst>
            <pc:docMk/>
            <pc:sldMk cId="3742766460" sldId="554"/>
            <ac:spMk id="6" creationId="{CE21E73E-62CF-CCCB-88F3-6356C5970F3E}"/>
          </ac:spMkLst>
        </pc:spChg>
        <pc:spChg chg="mod">
          <ac:chgData name="Jean-Paul Harreman" userId="472c7e2e-8d84-4b0b-a7a8-b55ad18806a0" providerId="ADAL" clId="{9763CC00-862B-4DDE-8537-D9D99A7BAE57}" dt="2024-12-02T12:44:03.308" v="170" actId="207"/>
          <ac:spMkLst>
            <pc:docMk/>
            <pc:sldMk cId="3742766460" sldId="554"/>
            <ac:spMk id="7" creationId="{563DF616-484C-CFD3-0C80-0B26932D0D75}"/>
          </ac:spMkLst>
        </pc:spChg>
      </pc:sldChg>
      <pc:sldChg chg="addSp delSp modSp mod chgLayout">
        <pc:chgData name="Jean-Paul Harreman" userId="472c7e2e-8d84-4b0b-a7a8-b55ad18806a0" providerId="ADAL" clId="{9763CC00-862B-4DDE-8537-D9D99A7BAE57}" dt="2024-12-02T12:44:26.909" v="175" actId="478"/>
        <pc:sldMkLst>
          <pc:docMk/>
          <pc:sldMk cId="1983029032" sldId="555"/>
        </pc:sldMkLst>
        <pc:spChg chg="add del mod ord">
          <ac:chgData name="Jean-Paul Harreman" userId="472c7e2e-8d84-4b0b-a7a8-b55ad18806a0" providerId="ADAL" clId="{9763CC00-862B-4DDE-8537-D9D99A7BAE57}" dt="2024-12-02T12:44:26.909" v="175" actId="478"/>
          <ac:spMkLst>
            <pc:docMk/>
            <pc:sldMk cId="1983029032" sldId="555"/>
            <ac:spMk id="2" creationId="{8DAFE782-F065-BCE6-B284-EBA41DC143CE}"/>
          </ac:spMkLst>
        </pc:spChg>
        <pc:spChg chg="mod">
          <ac:chgData name="Jean-Paul Harreman" userId="472c7e2e-8d84-4b0b-a7a8-b55ad18806a0" providerId="ADAL" clId="{9763CC00-862B-4DDE-8537-D9D99A7BAE57}" dt="2024-12-02T12:44:20.857" v="173" actId="207"/>
          <ac:spMkLst>
            <pc:docMk/>
            <pc:sldMk cId="1983029032" sldId="555"/>
            <ac:spMk id="4" creationId="{35EF43D4-17EC-841E-A090-BEE88A030D36}"/>
          </ac:spMkLst>
        </pc:spChg>
        <pc:spChg chg="mod ord">
          <ac:chgData name="Jean-Paul Harreman" userId="472c7e2e-8d84-4b0b-a7a8-b55ad18806a0" providerId="ADAL" clId="{9763CC00-862B-4DDE-8537-D9D99A7BAE57}" dt="2024-12-02T12:44:24.287" v="174" actId="14100"/>
          <ac:spMkLst>
            <pc:docMk/>
            <pc:sldMk cId="1983029032" sldId="555"/>
            <ac:spMk id="6" creationId="{CE21E73E-62CF-CCCB-88F3-6356C5970F3E}"/>
          </ac:spMkLst>
        </pc:spChg>
        <pc:spChg chg="add del mod ord">
          <ac:chgData name="Jean-Paul Harreman" userId="472c7e2e-8d84-4b0b-a7a8-b55ad18806a0" providerId="ADAL" clId="{9763CC00-862B-4DDE-8537-D9D99A7BAE57}" dt="2024-12-02T12:44:15.732" v="172" actId="478"/>
          <ac:spMkLst>
            <pc:docMk/>
            <pc:sldMk cId="1983029032" sldId="555"/>
            <ac:spMk id="7" creationId="{8EA327C9-B3BD-6217-F655-A531E35B6994}"/>
          </ac:spMkLst>
        </pc:spChg>
      </pc:sldChg>
      <pc:sldChg chg="addSp delSp modSp mod modClrScheme chgLayout">
        <pc:chgData name="Jean-Paul Harreman" userId="472c7e2e-8d84-4b0b-a7a8-b55ad18806a0" providerId="ADAL" clId="{9763CC00-862B-4DDE-8537-D9D99A7BAE57}" dt="2024-12-02T12:27:05.675" v="90" actId="478"/>
        <pc:sldMkLst>
          <pc:docMk/>
          <pc:sldMk cId="362339909" sldId="556"/>
        </pc:sldMkLst>
        <pc:spChg chg="mod ord">
          <ac:chgData name="Jean-Paul Harreman" userId="472c7e2e-8d84-4b0b-a7a8-b55ad18806a0" providerId="ADAL" clId="{9763CC00-862B-4DDE-8537-D9D99A7BAE57}" dt="2024-12-02T12:26:56.304" v="88" actId="700"/>
          <ac:spMkLst>
            <pc:docMk/>
            <pc:sldMk cId="362339909" sldId="556"/>
            <ac:spMk id="6" creationId="{CE21E73E-62CF-CCCB-88F3-6356C5970F3E}"/>
          </ac:spMkLst>
        </pc:spChg>
        <pc:spChg chg="add del mod ord">
          <ac:chgData name="Jean-Paul Harreman" userId="472c7e2e-8d84-4b0b-a7a8-b55ad18806a0" providerId="ADAL" clId="{9763CC00-862B-4DDE-8537-D9D99A7BAE57}" dt="2024-12-02T12:27:05.675" v="90" actId="478"/>
          <ac:spMkLst>
            <pc:docMk/>
            <pc:sldMk cId="362339909" sldId="556"/>
            <ac:spMk id="7" creationId="{A922A216-4171-33D2-7986-4DF7686D48AB}"/>
          </ac:spMkLst>
        </pc:spChg>
        <pc:spChg chg="add del mod ord">
          <ac:chgData name="Jean-Paul Harreman" userId="472c7e2e-8d84-4b0b-a7a8-b55ad18806a0" providerId="ADAL" clId="{9763CC00-862B-4DDE-8537-D9D99A7BAE57}" dt="2024-12-02T12:27:01.999" v="89" actId="478"/>
          <ac:spMkLst>
            <pc:docMk/>
            <pc:sldMk cId="362339909" sldId="556"/>
            <ac:spMk id="16" creationId="{C08827FA-21C8-72D4-F640-338F31172F79}"/>
          </ac:spMkLst>
        </pc:spChg>
      </pc:sldChg>
      <pc:sldChg chg="modSp mod chgLayout">
        <pc:chgData name="Jean-Paul Harreman" userId="472c7e2e-8d84-4b0b-a7a8-b55ad18806a0" providerId="ADAL" clId="{9763CC00-862B-4DDE-8537-D9D99A7BAE57}" dt="2024-12-02T12:27:58.335" v="152" actId="700"/>
        <pc:sldMkLst>
          <pc:docMk/>
          <pc:sldMk cId="1668743185" sldId="557"/>
        </pc:sldMkLst>
        <pc:spChg chg="mod ord">
          <ac:chgData name="Jean-Paul Harreman" userId="472c7e2e-8d84-4b0b-a7a8-b55ad18806a0" providerId="ADAL" clId="{9763CC00-862B-4DDE-8537-D9D99A7BAE57}" dt="2024-12-02T12:27:58.335" v="152" actId="700"/>
          <ac:spMkLst>
            <pc:docMk/>
            <pc:sldMk cId="1668743185" sldId="557"/>
            <ac:spMk id="3" creationId="{1E32DF66-88FB-BC09-DD1C-BACE3DF7252C}"/>
          </ac:spMkLst>
        </pc:spChg>
      </pc:sldChg>
      <pc:sldChg chg="addSp delSp modSp mod chgLayout">
        <pc:chgData name="Jean-Paul Harreman" userId="472c7e2e-8d84-4b0b-a7a8-b55ad18806a0" providerId="ADAL" clId="{9763CC00-862B-4DDE-8537-D9D99A7BAE57}" dt="2024-12-02T12:44:45.286" v="178" actId="207"/>
        <pc:sldMkLst>
          <pc:docMk/>
          <pc:sldMk cId="2597164670" sldId="558"/>
        </pc:sldMkLst>
        <pc:spChg chg="mod ord">
          <ac:chgData name="Jean-Paul Harreman" userId="472c7e2e-8d84-4b0b-a7a8-b55ad18806a0" providerId="ADAL" clId="{9763CC00-862B-4DDE-8537-D9D99A7BAE57}" dt="2024-12-02T12:44:34.807" v="176" actId="700"/>
          <ac:spMkLst>
            <pc:docMk/>
            <pc:sldMk cId="2597164670" sldId="558"/>
            <ac:spMk id="2" creationId="{C985BF00-4715-705D-792E-9ED94561F58B}"/>
          </ac:spMkLst>
        </pc:spChg>
        <pc:spChg chg="mod">
          <ac:chgData name="Jean-Paul Harreman" userId="472c7e2e-8d84-4b0b-a7a8-b55ad18806a0" providerId="ADAL" clId="{9763CC00-862B-4DDE-8537-D9D99A7BAE57}" dt="2024-12-02T12:44:45.286" v="178" actId="207"/>
          <ac:spMkLst>
            <pc:docMk/>
            <pc:sldMk cId="2597164670" sldId="558"/>
            <ac:spMk id="3" creationId="{094EEDD1-9A34-8825-3D4F-5747A57063AC}"/>
          </ac:spMkLst>
        </pc:spChg>
        <pc:spChg chg="add mod ord">
          <ac:chgData name="Jean-Paul Harreman" userId="472c7e2e-8d84-4b0b-a7a8-b55ad18806a0" providerId="ADAL" clId="{9763CC00-862B-4DDE-8537-D9D99A7BAE57}" dt="2024-12-02T12:44:34.807" v="176" actId="700"/>
          <ac:spMkLst>
            <pc:docMk/>
            <pc:sldMk cId="2597164670" sldId="558"/>
            <ac:spMk id="4" creationId="{C7FDC4F7-E5AB-CEDB-6745-916FE6D347B2}"/>
          </ac:spMkLst>
        </pc:spChg>
        <pc:spChg chg="add del mod ord">
          <ac:chgData name="Jean-Paul Harreman" userId="472c7e2e-8d84-4b0b-a7a8-b55ad18806a0" providerId="ADAL" clId="{9763CC00-862B-4DDE-8537-D9D99A7BAE57}" dt="2024-12-02T12:44:41.517" v="177" actId="478"/>
          <ac:spMkLst>
            <pc:docMk/>
            <pc:sldMk cId="2597164670" sldId="558"/>
            <ac:spMk id="5" creationId="{F81A577A-1F6F-38FB-1957-AEEF1427448A}"/>
          </ac:spMkLst>
        </pc:spChg>
      </pc:sldChg>
      <pc:sldChg chg="addSp delSp modSp mod chgLayout">
        <pc:chgData name="Jean-Paul Harreman" userId="472c7e2e-8d84-4b0b-a7a8-b55ad18806a0" providerId="ADAL" clId="{9763CC00-862B-4DDE-8537-D9D99A7BAE57}" dt="2024-12-02T12:27:48.178" v="151" actId="20577"/>
        <pc:sldMkLst>
          <pc:docMk/>
          <pc:sldMk cId="702107178" sldId="559"/>
        </pc:sldMkLst>
        <pc:spChg chg="add mod ord">
          <ac:chgData name="Jean-Paul Harreman" userId="472c7e2e-8d84-4b0b-a7a8-b55ad18806a0" providerId="ADAL" clId="{9763CC00-862B-4DDE-8537-D9D99A7BAE57}" dt="2024-12-02T12:27:48.178" v="151" actId="20577"/>
          <ac:spMkLst>
            <pc:docMk/>
            <pc:sldMk cId="702107178" sldId="559"/>
            <ac:spMk id="2" creationId="{E78A8A44-E378-D902-EF98-F947E4692189}"/>
          </ac:spMkLst>
        </pc:spChg>
        <pc:spChg chg="del mod ord">
          <ac:chgData name="Jean-Paul Harreman" userId="472c7e2e-8d84-4b0b-a7a8-b55ad18806a0" providerId="ADAL" clId="{9763CC00-862B-4DDE-8537-D9D99A7BAE57}" dt="2024-12-02T12:27:20.889" v="91" actId="700"/>
          <ac:spMkLst>
            <pc:docMk/>
            <pc:sldMk cId="702107178" sldId="559"/>
            <ac:spMk id="3" creationId="{1E32DF66-88FB-BC09-DD1C-BACE3DF7252C}"/>
          </ac:spMkLst>
        </pc:spChg>
      </pc:sldChg>
      <pc:sldChg chg="modSp mod chgLayout">
        <pc:chgData name="Jean-Paul Harreman" userId="472c7e2e-8d84-4b0b-a7a8-b55ad18806a0" providerId="ADAL" clId="{9763CC00-862B-4DDE-8537-D9D99A7BAE57}" dt="2024-12-02T12:24:57.111" v="79" actId="700"/>
        <pc:sldMkLst>
          <pc:docMk/>
          <pc:sldMk cId="1277353381" sldId="560"/>
        </pc:sldMkLst>
        <pc:spChg chg="mod ord">
          <ac:chgData name="Jean-Paul Harreman" userId="472c7e2e-8d84-4b0b-a7a8-b55ad18806a0" providerId="ADAL" clId="{9763CC00-862B-4DDE-8537-D9D99A7BAE57}" dt="2024-12-02T12:24:57.111" v="79" actId="700"/>
          <ac:spMkLst>
            <pc:docMk/>
            <pc:sldMk cId="1277353381" sldId="560"/>
            <ac:spMk id="3" creationId="{1E32DF66-88FB-BC09-DD1C-BACE3DF7252C}"/>
          </ac:spMkLst>
        </pc:spChg>
      </pc:sldChg>
      <pc:sldChg chg="addSp delSp modSp mod modClrScheme chgLayout">
        <pc:chgData name="Jean-Paul Harreman" userId="472c7e2e-8d84-4b0b-a7a8-b55ad18806a0" providerId="ADAL" clId="{9763CC00-862B-4DDE-8537-D9D99A7BAE57}" dt="2024-12-02T12:48:11.962" v="217" actId="700"/>
        <pc:sldMkLst>
          <pc:docMk/>
          <pc:sldMk cId="1239489302" sldId="561"/>
        </pc:sldMkLst>
        <pc:spChg chg="add mod ord">
          <ac:chgData name="Jean-Paul Harreman" userId="472c7e2e-8d84-4b0b-a7a8-b55ad18806a0" providerId="ADAL" clId="{9763CC00-862B-4DDE-8537-D9D99A7BAE57}" dt="2024-12-02T12:48:11.962" v="217" actId="700"/>
          <ac:spMkLst>
            <pc:docMk/>
            <pc:sldMk cId="1239489302" sldId="561"/>
            <ac:spMk id="2" creationId="{150FA361-C767-1816-A37C-3DB0BD30D653}"/>
          </ac:spMkLst>
        </pc:spChg>
        <pc:spChg chg="del mod ord">
          <ac:chgData name="Jean-Paul Harreman" userId="472c7e2e-8d84-4b0b-a7a8-b55ad18806a0" providerId="ADAL" clId="{9763CC00-862B-4DDE-8537-D9D99A7BAE57}" dt="2024-12-02T12:16:53.770" v="17" actId="700"/>
          <ac:spMkLst>
            <pc:docMk/>
            <pc:sldMk cId="1239489302" sldId="561"/>
            <ac:spMk id="3" creationId="{1E32DF66-88FB-BC09-DD1C-BACE3DF7252C}"/>
          </ac:spMkLst>
        </pc:spChg>
      </pc:sldChg>
      <pc:sldChg chg="addSp delSp modSp mod chgLayout">
        <pc:chgData name="Jean-Paul Harreman" userId="472c7e2e-8d84-4b0b-a7a8-b55ad18806a0" providerId="ADAL" clId="{9763CC00-862B-4DDE-8537-D9D99A7BAE57}" dt="2024-12-02T12:45:09.520" v="183" actId="14100"/>
        <pc:sldMkLst>
          <pc:docMk/>
          <pc:sldMk cId="1197077306" sldId="562"/>
        </pc:sldMkLst>
        <pc:spChg chg="mod ord">
          <ac:chgData name="Jean-Paul Harreman" userId="472c7e2e-8d84-4b0b-a7a8-b55ad18806a0" providerId="ADAL" clId="{9763CC00-862B-4DDE-8537-D9D99A7BAE57}" dt="2024-12-02T12:45:09.520" v="183" actId="14100"/>
          <ac:spMkLst>
            <pc:docMk/>
            <pc:sldMk cId="1197077306" sldId="562"/>
            <ac:spMk id="2" creationId="{C985BF00-4715-705D-792E-9ED94561F58B}"/>
          </ac:spMkLst>
        </pc:spChg>
        <pc:spChg chg="add del mod ord">
          <ac:chgData name="Jean-Paul Harreman" userId="472c7e2e-8d84-4b0b-a7a8-b55ad18806a0" providerId="ADAL" clId="{9763CC00-862B-4DDE-8537-D9D99A7BAE57}" dt="2024-12-02T12:45:04.936" v="182" actId="478"/>
          <ac:spMkLst>
            <pc:docMk/>
            <pc:sldMk cId="1197077306" sldId="562"/>
            <ac:spMk id="3" creationId="{10537F29-9226-4503-59E7-FEFA7917467D}"/>
          </ac:spMkLst>
        </pc:spChg>
        <pc:spChg chg="add del mod ord">
          <ac:chgData name="Jean-Paul Harreman" userId="472c7e2e-8d84-4b0b-a7a8-b55ad18806a0" providerId="ADAL" clId="{9763CC00-862B-4DDE-8537-D9D99A7BAE57}" dt="2024-12-02T12:45:01.716" v="181" actId="478"/>
          <ac:spMkLst>
            <pc:docMk/>
            <pc:sldMk cId="1197077306" sldId="562"/>
            <ac:spMk id="4" creationId="{8B3A721A-20BC-5CA4-A259-5035AC6F217A}"/>
          </ac:spMkLst>
        </pc:spChg>
        <pc:spChg chg="mod">
          <ac:chgData name="Jean-Paul Harreman" userId="472c7e2e-8d84-4b0b-a7a8-b55ad18806a0" providerId="ADAL" clId="{9763CC00-862B-4DDE-8537-D9D99A7BAE57}" dt="2024-12-02T12:44:55.702" v="180" actId="207"/>
          <ac:spMkLst>
            <pc:docMk/>
            <pc:sldMk cId="1197077306" sldId="562"/>
            <ac:spMk id="6" creationId="{03CF085B-DE68-0854-ADE7-93D19FEE429F}"/>
          </ac:spMkLst>
        </pc:spChg>
      </pc:sldChg>
      <pc:sldChg chg="addSp delSp modSp mod chgLayout">
        <pc:chgData name="Jean-Paul Harreman" userId="472c7e2e-8d84-4b0b-a7a8-b55ad18806a0" providerId="ADAL" clId="{9763CC00-862B-4DDE-8537-D9D99A7BAE57}" dt="2024-12-02T12:45:34.143" v="188" actId="14100"/>
        <pc:sldMkLst>
          <pc:docMk/>
          <pc:sldMk cId="3986775152" sldId="563"/>
        </pc:sldMkLst>
        <pc:spChg chg="mod ord">
          <ac:chgData name="Jean-Paul Harreman" userId="472c7e2e-8d84-4b0b-a7a8-b55ad18806a0" providerId="ADAL" clId="{9763CC00-862B-4DDE-8537-D9D99A7BAE57}" dt="2024-12-02T12:45:34.143" v="188" actId="14100"/>
          <ac:spMkLst>
            <pc:docMk/>
            <pc:sldMk cId="3986775152" sldId="563"/>
            <ac:spMk id="2" creationId="{C985BF00-4715-705D-792E-9ED94561F58B}"/>
          </ac:spMkLst>
        </pc:spChg>
        <pc:spChg chg="add del mod ord">
          <ac:chgData name="Jean-Paul Harreman" userId="472c7e2e-8d84-4b0b-a7a8-b55ad18806a0" providerId="ADAL" clId="{9763CC00-862B-4DDE-8537-D9D99A7BAE57}" dt="2024-12-02T12:45:28.475" v="187" actId="478"/>
          <ac:spMkLst>
            <pc:docMk/>
            <pc:sldMk cId="3986775152" sldId="563"/>
            <ac:spMk id="3" creationId="{59FC34B3-953B-0C80-E5DA-F0221FC56BBF}"/>
          </ac:spMkLst>
        </pc:spChg>
        <pc:spChg chg="add del mod ord">
          <ac:chgData name="Jean-Paul Harreman" userId="472c7e2e-8d84-4b0b-a7a8-b55ad18806a0" providerId="ADAL" clId="{9763CC00-862B-4DDE-8537-D9D99A7BAE57}" dt="2024-12-02T12:45:21.426" v="185" actId="478"/>
          <ac:spMkLst>
            <pc:docMk/>
            <pc:sldMk cId="3986775152" sldId="563"/>
            <ac:spMk id="4" creationId="{317CBD05-1FDA-78A9-CDC8-6901A280A033}"/>
          </ac:spMkLst>
        </pc:spChg>
        <pc:spChg chg="mod">
          <ac:chgData name="Jean-Paul Harreman" userId="472c7e2e-8d84-4b0b-a7a8-b55ad18806a0" providerId="ADAL" clId="{9763CC00-862B-4DDE-8537-D9D99A7BAE57}" dt="2024-12-02T12:45:25.687" v="186" actId="207"/>
          <ac:spMkLst>
            <pc:docMk/>
            <pc:sldMk cId="3986775152" sldId="563"/>
            <ac:spMk id="6" creationId="{03CF085B-DE68-0854-ADE7-93D19FEE429F}"/>
          </ac:spMkLst>
        </pc:spChg>
      </pc:sldChg>
      <pc:sldChg chg="modSp mod chgLayout">
        <pc:chgData name="Jean-Paul Harreman" userId="472c7e2e-8d84-4b0b-a7a8-b55ad18806a0" providerId="ADAL" clId="{9763CC00-862B-4DDE-8537-D9D99A7BAE57}" dt="2024-12-02T12:28:11.236" v="153" actId="700"/>
        <pc:sldMkLst>
          <pc:docMk/>
          <pc:sldMk cId="3762912691" sldId="564"/>
        </pc:sldMkLst>
        <pc:spChg chg="mod ord">
          <ac:chgData name="Jean-Paul Harreman" userId="472c7e2e-8d84-4b0b-a7a8-b55ad18806a0" providerId="ADAL" clId="{9763CC00-862B-4DDE-8537-D9D99A7BAE57}" dt="2024-12-02T12:28:11.236" v="153" actId="700"/>
          <ac:spMkLst>
            <pc:docMk/>
            <pc:sldMk cId="3762912691" sldId="564"/>
            <ac:spMk id="3" creationId="{1E32DF66-88FB-BC09-DD1C-BACE3DF7252C}"/>
          </ac:spMkLst>
        </pc:spChg>
      </pc:sldChg>
      <pc:sldChg chg="addSp delSp modSp mod chgLayout">
        <pc:chgData name="Jean-Paul Harreman" userId="472c7e2e-8d84-4b0b-a7a8-b55ad18806a0" providerId="ADAL" clId="{9763CC00-862B-4DDE-8537-D9D99A7BAE57}" dt="2024-12-02T12:46:06.083" v="194" actId="207"/>
        <pc:sldMkLst>
          <pc:docMk/>
          <pc:sldMk cId="3805613650" sldId="565"/>
        </pc:sldMkLst>
        <pc:spChg chg="mod ord">
          <ac:chgData name="Jean-Paul Harreman" userId="472c7e2e-8d84-4b0b-a7a8-b55ad18806a0" providerId="ADAL" clId="{9763CC00-862B-4DDE-8537-D9D99A7BAE57}" dt="2024-12-02T12:45:58.125" v="191" actId="700"/>
          <ac:spMkLst>
            <pc:docMk/>
            <pc:sldMk cId="3805613650" sldId="565"/>
            <ac:spMk id="2" creationId="{C985BF00-4715-705D-792E-9ED94561F58B}"/>
          </ac:spMkLst>
        </pc:spChg>
        <pc:spChg chg="mod">
          <ac:chgData name="Jean-Paul Harreman" userId="472c7e2e-8d84-4b0b-a7a8-b55ad18806a0" providerId="ADAL" clId="{9763CC00-862B-4DDE-8537-D9D99A7BAE57}" dt="2024-12-02T12:46:06.083" v="194" actId="207"/>
          <ac:spMkLst>
            <pc:docMk/>
            <pc:sldMk cId="3805613650" sldId="565"/>
            <ac:spMk id="3" creationId="{094EEDD1-9A34-8825-3D4F-5747A57063AC}"/>
          </ac:spMkLst>
        </pc:spChg>
        <pc:spChg chg="add del mod ord">
          <ac:chgData name="Jean-Paul Harreman" userId="472c7e2e-8d84-4b0b-a7a8-b55ad18806a0" providerId="ADAL" clId="{9763CC00-862B-4DDE-8537-D9D99A7BAE57}" dt="2024-12-02T12:46:02.999" v="193" actId="478"/>
          <ac:spMkLst>
            <pc:docMk/>
            <pc:sldMk cId="3805613650" sldId="565"/>
            <ac:spMk id="4" creationId="{158D91E4-2742-69DF-2294-22CD76C2D9AD}"/>
          </ac:spMkLst>
        </pc:spChg>
        <pc:spChg chg="add del mod ord">
          <ac:chgData name="Jean-Paul Harreman" userId="472c7e2e-8d84-4b0b-a7a8-b55ad18806a0" providerId="ADAL" clId="{9763CC00-862B-4DDE-8537-D9D99A7BAE57}" dt="2024-12-02T12:46:01.603" v="192" actId="478"/>
          <ac:spMkLst>
            <pc:docMk/>
            <pc:sldMk cId="3805613650" sldId="565"/>
            <ac:spMk id="8" creationId="{D612CDD0-6B9F-1195-8AEB-7A0E6A181701}"/>
          </ac:spMkLst>
        </pc:spChg>
      </pc:sldChg>
      <pc:sldChg chg="modSp mod chgLayout">
        <pc:chgData name="Jean-Paul Harreman" userId="472c7e2e-8d84-4b0b-a7a8-b55ad18806a0" providerId="ADAL" clId="{9763CC00-862B-4DDE-8537-D9D99A7BAE57}" dt="2024-12-02T12:45:39.514" v="189" actId="700"/>
        <pc:sldMkLst>
          <pc:docMk/>
          <pc:sldMk cId="2156898678" sldId="566"/>
        </pc:sldMkLst>
        <pc:spChg chg="mod ord">
          <ac:chgData name="Jean-Paul Harreman" userId="472c7e2e-8d84-4b0b-a7a8-b55ad18806a0" providerId="ADAL" clId="{9763CC00-862B-4DDE-8537-D9D99A7BAE57}" dt="2024-12-02T12:45:39.514" v="189" actId="700"/>
          <ac:spMkLst>
            <pc:docMk/>
            <pc:sldMk cId="2156898678" sldId="566"/>
            <ac:spMk id="2" creationId="{376225B6-A3DF-A061-2460-E0BAB0AF3CEC}"/>
          </ac:spMkLst>
        </pc:spChg>
      </pc:sldChg>
      <pc:sldChg chg="modSp mod chgLayout">
        <pc:chgData name="Jean-Paul Harreman" userId="472c7e2e-8d84-4b0b-a7a8-b55ad18806a0" providerId="ADAL" clId="{9763CC00-862B-4DDE-8537-D9D99A7BAE57}" dt="2024-12-02T12:28:18.649" v="154" actId="700"/>
        <pc:sldMkLst>
          <pc:docMk/>
          <pc:sldMk cId="1845972064" sldId="567"/>
        </pc:sldMkLst>
        <pc:spChg chg="mod ord">
          <ac:chgData name="Jean-Paul Harreman" userId="472c7e2e-8d84-4b0b-a7a8-b55ad18806a0" providerId="ADAL" clId="{9763CC00-862B-4DDE-8537-D9D99A7BAE57}" dt="2024-12-02T12:28:18.649" v="154" actId="700"/>
          <ac:spMkLst>
            <pc:docMk/>
            <pc:sldMk cId="1845972064" sldId="567"/>
            <ac:spMk id="3" creationId="{2EE2C2C2-61B4-5D40-DA69-73512A8C6169}"/>
          </ac:spMkLst>
        </pc:spChg>
      </pc:sldChg>
      <pc:sldChg chg="addSp delSp modSp mod chgLayout">
        <pc:chgData name="Jean-Paul Harreman" userId="472c7e2e-8d84-4b0b-a7a8-b55ad18806a0" providerId="ADAL" clId="{9763CC00-862B-4DDE-8537-D9D99A7BAE57}" dt="2024-12-02T12:46:30.796" v="199" actId="207"/>
        <pc:sldMkLst>
          <pc:docMk/>
          <pc:sldMk cId="509587998" sldId="568"/>
        </pc:sldMkLst>
        <pc:spChg chg="mod">
          <ac:chgData name="Jean-Paul Harreman" userId="472c7e2e-8d84-4b0b-a7a8-b55ad18806a0" providerId="ADAL" clId="{9763CC00-862B-4DDE-8537-D9D99A7BAE57}" dt="2024-12-02T12:46:30.796" v="199" actId="207"/>
          <ac:spMkLst>
            <pc:docMk/>
            <pc:sldMk cId="509587998" sldId="568"/>
            <ac:spMk id="2" creationId="{9E6D2165-A983-4098-4EE7-1E56121C661F}"/>
          </ac:spMkLst>
        </pc:spChg>
        <pc:spChg chg="mod ord">
          <ac:chgData name="Jean-Paul Harreman" userId="472c7e2e-8d84-4b0b-a7a8-b55ad18806a0" providerId="ADAL" clId="{9763CC00-862B-4DDE-8537-D9D99A7BAE57}" dt="2024-12-02T12:46:27.477" v="198" actId="14100"/>
          <ac:spMkLst>
            <pc:docMk/>
            <pc:sldMk cId="509587998" sldId="568"/>
            <ac:spMk id="3" creationId="{2EE2C2C2-61B4-5D40-DA69-73512A8C6169}"/>
          </ac:spMkLst>
        </pc:spChg>
        <pc:spChg chg="add del mod ord">
          <ac:chgData name="Jean-Paul Harreman" userId="472c7e2e-8d84-4b0b-a7a8-b55ad18806a0" providerId="ADAL" clId="{9763CC00-862B-4DDE-8537-D9D99A7BAE57}" dt="2024-12-02T12:46:22.696" v="197" actId="478"/>
          <ac:spMkLst>
            <pc:docMk/>
            <pc:sldMk cId="509587998" sldId="568"/>
            <ac:spMk id="4" creationId="{F2F2BFF2-D063-4F5A-6C84-C391B96581C7}"/>
          </ac:spMkLst>
        </pc:spChg>
        <pc:spChg chg="add del mod ord">
          <ac:chgData name="Jean-Paul Harreman" userId="472c7e2e-8d84-4b0b-a7a8-b55ad18806a0" providerId="ADAL" clId="{9763CC00-862B-4DDE-8537-D9D99A7BAE57}" dt="2024-12-02T12:46:20.521" v="196" actId="478"/>
          <ac:spMkLst>
            <pc:docMk/>
            <pc:sldMk cId="509587998" sldId="568"/>
            <ac:spMk id="6" creationId="{EFB55745-A167-4F80-57BA-31AB9C24CEBC}"/>
          </ac:spMkLst>
        </pc:spChg>
      </pc:sldChg>
      <pc:sldChg chg="addSp delSp modSp mod chgLayout">
        <pc:chgData name="Jean-Paul Harreman" userId="472c7e2e-8d84-4b0b-a7a8-b55ad18806a0" providerId="ADAL" clId="{9763CC00-862B-4DDE-8537-D9D99A7BAE57}" dt="2024-12-02T12:46:45.518" v="203" actId="207"/>
        <pc:sldMkLst>
          <pc:docMk/>
          <pc:sldMk cId="3698157575" sldId="569"/>
        </pc:sldMkLst>
        <pc:spChg chg="mod">
          <ac:chgData name="Jean-Paul Harreman" userId="472c7e2e-8d84-4b0b-a7a8-b55ad18806a0" providerId="ADAL" clId="{9763CC00-862B-4DDE-8537-D9D99A7BAE57}" dt="2024-12-02T12:46:45.518" v="203" actId="207"/>
          <ac:spMkLst>
            <pc:docMk/>
            <pc:sldMk cId="3698157575" sldId="569"/>
            <ac:spMk id="2" creationId="{C4E06CEA-5626-F86D-4F0A-3C7F750FDB0D}"/>
          </ac:spMkLst>
        </pc:spChg>
        <pc:spChg chg="mod ord">
          <ac:chgData name="Jean-Paul Harreman" userId="472c7e2e-8d84-4b0b-a7a8-b55ad18806a0" providerId="ADAL" clId="{9763CC00-862B-4DDE-8537-D9D99A7BAE57}" dt="2024-12-02T12:46:36.765" v="200" actId="700"/>
          <ac:spMkLst>
            <pc:docMk/>
            <pc:sldMk cId="3698157575" sldId="569"/>
            <ac:spMk id="3" creationId="{2EE2C2C2-61B4-5D40-DA69-73512A8C6169}"/>
          </ac:spMkLst>
        </pc:spChg>
        <pc:spChg chg="add del mod ord">
          <ac:chgData name="Jean-Paul Harreman" userId="472c7e2e-8d84-4b0b-a7a8-b55ad18806a0" providerId="ADAL" clId="{9763CC00-862B-4DDE-8537-D9D99A7BAE57}" dt="2024-12-02T12:46:39.981" v="201" actId="478"/>
          <ac:spMkLst>
            <pc:docMk/>
            <pc:sldMk cId="3698157575" sldId="569"/>
            <ac:spMk id="4" creationId="{0CC52CD9-EE24-0CB3-8057-1086254200C7}"/>
          </ac:spMkLst>
        </pc:spChg>
        <pc:spChg chg="add del mod ord">
          <ac:chgData name="Jean-Paul Harreman" userId="472c7e2e-8d84-4b0b-a7a8-b55ad18806a0" providerId="ADAL" clId="{9763CC00-862B-4DDE-8537-D9D99A7BAE57}" dt="2024-12-02T12:46:41.250" v="202" actId="478"/>
          <ac:spMkLst>
            <pc:docMk/>
            <pc:sldMk cId="3698157575" sldId="569"/>
            <ac:spMk id="23" creationId="{296D4031-91F7-6C1A-A47D-BD6947B92C07}"/>
          </ac:spMkLst>
        </pc:spChg>
      </pc:sldChg>
      <pc:sldChg chg="addSp delSp modSp mod chgLayout">
        <pc:chgData name="Jean-Paul Harreman" userId="472c7e2e-8d84-4b0b-a7a8-b55ad18806a0" providerId="ADAL" clId="{9763CC00-862B-4DDE-8537-D9D99A7BAE57}" dt="2024-12-02T12:46:59.207" v="207" actId="207"/>
        <pc:sldMkLst>
          <pc:docMk/>
          <pc:sldMk cId="152612861" sldId="570"/>
        </pc:sldMkLst>
        <pc:spChg chg="mod">
          <ac:chgData name="Jean-Paul Harreman" userId="472c7e2e-8d84-4b0b-a7a8-b55ad18806a0" providerId="ADAL" clId="{9763CC00-862B-4DDE-8537-D9D99A7BAE57}" dt="2024-12-02T12:46:59.207" v="207" actId="207"/>
          <ac:spMkLst>
            <pc:docMk/>
            <pc:sldMk cId="152612861" sldId="570"/>
            <ac:spMk id="2" creationId="{C4E06CEA-5626-F86D-4F0A-3C7F750FDB0D}"/>
          </ac:spMkLst>
        </pc:spChg>
        <pc:spChg chg="mod ord">
          <ac:chgData name="Jean-Paul Harreman" userId="472c7e2e-8d84-4b0b-a7a8-b55ad18806a0" providerId="ADAL" clId="{9763CC00-862B-4DDE-8537-D9D99A7BAE57}" dt="2024-12-02T12:46:50.088" v="204" actId="700"/>
          <ac:spMkLst>
            <pc:docMk/>
            <pc:sldMk cId="152612861" sldId="570"/>
            <ac:spMk id="3" creationId="{2EE2C2C2-61B4-5D40-DA69-73512A8C6169}"/>
          </ac:spMkLst>
        </pc:spChg>
        <pc:spChg chg="add del mod ord">
          <ac:chgData name="Jean-Paul Harreman" userId="472c7e2e-8d84-4b0b-a7a8-b55ad18806a0" providerId="ADAL" clId="{9763CC00-862B-4DDE-8537-D9D99A7BAE57}" dt="2024-12-02T12:46:52.841" v="205" actId="478"/>
          <ac:spMkLst>
            <pc:docMk/>
            <pc:sldMk cId="152612861" sldId="570"/>
            <ac:spMk id="4" creationId="{E0D8DD8E-22C2-05CE-DEE0-C7630158029F}"/>
          </ac:spMkLst>
        </pc:spChg>
        <pc:spChg chg="add del mod ord">
          <ac:chgData name="Jean-Paul Harreman" userId="472c7e2e-8d84-4b0b-a7a8-b55ad18806a0" providerId="ADAL" clId="{9763CC00-862B-4DDE-8537-D9D99A7BAE57}" dt="2024-12-02T12:46:54.564" v="206" actId="478"/>
          <ac:spMkLst>
            <pc:docMk/>
            <pc:sldMk cId="152612861" sldId="570"/>
            <ac:spMk id="5" creationId="{7379CB65-F0B5-4627-8D55-24090681F32C}"/>
          </ac:spMkLst>
        </pc:spChg>
      </pc:sldChg>
      <pc:sldChg chg="addSp delSp modSp mod chgLayout">
        <pc:chgData name="Jean-Paul Harreman" userId="472c7e2e-8d84-4b0b-a7a8-b55ad18806a0" providerId="ADAL" clId="{9763CC00-862B-4DDE-8537-D9D99A7BAE57}" dt="2024-12-02T12:47:14.221" v="211" actId="478"/>
        <pc:sldMkLst>
          <pc:docMk/>
          <pc:sldMk cId="2327415648" sldId="571"/>
        </pc:sldMkLst>
        <pc:spChg chg="mod ord">
          <ac:chgData name="Jean-Paul Harreman" userId="472c7e2e-8d84-4b0b-a7a8-b55ad18806a0" providerId="ADAL" clId="{9763CC00-862B-4DDE-8537-D9D99A7BAE57}" dt="2024-12-02T12:47:10.925" v="210" actId="14100"/>
          <ac:spMkLst>
            <pc:docMk/>
            <pc:sldMk cId="2327415648" sldId="571"/>
            <ac:spMk id="2" creationId="{938DDCA2-BF52-DE99-C5A6-B82AF4EE588A}"/>
          </ac:spMkLst>
        </pc:spChg>
        <pc:spChg chg="add del mod ord">
          <ac:chgData name="Jean-Paul Harreman" userId="472c7e2e-8d84-4b0b-a7a8-b55ad18806a0" providerId="ADAL" clId="{9763CC00-862B-4DDE-8537-D9D99A7BAE57}" dt="2024-12-02T12:47:14.221" v="211" actId="478"/>
          <ac:spMkLst>
            <pc:docMk/>
            <pc:sldMk cId="2327415648" sldId="571"/>
            <ac:spMk id="3" creationId="{E77CD2E8-6FF5-ADDF-B2BC-810ED38B40F2}"/>
          </ac:spMkLst>
        </pc:spChg>
        <pc:spChg chg="add del mod ord">
          <ac:chgData name="Jean-Paul Harreman" userId="472c7e2e-8d84-4b0b-a7a8-b55ad18806a0" providerId="ADAL" clId="{9763CC00-862B-4DDE-8537-D9D99A7BAE57}" dt="2024-12-02T12:47:08.010" v="209" actId="478"/>
          <ac:spMkLst>
            <pc:docMk/>
            <pc:sldMk cId="2327415648" sldId="571"/>
            <ac:spMk id="7" creationId="{C8A61448-EC72-3B9F-A3A9-F5EE268DACFA}"/>
          </ac:spMkLst>
        </pc:spChg>
      </pc:sldChg>
      <pc:sldChg chg="modSp mod chgLayout">
        <pc:chgData name="Jean-Paul Harreman" userId="472c7e2e-8d84-4b0b-a7a8-b55ad18806a0" providerId="ADAL" clId="{9763CC00-862B-4DDE-8537-D9D99A7BAE57}" dt="2024-12-02T12:28:26.443" v="155" actId="700"/>
        <pc:sldMkLst>
          <pc:docMk/>
          <pc:sldMk cId="3293362588" sldId="572"/>
        </pc:sldMkLst>
        <pc:spChg chg="mod ord">
          <ac:chgData name="Jean-Paul Harreman" userId="472c7e2e-8d84-4b0b-a7a8-b55ad18806a0" providerId="ADAL" clId="{9763CC00-862B-4DDE-8537-D9D99A7BAE57}" dt="2024-12-02T12:28:26.443" v="155" actId="700"/>
          <ac:spMkLst>
            <pc:docMk/>
            <pc:sldMk cId="3293362588" sldId="572"/>
            <ac:spMk id="2" creationId="{277373DB-E1C0-A2D8-9986-601DF797660D}"/>
          </ac:spMkLst>
        </pc:spChg>
      </pc:sldChg>
      <pc:sldChg chg="addSp delSp modSp mod chgLayout">
        <pc:chgData name="Jean-Paul Harreman" userId="472c7e2e-8d84-4b0b-a7a8-b55ad18806a0" providerId="ADAL" clId="{9763CC00-862B-4DDE-8537-D9D99A7BAE57}" dt="2024-12-02T12:47:44.148" v="216" actId="478"/>
        <pc:sldMkLst>
          <pc:docMk/>
          <pc:sldMk cId="1068175664" sldId="573"/>
        </pc:sldMkLst>
        <pc:spChg chg="mod ord">
          <ac:chgData name="Jean-Paul Harreman" userId="472c7e2e-8d84-4b0b-a7a8-b55ad18806a0" providerId="ADAL" clId="{9763CC00-862B-4DDE-8537-D9D99A7BAE57}" dt="2024-12-02T12:47:37.377" v="215" actId="14100"/>
          <ac:spMkLst>
            <pc:docMk/>
            <pc:sldMk cId="1068175664" sldId="573"/>
            <ac:spMk id="2" creationId="{277373DB-E1C0-A2D8-9986-601DF797660D}"/>
          </ac:spMkLst>
        </pc:spChg>
        <pc:spChg chg="mod">
          <ac:chgData name="Jean-Paul Harreman" userId="472c7e2e-8d84-4b0b-a7a8-b55ad18806a0" providerId="ADAL" clId="{9763CC00-862B-4DDE-8537-D9D99A7BAE57}" dt="2024-12-02T12:47:32.348" v="214" actId="207"/>
          <ac:spMkLst>
            <pc:docMk/>
            <pc:sldMk cId="1068175664" sldId="573"/>
            <ac:spMk id="3" creationId="{F168FBB0-7BD3-9FC5-01F3-5688BB7ABABE}"/>
          </ac:spMkLst>
        </pc:spChg>
        <pc:spChg chg="add del mod ord">
          <ac:chgData name="Jean-Paul Harreman" userId="472c7e2e-8d84-4b0b-a7a8-b55ad18806a0" providerId="ADAL" clId="{9763CC00-862B-4DDE-8537-D9D99A7BAE57}" dt="2024-12-02T12:47:44.148" v="216" actId="478"/>
          <ac:spMkLst>
            <pc:docMk/>
            <pc:sldMk cId="1068175664" sldId="573"/>
            <ac:spMk id="4" creationId="{DFFCEE3E-CA6E-71BF-BCF3-4463E3DAD724}"/>
          </ac:spMkLst>
        </pc:spChg>
        <pc:spChg chg="add del mod ord">
          <ac:chgData name="Jean-Paul Harreman" userId="472c7e2e-8d84-4b0b-a7a8-b55ad18806a0" providerId="ADAL" clId="{9763CC00-862B-4DDE-8537-D9D99A7BAE57}" dt="2024-12-02T12:47:28.051" v="213" actId="478"/>
          <ac:spMkLst>
            <pc:docMk/>
            <pc:sldMk cId="1068175664" sldId="573"/>
            <ac:spMk id="12" creationId="{02376952-CEC2-278A-135A-ACBEB913CBFE}"/>
          </ac:spMkLst>
        </pc:spChg>
      </pc:sldChg>
      <pc:sldChg chg="addSp delSp modSp new mod modClrScheme chgLayout">
        <pc:chgData name="Jean-Paul Harreman" userId="472c7e2e-8d84-4b0b-a7a8-b55ad18806a0" providerId="ADAL" clId="{9763CC00-862B-4DDE-8537-D9D99A7BAE57}" dt="2024-12-02T14:30:48.914" v="1688" actId="20577"/>
        <pc:sldMkLst>
          <pc:docMk/>
          <pc:sldMk cId="3619877549" sldId="574"/>
        </pc:sldMkLst>
        <pc:spChg chg="del mod ord">
          <ac:chgData name="Jean-Paul Harreman" userId="472c7e2e-8d84-4b0b-a7a8-b55ad18806a0" providerId="ADAL" clId="{9763CC00-862B-4DDE-8537-D9D99A7BAE57}" dt="2024-12-02T12:52:58.964" v="313" actId="700"/>
          <ac:spMkLst>
            <pc:docMk/>
            <pc:sldMk cId="3619877549" sldId="574"/>
            <ac:spMk id="2" creationId="{92D911E7-1913-C1B2-ADCE-BBA42ADC6FE2}"/>
          </ac:spMkLst>
        </pc:spChg>
        <pc:spChg chg="add mod ord">
          <ac:chgData name="Jean-Paul Harreman" userId="472c7e2e-8d84-4b0b-a7a8-b55ad18806a0" providerId="ADAL" clId="{9763CC00-862B-4DDE-8537-D9D99A7BAE57}" dt="2024-12-02T12:53:43.805" v="351" actId="14100"/>
          <ac:spMkLst>
            <pc:docMk/>
            <pc:sldMk cId="3619877549" sldId="574"/>
            <ac:spMk id="3" creationId="{3E20E74B-9BBA-F894-8A15-008BE48BB15E}"/>
          </ac:spMkLst>
        </pc:spChg>
        <pc:spChg chg="add del mod ord">
          <ac:chgData name="Jean-Paul Harreman" userId="472c7e2e-8d84-4b0b-a7a8-b55ad18806a0" providerId="ADAL" clId="{9763CC00-862B-4DDE-8537-D9D99A7BAE57}" dt="2024-12-02T12:53:47.298" v="352" actId="478"/>
          <ac:spMkLst>
            <pc:docMk/>
            <pc:sldMk cId="3619877549" sldId="574"/>
            <ac:spMk id="4" creationId="{116BA0E3-F58F-1012-CD16-67DC4F395C7D}"/>
          </ac:spMkLst>
        </pc:spChg>
        <pc:spChg chg="add del mod ord">
          <ac:chgData name="Jean-Paul Harreman" userId="472c7e2e-8d84-4b0b-a7a8-b55ad18806a0" providerId="ADAL" clId="{9763CC00-862B-4DDE-8537-D9D99A7BAE57}" dt="2024-12-02T12:53:17.408" v="320" actId="478"/>
          <ac:spMkLst>
            <pc:docMk/>
            <pc:sldMk cId="3619877549" sldId="574"/>
            <ac:spMk id="5" creationId="{0B885CDC-FBED-9820-2DA9-F2296362BB84}"/>
          </ac:spMkLst>
        </pc:spChg>
        <pc:spChg chg="add del mod">
          <ac:chgData name="Jean-Paul Harreman" userId="472c7e2e-8d84-4b0b-a7a8-b55ad18806a0" providerId="ADAL" clId="{9763CC00-862B-4DDE-8537-D9D99A7BAE57}" dt="2024-12-02T12:53:20.978" v="321" actId="478"/>
          <ac:spMkLst>
            <pc:docMk/>
            <pc:sldMk cId="3619877549" sldId="574"/>
            <ac:spMk id="7" creationId="{6E8F76CC-7B55-6B73-1D9E-AC317B4FB7E5}"/>
          </ac:spMkLst>
        </pc:spChg>
        <pc:spChg chg="add mod">
          <ac:chgData name="Jean-Paul Harreman" userId="472c7e2e-8d84-4b0b-a7a8-b55ad18806a0" providerId="ADAL" clId="{9763CC00-862B-4DDE-8537-D9D99A7BAE57}" dt="2024-12-02T14:30:48.914" v="1688" actId="20577"/>
          <ac:spMkLst>
            <pc:docMk/>
            <pc:sldMk cId="3619877549" sldId="574"/>
            <ac:spMk id="8" creationId="{B26CC946-C894-234E-FB99-AF8E8DE91ED4}"/>
          </ac:spMkLst>
        </pc:spChg>
        <pc:spChg chg="add mod">
          <ac:chgData name="Jean-Paul Harreman" userId="472c7e2e-8d84-4b0b-a7a8-b55ad18806a0" providerId="ADAL" clId="{9763CC00-862B-4DDE-8537-D9D99A7BAE57}" dt="2024-12-02T13:38:02.188" v="918" actId="1076"/>
          <ac:spMkLst>
            <pc:docMk/>
            <pc:sldMk cId="3619877549" sldId="574"/>
            <ac:spMk id="11" creationId="{D43751D5-2505-FB7B-027E-672B9D7A6533}"/>
          </ac:spMkLst>
        </pc:spChg>
        <pc:spChg chg="add mod">
          <ac:chgData name="Jean-Paul Harreman" userId="472c7e2e-8d84-4b0b-a7a8-b55ad18806a0" providerId="ADAL" clId="{9763CC00-862B-4DDE-8537-D9D99A7BAE57}" dt="2024-12-02T13:38:26.040" v="947" actId="20577"/>
          <ac:spMkLst>
            <pc:docMk/>
            <pc:sldMk cId="3619877549" sldId="574"/>
            <ac:spMk id="12" creationId="{77ED8754-453F-D9C7-BA60-9BF5ED247885}"/>
          </ac:spMkLst>
        </pc:spChg>
        <pc:spChg chg="add mod">
          <ac:chgData name="Jean-Paul Harreman" userId="472c7e2e-8d84-4b0b-a7a8-b55ad18806a0" providerId="ADAL" clId="{9763CC00-862B-4DDE-8537-D9D99A7BAE57}" dt="2024-12-02T13:39:51.902" v="975" actId="1076"/>
          <ac:spMkLst>
            <pc:docMk/>
            <pc:sldMk cId="3619877549" sldId="574"/>
            <ac:spMk id="13" creationId="{0F73A33B-70CD-BA0B-75E4-FF0FCD364319}"/>
          </ac:spMkLst>
        </pc:spChg>
        <pc:spChg chg="add mod">
          <ac:chgData name="Jean-Paul Harreman" userId="472c7e2e-8d84-4b0b-a7a8-b55ad18806a0" providerId="ADAL" clId="{9763CC00-862B-4DDE-8537-D9D99A7BAE57}" dt="2024-12-02T13:39:44.395" v="974" actId="20577"/>
          <ac:spMkLst>
            <pc:docMk/>
            <pc:sldMk cId="3619877549" sldId="574"/>
            <ac:spMk id="14" creationId="{8BCADC90-5A02-DAB7-CE46-81253706D878}"/>
          </ac:spMkLst>
        </pc:spChg>
        <pc:picChg chg="add mod">
          <ac:chgData name="Jean-Paul Harreman" userId="472c7e2e-8d84-4b0b-a7a8-b55ad18806a0" providerId="ADAL" clId="{9763CC00-862B-4DDE-8537-D9D99A7BAE57}" dt="2024-12-02T13:37:20.805" v="863" actId="14100"/>
          <ac:picMkLst>
            <pc:docMk/>
            <pc:sldMk cId="3619877549" sldId="574"/>
            <ac:picMk id="10" creationId="{B52E4BC8-67CE-E6B7-E6AB-C6B0C8E1DEAB}"/>
          </ac:picMkLst>
        </pc:picChg>
        <pc:picChg chg="add mod">
          <ac:chgData name="Jean-Paul Harreman" userId="472c7e2e-8d84-4b0b-a7a8-b55ad18806a0" providerId="ADAL" clId="{9763CC00-862B-4DDE-8537-D9D99A7BAE57}" dt="2024-12-02T13:37:24.673" v="864" actId="1076"/>
          <ac:picMkLst>
            <pc:docMk/>
            <pc:sldMk cId="3619877549" sldId="574"/>
            <ac:picMk id="1026" creationId="{4FCBDB2E-EF96-77E0-6F54-49A2C389DD26}"/>
          </ac:picMkLst>
        </pc:picChg>
      </pc:sldChg>
      <pc:sldChg chg="addSp delSp modSp add mod ord">
        <pc:chgData name="Jean-Paul Harreman" userId="472c7e2e-8d84-4b0b-a7a8-b55ad18806a0" providerId="ADAL" clId="{9763CC00-862B-4DDE-8537-D9D99A7BAE57}" dt="2024-12-02T14:30:07.238" v="1622" actId="20577"/>
        <pc:sldMkLst>
          <pc:docMk/>
          <pc:sldMk cId="2442622269" sldId="575"/>
        </pc:sldMkLst>
        <pc:spChg chg="mod">
          <ac:chgData name="Jean-Paul Harreman" userId="472c7e2e-8d84-4b0b-a7a8-b55ad18806a0" providerId="ADAL" clId="{9763CC00-862B-4DDE-8537-D9D99A7BAE57}" dt="2024-12-02T14:27:03.553" v="1011" actId="5793"/>
          <ac:spMkLst>
            <pc:docMk/>
            <pc:sldMk cId="2442622269" sldId="575"/>
            <ac:spMk id="3" creationId="{3E20E74B-9BBA-F894-8A15-008BE48BB15E}"/>
          </ac:spMkLst>
        </pc:spChg>
        <pc:spChg chg="mod">
          <ac:chgData name="Jean-Paul Harreman" userId="472c7e2e-8d84-4b0b-a7a8-b55ad18806a0" providerId="ADAL" clId="{9763CC00-862B-4DDE-8537-D9D99A7BAE57}" dt="2024-12-02T14:30:07.238" v="1622" actId="20577"/>
          <ac:spMkLst>
            <pc:docMk/>
            <pc:sldMk cId="2442622269" sldId="575"/>
            <ac:spMk id="8" creationId="{B26CC946-C894-234E-FB99-AF8E8DE91ED4}"/>
          </ac:spMkLst>
        </pc:spChg>
        <pc:spChg chg="del">
          <ac:chgData name="Jean-Paul Harreman" userId="472c7e2e-8d84-4b0b-a7a8-b55ad18806a0" providerId="ADAL" clId="{9763CC00-862B-4DDE-8537-D9D99A7BAE57}" dt="2024-12-02T13:43:09.381" v="982" actId="478"/>
          <ac:spMkLst>
            <pc:docMk/>
            <pc:sldMk cId="2442622269" sldId="575"/>
            <ac:spMk id="11" creationId="{D43751D5-2505-FB7B-027E-672B9D7A6533}"/>
          </ac:spMkLst>
        </pc:spChg>
        <pc:spChg chg="del mod">
          <ac:chgData name="Jean-Paul Harreman" userId="472c7e2e-8d84-4b0b-a7a8-b55ad18806a0" providerId="ADAL" clId="{9763CC00-862B-4DDE-8537-D9D99A7BAE57}" dt="2024-12-02T13:43:07.431" v="981" actId="478"/>
          <ac:spMkLst>
            <pc:docMk/>
            <pc:sldMk cId="2442622269" sldId="575"/>
            <ac:spMk id="12" creationId="{77ED8754-453F-D9C7-BA60-9BF5ED247885}"/>
          </ac:spMkLst>
        </pc:spChg>
        <pc:spChg chg="del">
          <ac:chgData name="Jean-Paul Harreman" userId="472c7e2e-8d84-4b0b-a7a8-b55ad18806a0" providerId="ADAL" clId="{9763CC00-862B-4DDE-8537-D9D99A7BAE57}" dt="2024-12-02T13:43:13.360" v="984" actId="478"/>
          <ac:spMkLst>
            <pc:docMk/>
            <pc:sldMk cId="2442622269" sldId="575"/>
            <ac:spMk id="13" creationId="{0F73A33B-70CD-BA0B-75E4-FF0FCD364319}"/>
          </ac:spMkLst>
        </pc:spChg>
        <pc:spChg chg="del">
          <ac:chgData name="Jean-Paul Harreman" userId="472c7e2e-8d84-4b0b-a7a8-b55ad18806a0" providerId="ADAL" clId="{9763CC00-862B-4DDE-8537-D9D99A7BAE57}" dt="2024-12-02T13:43:11.291" v="983" actId="478"/>
          <ac:spMkLst>
            <pc:docMk/>
            <pc:sldMk cId="2442622269" sldId="575"/>
            <ac:spMk id="14" creationId="{8BCADC90-5A02-DAB7-CE46-81253706D878}"/>
          </ac:spMkLst>
        </pc:spChg>
        <pc:picChg chg="del">
          <ac:chgData name="Jean-Paul Harreman" userId="472c7e2e-8d84-4b0b-a7a8-b55ad18806a0" providerId="ADAL" clId="{9763CC00-862B-4DDE-8537-D9D99A7BAE57}" dt="2024-12-02T13:43:03.896" v="977" actId="478"/>
          <ac:picMkLst>
            <pc:docMk/>
            <pc:sldMk cId="2442622269" sldId="575"/>
            <ac:picMk id="10" creationId="{B52E4BC8-67CE-E6B7-E6AB-C6B0C8E1DEAB}"/>
          </ac:picMkLst>
        </pc:picChg>
        <pc:picChg chg="del">
          <ac:chgData name="Jean-Paul Harreman" userId="472c7e2e-8d84-4b0b-a7a8-b55ad18806a0" providerId="ADAL" clId="{9763CC00-862B-4DDE-8537-D9D99A7BAE57}" dt="2024-12-02T13:43:05.706" v="979" actId="478"/>
          <ac:picMkLst>
            <pc:docMk/>
            <pc:sldMk cId="2442622269" sldId="575"/>
            <ac:picMk id="1026" creationId="{4FCBDB2E-EF96-77E0-6F54-49A2C389DD26}"/>
          </ac:picMkLst>
        </pc:picChg>
        <pc:picChg chg="add del mod">
          <ac:chgData name="Jean-Paul Harreman" userId="472c7e2e-8d84-4b0b-a7a8-b55ad18806a0" providerId="ADAL" clId="{9763CC00-862B-4DDE-8537-D9D99A7BAE57}" dt="2024-12-02T13:46:30.286" v="990" actId="478"/>
          <ac:picMkLst>
            <pc:docMk/>
            <pc:sldMk cId="2442622269" sldId="575"/>
            <ac:picMk id="2050" creationId="{7C20532B-AF7B-3CFC-EFF3-7A6CE6DB0FCF}"/>
          </ac:picMkLst>
        </pc:picChg>
      </pc:sldChg>
      <pc:sldChg chg="addSp delSp modSp new mod">
        <pc:chgData name="Jean-Paul Harreman" userId="472c7e2e-8d84-4b0b-a7a8-b55ad18806a0" providerId="ADAL" clId="{9763CC00-862B-4DDE-8537-D9D99A7BAE57}" dt="2024-12-02T14:35:54.612" v="2009" actId="20577"/>
        <pc:sldMkLst>
          <pc:docMk/>
          <pc:sldMk cId="3844650149" sldId="576"/>
        </pc:sldMkLst>
        <pc:spChg chg="del">
          <ac:chgData name="Jean-Paul Harreman" userId="472c7e2e-8d84-4b0b-a7a8-b55ad18806a0" providerId="ADAL" clId="{9763CC00-862B-4DDE-8537-D9D99A7BAE57}" dt="2024-12-02T14:31:24.235" v="1711" actId="478"/>
          <ac:spMkLst>
            <pc:docMk/>
            <pc:sldMk cId="3844650149" sldId="576"/>
            <ac:spMk id="2" creationId="{F5450EA3-AC47-9EB7-C8DB-03CF71661CF9}"/>
          </ac:spMkLst>
        </pc:spChg>
        <pc:spChg chg="mod">
          <ac:chgData name="Jean-Paul Harreman" userId="472c7e2e-8d84-4b0b-a7a8-b55ad18806a0" providerId="ADAL" clId="{9763CC00-862B-4DDE-8537-D9D99A7BAE57}" dt="2024-12-02T14:31:36.053" v="1737" actId="20577"/>
          <ac:spMkLst>
            <pc:docMk/>
            <pc:sldMk cId="3844650149" sldId="576"/>
            <ac:spMk id="3" creationId="{C94A3639-7278-6A86-D026-DD19A3370A94}"/>
          </ac:spMkLst>
        </pc:spChg>
        <pc:spChg chg="del">
          <ac:chgData name="Jean-Paul Harreman" userId="472c7e2e-8d84-4b0b-a7a8-b55ad18806a0" providerId="ADAL" clId="{9763CC00-862B-4DDE-8537-D9D99A7BAE57}" dt="2024-12-02T14:31:20.888" v="1710" actId="478"/>
          <ac:spMkLst>
            <pc:docMk/>
            <pc:sldMk cId="3844650149" sldId="576"/>
            <ac:spMk id="4" creationId="{C6E3330C-9272-3F93-95AE-30E2D7EE1120}"/>
          </ac:spMkLst>
        </pc:spChg>
        <pc:spChg chg="add mod">
          <ac:chgData name="Jean-Paul Harreman" userId="472c7e2e-8d84-4b0b-a7a8-b55ad18806a0" providerId="ADAL" clId="{9763CC00-862B-4DDE-8537-D9D99A7BAE57}" dt="2024-12-02T14:35:54.612" v="2009" actId="20577"/>
          <ac:spMkLst>
            <pc:docMk/>
            <pc:sldMk cId="3844650149" sldId="576"/>
            <ac:spMk id="7" creationId="{4CF33E79-308F-EA3C-37D3-ACB80C2B1AFC}"/>
          </ac:spMkLst>
        </pc:spChg>
        <pc:picChg chg="add mod">
          <ac:chgData name="Jean-Paul Harreman" userId="472c7e2e-8d84-4b0b-a7a8-b55ad18806a0" providerId="ADAL" clId="{9763CC00-862B-4DDE-8537-D9D99A7BAE57}" dt="2024-12-02T14:33:10.675" v="1740" actId="14100"/>
          <ac:picMkLst>
            <pc:docMk/>
            <pc:sldMk cId="3844650149" sldId="576"/>
            <ac:picMk id="6" creationId="{426EBB87-50C1-3B33-5E9B-ACECE6743AB3}"/>
          </ac:picMkLst>
        </pc:picChg>
      </pc:sldChg>
      <pc:sldChg chg="addSp delSp modSp new mod">
        <pc:chgData name="Jean-Paul Harreman" userId="472c7e2e-8d84-4b0b-a7a8-b55ad18806a0" providerId="ADAL" clId="{9763CC00-862B-4DDE-8537-D9D99A7BAE57}" dt="2024-12-02T14:39:25.184" v="2709" actId="20577"/>
        <pc:sldMkLst>
          <pc:docMk/>
          <pc:sldMk cId="169090986" sldId="577"/>
        </pc:sldMkLst>
        <pc:spChg chg="del">
          <ac:chgData name="Jean-Paul Harreman" userId="472c7e2e-8d84-4b0b-a7a8-b55ad18806a0" providerId="ADAL" clId="{9763CC00-862B-4DDE-8537-D9D99A7BAE57}" dt="2024-12-02T14:36:06.984" v="2022" actId="478"/>
          <ac:spMkLst>
            <pc:docMk/>
            <pc:sldMk cId="169090986" sldId="577"/>
            <ac:spMk id="2" creationId="{9B9953D3-4D2F-5C98-3B64-DBD434AC3633}"/>
          </ac:spMkLst>
        </pc:spChg>
        <pc:spChg chg="mod">
          <ac:chgData name="Jean-Paul Harreman" userId="472c7e2e-8d84-4b0b-a7a8-b55ad18806a0" providerId="ADAL" clId="{9763CC00-862B-4DDE-8537-D9D99A7BAE57}" dt="2024-12-02T14:36:03.826" v="2021" actId="20577"/>
          <ac:spMkLst>
            <pc:docMk/>
            <pc:sldMk cId="169090986" sldId="577"/>
            <ac:spMk id="3" creationId="{F80A2BD6-6D5F-8979-2D13-E15AEC0D7B12}"/>
          </ac:spMkLst>
        </pc:spChg>
        <pc:spChg chg="del">
          <ac:chgData name="Jean-Paul Harreman" userId="472c7e2e-8d84-4b0b-a7a8-b55ad18806a0" providerId="ADAL" clId="{9763CC00-862B-4DDE-8537-D9D99A7BAE57}" dt="2024-12-02T14:36:09.819" v="2023" actId="478"/>
          <ac:spMkLst>
            <pc:docMk/>
            <pc:sldMk cId="169090986" sldId="577"/>
            <ac:spMk id="4" creationId="{90C28DCF-F273-3D16-8557-C84EF3F63B96}"/>
          </ac:spMkLst>
        </pc:spChg>
        <pc:spChg chg="add mod">
          <ac:chgData name="Jean-Paul Harreman" userId="472c7e2e-8d84-4b0b-a7a8-b55ad18806a0" providerId="ADAL" clId="{9763CC00-862B-4DDE-8537-D9D99A7BAE57}" dt="2024-12-02T14:39:25.184" v="2709" actId="20577"/>
          <ac:spMkLst>
            <pc:docMk/>
            <pc:sldMk cId="169090986" sldId="577"/>
            <ac:spMk id="5" creationId="{CDD7D868-3340-7306-20D5-8D0D9FBB4517}"/>
          </ac:spMkLst>
        </pc:spChg>
      </pc:sldChg>
      <pc:sldChg chg="addSp delSp modSp new mod modClrScheme chgLayout">
        <pc:chgData name="Jean-Paul Harreman" userId="472c7e2e-8d84-4b0b-a7a8-b55ad18806a0" providerId="ADAL" clId="{9763CC00-862B-4DDE-8537-D9D99A7BAE57}" dt="2024-12-02T14:49:50.241" v="3314" actId="478"/>
        <pc:sldMkLst>
          <pc:docMk/>
          <pc:sldMk cId="4028342065" sldId="578"/>
        </pc:sldMkLst>
        <pc:spChg chg="del mod ord">
          <ac:chgData name="Jean-Paul Harreman" userId="472c7e2e-8d84-4b0b-a7a8-b55ad18806a0" providerId="ADAL" clId="{9763CC00-862B-4DDE-8537-D9D99A7BAE57}" dt="2024-12-02T14:45:57.364" v="2973" actId="700"/>
          <ac:spMkLst>
            <pc:docMk/>
            <pc:sldMk cId="4028342065" sldId="578"/>
            <ac:spMk id="2" creationId="{F88042B0-1638-7FFA-26F8-4619088CABE4}"/>
          </ac:spMkLst>
        </pc:spChg>
        <pc:spChg chg="del mod ord">
          <ac:chgData name="Jean-Paul Harreman" userId="472c7e2e-8d84-4b0b-a7a8-b55ad18806a0" providerId="ADAL" clId="{9763CC00-862B-4DDE-8537-D9D99A7BAE57}" dt="2024-12-02T14:46:02.647" v="2974" actId="478"/>
          <ac:spMkLst>
            <pc:docMk/>
            <pc:sldMk cId="4028342065" sldId="578"/>
            <ac:spMk id="3" creationId="{F04F8011-1B58-0D6F-BB82-AC30DA5E566C}"/>
          </ac:spMkLst>
        </pc:spChg>
        <pc:spChg chg="del">
          <ac:chgData name="Jean-Paul Harreman" userId="472c7e2e-8d84-4b0b-a7a8-b55ad18806a0" providerId="ADAL" clId="{9763CC00-862B-4DDE-8537-D9D99A7BAE57}" dt="2024-12-02T14:39:42.054" v="2730" actId="478"/>
          <ac:spMkLst>
            <pc:docMk/>
            <pc:sldMk cId="4028342065" sldId="578"/>
            <ac:spMk id="4" creationId="{8220D768-4049-C459-F930-07030ADD255D}"/>
          </ac:spMkLst>
        </pc:spChg>
        <pc:spChg chg="add del mod">
          <ac:chgData name="Jean-Paul Harreman" userId="472c7e2e-8d84-4b0b-a7a8-b55ad18806a0" providerId="ADAL" clId="{9763CC00-862B-4DDE-8537-D9D99A7BAE57}" dt="2024-12-02T14:46:32.779" v="3017" actId="478"/>
          <ac:spMkLst>
            <pc:docMk/>
            <pc:sldMk cId="4028342065" sldId="578"/>
            <ac:spMk id="5" creationId="{EFD7A407-4A71-1497-1810-BBC3E8432844}"/>
          </ac:spMkLst>
        </pc:spChg>
        <pc:spChg chg="add del mod">
          <ac:chgData name="Jean-Paul Harreman" userId="472c7e2e-8d84-4b0b-a7a8-b55ad18806a0" providerId="ADAL" clId="{9763CC00-862B-4DDE-8537-D9D99A7BAE57}" dt="2024-12-02T14:45:37.681" v="2969"/>
          <ac:spMkLst>
            <pc:docMk/>
            <pc:sldMk cId="4028342065" sldId="578"/>
            <ac:spMk id="8" creationId="{8C4868C2-C641-DD43-4119-8A60C535F03A}"/>
          </ac:spMkLst>
        </pc:spChg>
        <pc:spChg chg="del mod ord">
          <ac:chgData name="Jean-Paul Harreman" userId="472c7e2e-8d84-4b0b-a7a8-b55ad18806a0" providerId="ADAL" clId="{9763CC00-862B-4DDE-8537-D9D99A7BAE57}" dt="2024-12-02T14:45:43.733" v="2971" actId="478"/>
          <ac:spMkLst>
            <pc:docMk/>
            <pc:sldMk cId="4028342065" sldId="578"/>
            <ac:spMk id="9" creationId="{E0D83CBB-41CD-D260-422D-4D4EAB9E7FCC}"/>
          </ac:spMkLst>
        </pc:spChg>
        <pc:spChg chg="add mod ord">
          <ac:chgData name="Jean-Paul Harreman" userId="472c7e2e-8d84-4b0b-a7a8-b55ad18806a0" providerId="ADAL" clId="{9763CC00-862B-4DDE-8537-D9D99A7BAE57}" dt="2024-12-02T14:45:57.364" v="2973" actId="700"/>
          <ac:spMkLst>
            <pc:docMk/>
            <pc:sldMk cId="4028342065" sldId="578"/>
            <ac:spMk id="10" creationId="{FA096E0F-D505-C2D2-9397-5C92B541280B}"/>
          </ac:spMkLst>
        </pc:spChg>
        <pc:spChg chg="add del mod ord">
          <ac:chgData name="Jean-Paul Harreman" userId="472c7e2e-8d84-4b0b-a7a8-b55ad18806a0" providerId="ADAL" clId="{9763CC00-862B-4DDE-8537-D9D99A7BAE57}" dt="2024-12-02T14:46:17.910" v="3008" actId="478"/>
          <ac:spMkLst>
            <pc:docMk/>
            <pc:sldMk cId="4028342065" sldId="578"/>
            <ac:spMk id="11" creationId="{BB98C0A6-D8C1-EC1D-2A8B-A283123BFB53}"/>
          </ac:spMkLst>
        </pc:spChg>
        <pc:spChg chg="add del mod ord">
          <ac:chgData name="Jean-Paul Harreman" userId="472c7e2e-8d84-4b0b-a7a8-b55ad18806a0" providerId="ADAL" clId="{9763CC00-862B-4DDE-8537-D9D99A7BAE57}" dt="2024-12-02T14:49:46.600" v="3313" actId="478"/>
          <ac:spMkLst>
            <pc:docMk/>
            <pc:sldMk cId="4028342065" sldId="578"/>
            <ac:spMk id="12" creationId="{C48D798D-EE3C-8143-276F-AAAFFB3DE332}"/>
          </ac:spMkLst>
        </pc:spChg>
        <pc:spChg chg="add mod">
          <ac:chgData name="Jean-Paul Harreman" userId="472c7e2e-8d84-4b0b-a7a8-b55ad18806a0" providerId="ADAL" clId="{9763CC00-862B-4DDE-8537-D9D99A7BAE57}" dt="2024-12-02T14:49:44.381" v="3312" actId="14100"/>
          <ac:spMkLst>
            <pc:docMk/>
            <pc:sldMk cId="4028342065" sldId="578"/>
            <ac:spMk id="13" creationId="{C1CD7667-9735-6757-C070-D2F4A19BAAA2}"/>
          </ac:spMkLst>
        </pc:spChg>
        <pc:spChg chg="add del mod">
          <ac:chgData name="Jean-Paul Harreman" userId="472c7e2e-8d84-4b0b-a7a8-b55ad18806a0" providerId="ADAL" clId="{9763CC00-862B-4DDE-8537-D9D99A7BAE57}" dt="2024-12-02T14:49:50.241" v="3314" actId="478"/>
          <ac:spMkLst>
            <pc:docMk/>
            <pc:sldMk cId="4028342065" sldId="578"/>
            <ac:spMk id="15" creationId="{93941F10-41B2-D721-1B36-26743E3E7080}"/>
          </ac:spMkLst>
        </pc:spChg>
        <pc:picChg chg="add del mod">
          <ac:chgData name="Jean-Paul Harreman" userId="472c7e2e-8d84-4b0b-a7a8-b55ad18806a0" providerId="ADAL" clId="{9763CC00-862B-4DDE-8537-D9D99A7BAE57}" dt="2024-12-02T14:45:37.681" v="2969"/>
          <ac:picMkLst>
            <pc:docMk/>
            <pc:sldMk cId="4028342065" sldId="578"/>
            <ac:picMk id="7" creationId="{F1E88CEA-8998-159B-BB9B-51F69DCD1AA3}"/>
          </ac:picMkLst>
        </pc:picChg>
      </pc:sldChg>
      <pc:sldChg chg="new del">
        <pc:chgData name="Jean-Paul Harreman" userId="472c7e2e-8d84-4b0b-a7a8-b55ad18806a0" providerId="ADAL" clId="{9763CC00-862B-4DDE-8537-D9D99A7BAE57}" dt="2024-12-02T14:46:47.181" v="3019" actId="47"/>
        <pc:sldMkLst>
          <pc:docMk/>
          <pc:sldMk cId="1563760517" sldId="579"/>
        </pc:sldMkLst>
      </pc:sldChg>
      <pc:sldChg chg="addSp delSp modSp new mod">
        <pc:chgData name="Jean-Paul Harreman" userId="472c7e2e-8d84-4b0b-a7a8-b55ad18806a0" providerId="ADAL" clId="{9763CC00-862B-4DDE-8537-D9D99A7BAE57}" dt="2024-12-03T12:34:10.319" v="3511" actId="2085"/>
        <pc:sldMkLst>
          <pc:docMk/>
          <pc:sldMk cId="3706765452" sldId="579"/>
        </pc:sldMkLst>
        <pc:spChg chg="del">
          <ac:chgData name="Jean-Paul Harreman" userId="472c7e2e-8d84-4b0b-a7a8-b55ad18806a0" providerId="ADAL" clId="{9763CC00-862B-4DDE-8537-D9D99A7BAE57}" dt="2024-12-03T12:29:06.759" v="3487" actId="478"/>
          <ac:spMkLst>
            <pc:docMk/>
            <pc:sldMk cId="3706765452" sldId="579"/>
            <ac:spMk id="2" creationId="{17A6EEED-5984-4331-108B-71A8037588FC}"/>
          </ac:spMkLst>
        </pc:spChg>
        <pc:spChg chg="mod">
          <ac:chgData name="Jean-Paul Harreman" userId="472c7e2e-8d84-4b0b-a7a8-b55ad18806a0" providerId="ADAL" clId="{9763CC00-862B-4DDE-8537-D9D99A7BAE57}" dt="2024-12-03T12:29:02.382" v="3486" actId="20577"/>
          <ac:spMkLst>
            <pc:docMk/>
            <pc:sldMk cId="3706765452" sldId="579"/>
            <ac:spMk id="3" creationId="{50FB602E-C4E1-3AD7-7B5B-69C063204248}"/>
          </ac:spMkLst>
        </pc:spChg>
        <pc:spChg chg="del">
          <ac:chgData name="Jean-Paul Harreman" userId="472c7e2e-8d84-4b0b-a7a8-b55ad18806a0" providerId="ADAL" clId="{9763CC00-862B-4DDE-8537-D9D99A7BAE57}" dt="2024-12-03T12:29:09.503" v="3488" actId="478"/>
          <ac:spMkLst>
            <pc:docMk/>
            <pc:sldMk cId="3706765452" sldId="579"/>
            <ac:spMk id="4" creationId="{9DC2E227-7764-2E66-4192-16E7A09C4D35}"/>
          </ac:spMkLst>
        </pc:spChg>
        <pc:spChg chg="add mod">
          <ac:chgData name="Jean-Paul Harreman" userId="472c7e2e-8d84-4b0b-a7a8-b55ad18806a0" providerId="ADAL" clId="{9763CC00-862B-4DDE-8537-D9D99A7BAE57}" dt="2024-12-03T12:33:57.995" v="3507" actId="14100"/>
          <ac:spMkLst>
            <pc:docMk/>
            <pc:sldMk cId="3706765452" sldId="579"/>
            <ac:spMk id="7" creationId="{961A5DE3-E6E6-1837-956B-776F905008DF}"/>
          </ac:spMkLst>
        </pc:spChg>
        <pc:spChg chg="add del mod">
          <ac:chgData name="Jean-Paul Harreman" userId="472c7e2e-8d84-4b0b-a7a8-b55ad18806a0" providerId="ADAL" clId="{9763CC00-862B-4DDE-8537-D9D99A7BAE57}" dt="2024-12-03T12:33:32.320" v="3502"/>
          <ac:spMkLst>
            <pc:docMk/>
            <pc:sldMk cId="3706765452" sldId="579"/>
            <ac:spMk id="8" creationId="{9914DE15-1188-DF8A-6E9D-432918895AD7}"/>
          </ac:spMkLst>
        </pc:spChg>
        <pc:spChg chg="add mod">
          <ac:chgData name="Jean-Paul Harreman" userId="472c7e2e-8d84-4b0b-a7a8-b55ad18806a0" providerId="ADAL" clId="{9763CC00-862B-4DDE-8537-D9D99A7BAE57}" dt="2024-12-03T12:34:10.319" v="3511" actId="2085"/>
          <ac:spMkLst>
            <pc:docMk/>
            <pc:sldMk cId="3706765452" sldId="579"/>
            <ac:spMk id="9" creationId="{B8EF6376-6B00-2876-7599-E2F36F0C0BFC}"/>
          </ac:spMkLst>
        </pc:spChg>
        <pc:picChg chg="add mod">
          <ac:chgData name="Jean-Paul Harreman" userId="472c7e2e-8d84-4b0b-a7a8-b55ad18806a0" providerId="ADAL" clId="{9763CC00-862B-4DDE-8537-D9D99A7BAE57}" dt="2024-12-03T12:33:50.428" v="3505" actId="14100"/>
          <ac:picMkLst>
            <pc:docMk/>
            <pc:sldMk cId="3706765452" sldId="579"/>
            <ac:picMk id="6" creationId="{F49A6A13-8389-0915-58FA-A303F21A143A}"/>
          </ac:picMkLst>
        </pc:picChg>
        <pc:picChg chg="add del mod">
          <ac:chgData name="Jean-Paul Harreman" userId="472c7e2e-8d84-4b0b-a7a8-b55ad18806a0" providerId="ADAL" clId="{9763CC00-862B-4DDE-8537-D9D99A7BAE57}" dt="2024-12-03T12:33:11.968" v="3499" actId="478"/>
          <ac:picMkLst>
            <pc:docMk/>
            <pc:sldMk cId="3706765452" sldId="579"/>
            <ac:picMk id="1026" creationId="{61B2D62F-E904-F006-BB5B-0B5F534CFFB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54FC44-C1CA-AB65-D970-93E97577E9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Haffer" pitchFamily="2" charset="77"/>
            </a:endParaRPr>
          </a:p>
        </p:txBody>
      </p:sp>
      <p:sp>
        <p:nvSpPr>
          <p:cNvPr id="3" name="Date Placeholder 2">
            <a:extLst>
              <a:ext uri="{FF2B5EF4-FFF2-40B4-BE49-F238E27FC236}">
                <a16:creationId xmlns:a16="http://schemas.microsoft.com/office/drawing/2014/main" id="{7B4E4877-844F-C793-EEEE-0F1F694C18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BAF7BD-89AA-4758-B77F-35B8737D0CFE}" type="datetimeFigureOut">
              <a:rPr lang="en-US" smtClean="0">
                <a:latin typeface="Haffer" pitchFamily="2" charset="77"/>
              </a:rPr>
              <a:t>12/3/2024</a:t>
            </a:fld>
            <a:endParaRPr lang="en-US" dirty="0">
              <a:latin typeface="Haffer" pitchFamily="2" charset="77"/>
            </a:endParaRPr>
          </a:p>
        </p:txBody>
      </p:sp>
      <p:sp>
        <p:nvSpPr>
          <p:cNvPr id="4" name="Footer Placeholder 3">
            <a:extLst>
              <a:ext uri="{FF2B5EF4-FFF2-40B4-BE49-F238E27FC236}">
                <a16:creationId xmlns:a16="http://schemas.microsoft.com/office/drawing/2014/main" id="{7F7A3B2B-81DA-A362-10F1-D6E8CE757D5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Haffer" pitchFamily="2" charset="77"/>
            </a:endParaRPr>
          </a:p>
        </p:txBody>
      </p:sp>
      <p:sp>
        <p:nvSpPr>
          <p:cNvPr id="5" name="Slide Number Placeholder 4">
            <a:extLst>
              <a:ext uri="{FF2B5EF4-FFF2-40B4-BE49-F238E27FC236}">
                <a16:creationId xmlns:a16="http://schemas.microsoft.com/office/drawing/2014/main" id="{5BBFFADA-2D0B-1D3A-BDE6-B81AB22B0D9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B5B5BA-D835-44CA-8F36-4B9345DE2844}" type="slidenum">
              <a:rPr lang="en-US" smtClean="0">
                <a:latin typeface="Haffer" pitchFamily="2" charset="77"/>
              </a:rPr>
              <a:t>‹#›</a:t>
            </a:fld>
            <a:endParaRPr lang="en-US" dirty="0">
              <a:latin typeface="Haffer" pitchFamily="2" charset="77"/>
            </a:endParaRPr>
          </a:p>
        </p:txBody>
      </p:sp>
    </p:spTree>
    <p:extLst>
      <p:ext uri="{BB962C8B-B14F-4D97-AF65-F5344CB8AC3E}">
        <p14:creationId xmlns:p14="http://schemas.microsoft.com/office/powerpoint/2010/main" val="170412207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96" name="Shape 2896"/>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2897" name="Shape 2897"/>
          <p:cNvSpPr>
            <a:spLocks noGrp="1"/>
          </p:cNvSpPr>
          <p:nvPr>
            <p:ph type="body" sz="quarter" idx="1"/>
          </p:nvPr>
        </p:nvSpPr>
        <p:spPr>
          <a:xfrm>
            <a:off x="914400" y="4343400"/>
            <a:ext cx="5029200" cy="4114800"/>
          </a:xfrm>
          <a:prstGeom prst="rect">
            <a:avLst/>
          </a:prstGeom>
        </p:spPr>
        <p:txBody>
          <a:bodyPr/>
          <a:lstStyle/>
          <a:p>
            <a:endParaRPr dirty="0"/>
          </a:p>
        </p:txBody>
      </p:sp>
    </p:spTree>
  </p:cSld>
  <p:clrMap bg1="lt1" tx1="dk1" bg2="lt2" tx2="dk2" accent1="accent1" accent2="accent2" accent3="accent3" accent4="accent4" accent5="accent5" accent6="accent6" hlink="hlink" folHlink="folHlink"/>
  <p:notesStyle>
    <a:lvl1pPr defTabSz="457200" latinLnBrk="0">
      <a:lnSpc>
        <a:spcPct val="117999"/>
      </a:lnSpc>
      <a:defRPr sz="2200" b="0" i="0">
        <a:latin typeface="Haffer" pitchFamily="2" charset="77"/>
        <a:ea typeface="+mn-ea"/>
        <a:cs typeface="Haffer" pitchFamily="2" charset="77"/>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7349645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11D679D-A44F-500F-E490-D7CDAB086CE8}"/>
              </a:ext>
            </a:extLst>
          </p:cNvPr>
          <p:cNvSpPr>
            <a:spLocks noGrp="1"/>
          </p:cNvSpPr>
          <p:nvPr>
            <p:ph type="title" hasCustomPrompt="1"/>
          </p:nvPr>
        </p:nvSpPr>
        <p:spPr>
          <a:xfrm>
            <a:off x="537007" y="423251"/>
            <a:ext cx="15627096" cy="2990088"/>
          </a:xfrm>
        </p:spPr>
        <p:txBody>
          <a:bodyPr anchor="t">
            <a:normAutofit/>
          </a:bodyPr>
          <a:lstStyle>
            <a:lvl1pPr marL="0" indent="0">
              <a:spcBef>
                <a:spcPts val="1000"/>
              </a:spcBef>
              <a:buFont typeface="Arial" panose="020B0604020202020204" pitchFamily="34" charset="0"/>
              <a:buNone/>
              <a:defRPr sz="10000" b="0" i="0">
                <a:cs typeface="Haffer" pitchFamily="2" charset="77"/>
              </a:defRPr>
            </a:lvl1pPr>
          </a:lstStyle>
          <a:p>
            <a:pPr lvl="0"/>
            <a:r>
              <a:rPr lang="en-US" dirty="0"/>
              <a:t>Presentation title text</a:t>
            </a:r>
            <a:br>
              <a:rPr lang="en-US" dirty="0"/>
            </a:br>
            <a:r>
              <a:rPr lang="en-US" dirty="0"/>
              <a:t>Subtitle here</a:t>
            </a:r>
          </a:p>
        </p:txBody>
      </p:sp>
      <p:pic>
        <p:nvPicPr>
          <p:cNvPr id="4" name="Bilde 3">
            <a:extLst>
              <a:ext uri="{FF2B5EF4-FFF2-40B4-BE49-F238E27FC236}">
                <a16:creationId xmlns:a16="http://schemas.microsoft.com/office/drawing/2014/main" id="{E36F6014-5250-B47A-6967-0160DAFE9CF5}"/>
              </a:ext>
            </a:extLst>
          </p:cNvPr>
          <p:cNvPicPr>
            <a:picLocks noChangeAspect="1"/>
          </p:cNvPicPr>
          <p:nvPr userDrawn="1"/>
        </p:nvPicPr>
        <p:blipFill>
          <a:blip r:embed="rId3"/>
          <a:stretch>
            <a:fillRect/>
          </a:stretch>
        </p:blipFill>
        <p:spPr>
          <a:xfrm>
            <a:off x="537007" y="12728942"/>
            <a:ext cx="2681374" cy="457880"/>
          </a:xfrm>
          <a:prstGeom prst="rect">
            <a:avLst/>
          </a:prstGeom>
        </p:spPr>
      </p:pic>
    </p:spTree>
    <p:extLst>
      <p:ext uri="{BB962C8B-B14F-4D97-AF65-F5344CB8AC3E}">
        <p14:creationId xmlns:p14="http://schemas.microsoft.com/office/powerpoint/2010/main" val="638763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eloversk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3C4C64-198E-CA22-6DD0-A9589E8496DB}"/>
              </a:ext>
            </a:extLst>
          </p:cNvPr>
          <p:cNvSpPr>
            <a:spLocks noGrp="1"/>
          </p:cNvSpPr>
          <p:nvPr>
            <p:ph type="title" hasCustomPrompt="1"/>
          </p:nvPr>
        </p:nvSpPr>
        <p:spPr>
          <a:xfrm>
            <a:off x="537006" y="423251"/>
            <a:ext cx="15627095" cy="1477328"/>
          </a:xfrm>
          <a:prstGeom prst="rect">
            <a:avLst/>
          </a:prstGeom>
          <a:noFill/>
        </p:spPr>
        <p:txBody>
          <a:bodyPr vert="horz" wrap="square" lIns="91440" tIns="45720" rIns="91440" bIns="45720" rtlCol="0" anchor="t">
            <a:spAutoFit/>
          </a:bodyPr>
          <a:lstStyle>
            <a:lvl1pPr>
              <a:defRPr lang="en-US" sz="10000" b="0" i="0" spc="-180" dirty="0">
                <a:solidFill>
                  <a:schemeClr val="tx1"/>
                </a:solidFill>
                <a:ea typeface="Helvetica Neue Medium"/>
                <a:cs typeface="Haffer" pitchFamily="2" charset="77"/>
              </a:defRPr>
            </a:lvl1pPr>
          </a:lstStyle>
          <a:p>
            <a:pPr marL="0" lvl="0" indent="0">
              <a:spcBef>
                <a:spcPts val="1000"/>
              </a:spcBef>
              <a:buFont typeface="Arial" panose="020B0604020202020204" pitchFamily="34" charset="0"/>
            </a:pPr>
            <a:r>
              <a:rPr lang="en-US" dirty="0"/>
              <a:t>01 Section header</a:t>
            </a:r>
          </a:p>
        </p:txBody>
      </p:sp>
    </p:spTree>
    <p:extLst>
      <p:ext uri="{BB962C8B-B14F-4D97-AF65-F5344CB8AC3E}">
        <p14:creationId xmlns:p14="http://schemas.microsoft.com/office/powerpoint/2010/main" val="41543611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 body + img section (L)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6DC7761F-1FD2-4265-4B74-A932C15F2058}"/>
              </a:ext>
            </a:extLst>
          </p:cNvPr>
          <p:cNvSpPr>
            <a:spLocks noGrp="1"/>
          </p:cNvSpPr>
          <p:nvPr>
            <p:ph type="pic" sz="quarter" idx="83" hasCustomPrompt="1"/>
          </p:nvPr>
        </p:nvSpPr>
        <p:spPr>
          <a:xfrm>
            <a:off x="532472" y="508000"/>
            <a:ext cx="14922763" cy="12705481"/>
          </a:xfrm>
          <a:prstGeom prst="roundRect">
            <a:avLst>
              <a:gd name="adj" fmla="val 2162"/>
            </a:avLst>
          </a:prstGeom>
        </p:spPr>
        <p:txBody>
          <a:bodyPr/>
          <a:lstStyle>
            <a:lvl1pPr algn="ctr">
              <a:defRPr sz="1000"/>
            </a:lvl1pPr>
          </a:lstStyle>
          <a:p>
            <a:r>
              <a:rPr lang="en-SE" dirty="0"/>
              <a:t> </a:t>
            </a:r>
          </a:p>
        </p:txBody>
      </p:sp>
      <p:sp>
        <p:nvSpPr>
          <p:cNvPr id="3" name="Text Placeholder 3">
            <a:extLst>
              <a:ext uri="{FF2B5EF4-FFF2-40B4-BE49-F238E27FC236}">
                <a16:creationId xmlns:a16="http://schemas.microsoft.com/office/drawing/2014/main" id="{8528DB20-827B-D073-1D18-FAAC244F1027}"/>
              </a:ext>
            </a:extLst>
          </p:cNvPr>
          <p:cNvSpPr>
            <a:spLocks noGrp="1"/>
          </p:cNvSpPr>
          <p:nvPr>
            <p:ph type="body" sz="half" idx="84" hasCustomPrompt="1"/>
          </p:nvPr>
        </p:nvSpPr>
        <p:spPr>
          <a:xfrm>
            <a:off x="15984300" y="2074844"/>
            <a:ext cx="7626096" cy="207568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6" name="Title 1">
            <a:extLst>
              <a:ext uri="{FF2B5EF4-FFF2-40B4-BE49-F238E27FC236}">
                <a16:creationId xmlns:a16="http://schemas.microsoft.com/office/drawing/2014/main" id="{24118B85-6702-D366-542E-D2BE22150EC4}"/>
              </a:ext>
            </a:extLst>
          </p:cNvPr>
          <p:cNvSpPr>
            <a:spLocks noGrp="1"/>
          </p:cNvSpPr>
          <p:nvPr>
            <p:ph type="title" hasCustomPrompt="1"/>
          </p:nvPr>
        </p:nvSpPr>
        <p:spPr>
          <a:xfrm>
            <a:off x="15984300" y="507999"/>
            <a:ext cx="4462272" cy="1034129"/>
          </a:xfrm>
        </p:spPr>
        <p:txBody>
          <a:bodyPr anchor="t">
            <a:spAutoFit/>
          </a:bodyPr>
          <a:lstStyle>
            <a:lvl1pPr marL="0" indent="0">
              <a:spcBef>
                <a:spcPts val="0"/>
              </a:spcBef>
              <a:buFont typeface="Arial" panose="020B0604020202020204" pitchFamily="34" charset="0"/>
              <a:buNone/>
              <a:defRPr sz="3400" b="0" i="0">
                <a:solidFill>
                  <a:schemeClr val="tx1"/>
                </a:solidFill>
                <a:cs typeface="Haffer" pitchFamily="2" charset="77"/>
              </a:defRPr>
            </a:lvl1pPr>
          </a:lstStyle>
          <a:p>
            <a:r>
              <a:rPr lang="en-US" dirty="0"/>
              <a:t>Subtitle</a:t>
            </a:r>
            <a:br>
              <a:rPr lang="en-US" dirty="0"/>
            </a:br>
            <a:r>
              <a:rPr lang="en-US" dirty="0"/>
              <a:t>Title</a:t>
            </a:r>
          </a:p>
        </p:txBody>
      </p:sp>
    </p:spTree>
    <p:extLst>
      <p:ext uri="{BB962C8B-B14F-4D97-AF65-F5344CB8AC3E}">
        <p14:creationId xmlns:p14="http://schemas.microsoft.com/office/powerpoint/2010/main" val="1485842399"/>
      </p:ext>
    </p:extLst>
  </p:cSld>
  <p:clrMapOvr>
    <a:overrideClrMapping bg1="dk1" tx1="lt1" bg2="dk2" tx2="lt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 body + img section 2 (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A16E5DDB-D5E0-883B-4E49-1413046782F3}"/>
              </a:ext>
            </a:extLst>
          </p:cNvPr>
          <p:cNvSpPr>
            <a:spLocks noGrp="1"/>
          </p:cNvSpPr>
          <p:nvPr>
            <p:ph type="pic" sz="quarter" idx="83" hasCustomPrompt="1"/>
          </p:nvPr>
        </p:nvSpPr>
        <p:spPr>
          <a:xfrm>
            <a:off x="532473" y="508000"/>
            <a:ext cx="13810290" cy="12705481"/>
          </a:xfrm>
          <a:prstGeom prst="roundRect">
            <a:avLst>
              <a:gd name="adj" fmla="val 2162"/>
            </a:avLst>
          </a:prstGeom>
        </p:spPr>
        <p:txBody>
          <a:bodyPr/>
          <a:lstStyle>
            <a:lvl1pPr algn="ctr">
              <a:defRPr sz="1000"/>
            </a:lvl1pPr>
          </a:lstStyle>
          <a:p>
            <a:r>
              <a:rPr lang="en-SE" dirty="0"/>
              <a:t> </a:t>
            </a:r>
          </a:p>
        </p:txBody>
      </p:sp>
      <p:sp>
        <p:nvSpPr>
          <p:cNvPr id="4" name="Text Placeholder 3">
            <a:extLst>
              <a:ext uri="{FF2B5EF4-FFF2-40B4-BE49-F238E27FC236}">
                <a16:creationId xmlns:a16="http://schemas.microsoft.com/office/drawing/2014/main" id="{A23CCBC6-0DFB-1432-A21B-B87B6AF2540D}"/>
              </a:ext>
            </a:extLst>
          </p:cNvPr>
          <p:cNvSpPr>
            <a:spLocks noGrp="1"/>
          </p:cNvSpPr>
          <p:nvPr>
            <p:ph type="body" sz="half" idx="84" hasCustomPrompt="1"/>
          </p:nvPr>
        </p:nvSpPr>
        <p:spPr>
          <a:xfrm>
            <a:off x="14923028" y="2074844"/>
            <a:ext cx="7626096" cy="207568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6" name="Title 1">
            <a:extLst>
              <a:ext uri="{FF2B5EF4-FFF2-40B4-BE49-F238E27FC236}">
                <a16:creationId xmlns:a16="http://schemas.microsoft.com/office/drawing/2014/main" id="{CE591187-4415-5EB3-5579-42E3E1605C33}"/>
              </a:ext>
            </a:extLst>
          </p:cNvPr>
          <p:cNvSpPr>
            <a:spLocks noGrp="1"/>
          </p:cNvSpPr>
          <p:nvPr>
            <p:ph type="title" hasCustomPrompt="1"/>
          </p:nvPr>
        </p:nvSpPr>
        <p:spPr>
          <a:xfrm>
            <a:off x="14923028" y="507999"/>
            <a:ext cx="4462272" cy="1034129"/>
          </a:xfrm>
        </p:spPr>
        <p:txBody>
          <a:bodyPr anchor="t">
            <a:spAutoFit/>
          </a:bodyPr>
          <a:lstStyle>
            <a:lvl1pPr marL="0" indent="0">
              <a:spcBef>
                <a:spcPts val="0"/>
              </a:spcBef>
              <a:buFont typeface="Arial" panose="020B0604020202020204" pitchFamily="34" charset="0"/>
              <a:buNone/>
              <a:defRPr sz="3400" b="0" i="0">
                <a:cs typeface="Haffer" pitchFamily="2" charset="77"/>
              </a:defRPr>
            </a:lvl1pPr>
          </a:lstStyle>
          <a:p>
            <a:r>
              <a:rPr lang="en-US" dirty="0"/>
              <a:t>Subtitle</a:t>
            </a:r>
            <a:br>
              <a:rPr lang="en-US" dirty="0"/>
            </a:br>
            <a:r>
              <a:rPr lang="en-US" dirty="0"/>
              <a:t>Title</a:t>
            </a:r>
          </a:p>
        </p:txBody>
      </p:sp>
    </p:spTree>
    <p:extLst>
      <p:ext uri="{BB962C8B-B14F-4D97-AF65-F5344CB8AC3E}">
        <p14:creationId xmlns:p14="http://schemas.microsoft.com/office/powerpoint/2010/main" val="33520603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 body + img section 2 (L)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8F3CD90D-4CE3-F14D-D909-E123C8238D46}"/>
              </a:ext>
            </a:extLst>
          </p:cNvPr>
          <p:cNvSpPr>
            <a:spLocks noGrp="1"/>
          </p:cNvSpPr>
          <p:nvPr>
            <p:ph type="pic" sz="quarter" idx="83" hasCustomPrompt="1"/>
          </p:nvPr>
        </p:nvSpPr>
        <p:spPr>
          <a:xfrm>
            <a:off x="532473" y="508000"/>
            <a:ext cx="13810290" cy="12705481"/>
          </a:xfrm>
          <a:prstGeom prst="roundRect">
            <a:avLst>
              <a:gd name="adj" fmla="val 2162"/>
            </a:avLst>
          </a:prstGeom>
        </p:spPr>
        <p:txBody>
          <a:bodyPr/>
          <a:lstStyle>
            <a:lvl1pPr algn="ctr">
              <a:defRPr sz="1000"/>
            </a:lvl1pPr>
          </a:lstStyle>
          <a:p>
            <a:r>
              <a:rPr lang="en-SE" dirty="0"/>
              <a:t> </a:t>
            </a:r>
          </a:p>
        </p:txBody>
      </p:sp>
      <p:sp>
        <p:nvSpPr>
          <p:cNvPr id="3" name="Text Placeholder 3">
            <a:extLst>
              <a:ext uri="{FF2B5EF4-FFF2-40B4-BE49-F238E27FC236}">
                <a16:creationId xmlns:a16="http://schemas.microsoft.com/office/drawing/2014/main" id="{D0DCDEFC-6CBD-561A-1C9B-3217E6FA36B2}"/>
              </a:ext>
            </a:extLst>
          </p:cNvPr>
          <p:cNvSpPr>
            <a:spLocks noGrp="1"/>
          </p:cNvSpPr>
          <p:nvPr>
            <p:ph type="body" sz="half" idx="84" hasCustomPrompt="1"/>
          </p:nvPr>
        </p:nvSpPr>
        <p:spPr>
          <a:xfrm>
            <a:off x="14923028" y="2074844"/>
            <a:ext cx="7626096" cy="207568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5" name="Title 1">
            <a:extLst>
              <a:ext uri="{FF2B5EF4-FFF2-40B4-BE49-F238E27FC236}">
                <a16:creationId xmlns:a16="http://schemas.microsoft.com/office/drawing/2014/main" id="{FEAB7837-8A82-5D74-BBBC-CB0E807AF9D5}"/>
              </a:ext>
            </a:extLst>
          </p:cNvPr>
          <p:cNvSpPr>
            <a:spLocks noGrp="1"/>
          </p:cNvSpPr>
          <p:nvPr>
            <p:ph type="title" hasCustomPrompt="1"/>
          </p:nvPr>
        </p:nvSpPr>
        <p:spPr>
          <a:xfrm>
            <a:off x="14923028" y="507999"/>
            <a:ext cx="4462272" cy="1034129"/>
          </a:xfrm>
        </p:spPr>
        <p:txBody>
          <a:bodyPr anchor="t">
            <a:spAutoFit/>
          </a:bodyPr>
          <a:lstStyle>
            <a:lvl1pPr marL="0" indent="0">
              <a:spcBef>
                <a:spcPts val="0"/>
              </a:spcBef>
              <a:buFont typeface="Arial" panose="020B0604020202020204" pitchFamily="34" charset="0"/>
              <a:buNone/>
              <a:defRPr sz="3400" b="0" i="0">
                <a:solidFill>
                  <a:schemeClr val="tx1"/>
                </a:solidFill>
                <a:cs typeface="Haffer" pitchFamily="2" charset="77"/>
              </a:defRPr>
            </a:lvl1pPr>
          </a:lstStyle>
          <a:p>
            <a:r>
              <a:rPr lang="en-US" dirty="0"/>
              <a:t>Subtitle</a:t>
            </a:r>
            <a:br>
              <a:rPr lang="en-US" dirty="0"/>
            </a:br>
            <a:r>
              <a:rPr lang="en-US" dirty="0"/>
              <a:t>Title</a:t>
            </a:r>
          </a:p>
        </p:txBody>
      </p:sp>
    </p:spTree>
    <p:extLst>
      <p:ext uri="{BB962C8B-B14F-4D97-AF65-F5344CB8AC3E}">
        <p14:creationId xmlns:p14="http://schemas.microsoft.com/office/powerpoint/2010/main" val="812209536"/>
      </p:ext>
    </p:extLst>
  </p:cSld>
  <p:clrMapOvr>
    <a:overrideClrMapping bg1="dk1" tx1="lt1" bg2="dk2" tx2="lt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 body + img section 3 (L)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9A26BBB1-D8F5-5F80-CD76-47B1A39916B4}"/>
              </a:ext>
            </a:extLst>
          </p:cNvPr>
          <p:cNvSpPr>
            <a:spLocks noGrp="1"/>
          </p:cNvSpPr>
          <p:nvPr>
            <p:ph type="pic" sz="quarter" idx="83" hasCustomPrompt="1"/>
          </p:nvPr>
        </p:nvSpPr>
        <p:spPr>
          <a:xfrm>
            <a:off x="532473" y="508000"/>
            <a:ext cx="12829666" cy="12705481"/>
          </a:xfrm>
          <a:prstGeom prst="roundRect">
            <a:avLst>
              <a:gd name="adj" fmla="val 2162"/>
            </a:avLst>
          </a:prstGeom>
        </p:spPr>
        <p:txBody>
          <a:bodyPr/>
          <a:lstStyle>
            <a:lvl1pPr algn="ctr">
              <a:defRPr sz="1000"/>
            </a:lvl1pPr>
          </a:lstStyle>
          <a:p>
            <a:r>
              <a:rPr lang="en-SE" dirty="0"/>
              <a:t> </a:t>
            </a:r>
          </a:p>
        </p:txBody>
      </p:sp>
      <p:sp>
        <p:nvSpPr>
          <p:cNvPr id="3" name="Text Placeholder 3">
            <a:extLst>
              <a:ext uri="{FF2B5EF4-FFF2-40B4-BE49-F238E27FC236}">
                <a16:creationId xmlns:a16="http://schemas.microsoft.com/office/drawing/2014/main" id="{3526B68A-BBFA-0631-B39B-6A80ACA851B1}"/>
              </a:ext>
            </a:extLst>
          </p:cNvPr>
          <p:cNvSpPr>
            <a:spLocks noGrp="1"/>
          </p:cNvSpPr>
          <p:nvPr>
            <p:ph type="body" sz="half" idx="84" hasCustomPrompt="1"/>
          </p:nvPr>
        </p:nvSpPr>
        <p:spPr>
          <a:xfrm>
            <a:off x="13818035" y="2074844"/>
            <a:ext cx="7626096" cy="207568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6" name="Title 1">
            <a:extLst>
              <a:ext uri="{FF2B5EF4-FFF2-40B4-BE49-F238E27FC236}">
                <a16:creationId xmlns:a16="http://schemas.microsoft.com/office/drawing/2014/main" id="{AAB39B24-338C-E72C-88A4-1FBE8F7E8C54}"/>
              </a:ext>
            </a:extLst>
          </p:cNvPr>
          <p:cNvSpPr>
            <a:spLocks noGrp="1"/>
          </p:cNvSpPr>
          <p:nvPr>
            <p:ph type="title" hasCustomPrompt="1"/>
          </p:nvPr>
        </p:nvSpPr>
        <p:spPr>
          <a:xfrm>
            <a:off x="13818035" y="507999"/>
            <a:ext cx="4462272" cy="1034129"/>
          </a:xfrm>
        </p:spPr>
        <p:txBody>
          <a:bodyPr anchor="t">
            <a:spAutoFit/>
          </a:bodyPr>
          <a:lstStyle>
            <a:lvl1pPr marL="0" indent="0">
              <a:spcBef>
                <a:spcPts val="0"/>
              </a:spcBef>
              <a:buFont typeface="Arial" panose="020B0604020202020204" pitchFamily="34" charset="0"/>
              <a:buNone/>
              <a:defRPr sz="3400" b="0" i="0">
                <a:solidFill>
                  <a:schemeClr val="tx1"/>
                </a:solidFill>
                <a:cs typeface="Haffer" pitchFamily="2" charset="77"/>
              </a:defRPr>
            </a:lvl1pPr>
          </a:lstStyle>
          <a:p>
            <a:r>
              <a:rPr lang="en-US" dirty="0"/>
              <a:t>Subtitle</a:t>
            </a:r>
            <a:br>
              <a:rPr lang="en-US" dirty="0"/>
            </a:br>
            <a:r>
              <a:rPr lang="en-US" dirty="0"/>
              <a:t>Title</a:t>
            </a:r>
          </a:p>
        </p:txBody>
      </p:sp>
    </p:spTree>
    <p:extLst>
      <p:ext uri="{BB962C8B-B14F-4D97-AF65-F5344CB8AC3E}">
        <p14:creationId xmlns:p14="http://schemas.microsoft.com/office/powerpoint/2010/main" val="3112664229"/>
      </p:ext>
    </p:extLst>
  </p:cSld>
  <p:clrMapOvr>
    <a:overrideClrMapping bg1="dk1" tx1="lt1" bg2="dk2" tx2="lt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 body + img section 3 (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A32FE575-8009-E257-938F-913CAF109F93}"/>
              </a:ext>
            </a:extLst>
          </p:cNvPr>
          <p:cNvSpPr>
            <a:spLocks noGrp="1"/>
          </p:cNvSpPr>
          <p:nvPr>
            <p:ph type="pic" sz="quarter" idx="83" hasCustomPrompt="1"/>
          </p:nvPr>
        </p:nvSpPr>
        <p:spPr>
          <a:xfrm>
            <a:off x="532473" y="508000"/>
            <a:ext cx="12829666" cy="12705481"/>
          </a:xfrm>
          <a:prstGeom prst="roundRect">
            <a:avLst>
              <a:gd name="adj" fmla="val 2162"/>
            </a:avLst>
          </a:prstGeom>
        </p:spPr>
        <p:txBody>
          <a:bodyPr/>
          <a:lstStyle>
            <a:lvl1pPr algn="ctr">
              <a:defRPr sz="1000"/>
            </a:lvl1pPr>
          </a:lstStyle>
          <a:p>
            <a:r>
              <a:rPr lang="en-SE" dirty="0"/>
              <a:t> </a:t>
            </a:r>
          </a:p>
        </p:txBody>
      </p:sp>
      <p:sp>
        <p:nvSpPr>
          <p:cNvPr id="3" name="Text Placeholder 3">
            <a:extLst>
              <a:ext uri="{FF2B5EF4-FFF2-40B4-BE49-F238E27FC236}">
                <a16:creationId xmlns:a16="http://schemas.microsoft.com/office/drawing/2014/main" id="{DA683B81-9834-03E5-3738-EC9EAA190B66}"/>
              </a:ext>
            </a:extLst>
          </p:cNvPr>
          <p:cNvSpPr>
            <a:spLocks noGrp="1"/>
          </p:cNvSpPr>
          <p:nvPr>
            <p:ph type="body" sz="half" idx="84" hasCustomPrompt="1"/>
          </p:nvPr>
        </p:nvSpPr>
        <p:spPr>
          <a:xfrm>
            <a:off x="13818035" y="2074844"/>
            <a:ext cx="7626096" cy="207568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5" name="Title 1">
            <a:extLst>
              <a:ext uri="{FF2B5EF4-FFF2-40B4-BE49-F238E27FC236}">
                <a16:creationId xmlns:a16="http://schemas.microsoft.com/office/drawing/2014/main" id="{7FD7A5FC-9397-59AF-14DD-678B0828113C}"/>
              </a:ext>
            </a:extLst>
          </p:cNvPr>
          <p:cNvSpPr>
            <a:spLocks noGrp="1"/>
          </p:cNvSpPr>
          <p:nvPr>
            <p:ph type="title" hasCustomPrompt="1"/>
          </p:nvPr>
        </p:nvSpPr>
        <p:spPr>
          <a:xfrm>
            <a:off x="13818035" y="507999"/>
            <a:ext cx="4462272" cy="1034129"/>
          </a:xfrm>
        </p:spPr>
        <p:txBody>
          <a:bodyPr anchor="t">
            <a:spAutoFit/>
          </a:bodyPr>
          <a:lstStyle>
            <a:lvl1pPr marL="0" indent="0">
              <a:spcBef>
                <a:spcPts val="0"/>
              </a:spcBef>
              <a:buFont typeface="Arial" panose="020B0604020202020204" pitchFamily="34" charset="0"/>
              <a:buNone/>
              <a:defRPr sz="3400" b="0" i="0">
                <a:cs typeface="Haffer" pitchFamily="2" charset="77"/>
              </a:defRPr>
            </a:lvl1pPr>
          </a:lstStyle>
          <a:p>
            <a:r>
              <a:rPr lang="en-US" dirty="0"/>
              <a:t>Subtitle</a:t>
            </a:r>
            <a:br>
              <a:rPr lang="en-US" dirty="0"/>
            </a:br>
            <a:r>
              <a:rPr lang="en-US" dirty="0"/>
              <a:t>Title</a:t>
            </a:r>
          </a:p>
        </p:txBody>
      </p:sp>
    </p:spTree>
    <p:extLst>
      <p:ext uri="{BB962C8B-B14F-4D97-AF65-F5344CB8AC3E}">
        <p14:creationId xmlns:p14="http://schemas.microsoft.com/office/powerpoint/2010/main" val="33682179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ategories">
    <p:spTree>
      <p:nvGrpSpPr>
        <p:cNvPr id="1" name=""/>
        <p:cNvGrpSpPr/>
        <p:nvPr/>
      </p:nvGrpSpPr>
      <p:grpSpPr>
        <a:xfrm>
          <a:off x="0" y="0"/>
          <a:ext cx="0" cy="0"/>
          <a:chOff x="0" y="0"/>
          <a:chExt cx="0" cy="0"/>
        </a:xfrm>
      </p:grpSpPr>
      <p:sp>
        <p:nvSpPr>
          <p:cNvPr id="2275" name="Rounded Rectangle"/>
          <p:cNvSpPr/>
          <p:nvPr/>
        </p:nvSpPr>
        <p:spPr>
          <a:xfrm>
            <a:off x="8623805" y="507999"/>
            <a:ext cx="7461888" cy="4047621"/>
          </a:xfrm>
          <a:prstGeom prst="roundRect">
            <a:avLst>
              <a:gd name="adj" fmla="val 4822"/>
            </a:avLst>
          </a:prstGeom>
          <a:solidFill>
            <a:schemeClr val="accent1">
              <a:alpha val="4538"/>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2260" name="Rounded Rectangle"/>
          <p:cNvSpPr/>
          <p:nvPr/>
        </p:nvSpPr>
        <p:spPr>
          <a:xfrm>
            <a:off x="16385192" y="9160380"/>
            <a:ext cx="7461888" cy="4047621"/>
          </a:xfrm>
          <a:prstGeom prst="roundRect">
            <a:avLst>
              <a:gd name="adj" fmla="val 4822"/>
            </a:avLst>
          </a:prstGeom>
          <a:solidFill>
            <a:schemeClr val="accent1">
              <a:alpha val="4538"/>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2263" name="Rounded Rectangle"/>
          <p:cNvSpPr/>
          <p:nvPr/>
        </p:nvSpPr>
        <p:spPr>
          <a:xfrm>
            <a:off x="8623805" y="9160380"/>
            <a:ext cx="7461888" cy="4047621"/>
          </a:xfrm>
          <a:prstGeom prst="roundRect">
            <a:avLst>
              <a:gd name="adj" fmla="val 4822"/>
            </a:avLst>
          </a:prstGeom>
          <a:solidFill>
            <a:schemeClr val="accent1">
              <a:alpha val="4538"/>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2266" name="Rounded Rectangle"/>
          <p:cNvSpPr/>
          <p:nvPr/>
        </p:nvSpPr>
        <p:spPr>
          <a:xfrm>
            <a:off x="16385192" y="4834189"/>
            <a:ext cx="7461888" cy="4047621"/>
          </a:xfrm>
          <a:prstGeom prst="roundRect">
            <a:avLst>
              <a:gd name="adj" fmla="val 4822"/>
            </a:avLst>
          </a:prstGeom>
          <a:solidFill>
            <a:schemeClr val="accent1">
              <a:alpha val="4538"/>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2269" name="Rounded Rectangle"/>
          <p:cNvSpPr/>
          <p:nvPr/>
        </p:nvSpPr>
        <p:spPr>
          <a:xfrm>
            <a:off x="16385192" y="507999"/>
            <a:ext cx="7461888" cy="4047621"/>
          </a:xfrm>
          <a:prstGeom prst="roundRect">
            <a:avLst>
              <a:gd name="adj" fmla="val 4822"/>
            </a:avLst>
          </a:prstGeom>
          <a:solidFill>
            <a:schemeClr val="accent1">
              <a:alpha val="4538"/>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2272" name="Rounded Rectangle"/>
          <p:cNvSpPr/>
          <p:nvPr/>
        </p:nvSpPr>
        <p:spPr>
          <a:xfrm>
            <a:off x="8623805" y="4834189"/>
            <a:ext cx="7461888" cy="4047621"/>
          </a:xfrm>
          <a:prstGeom prst="roundRect">
            <a:avLst>
              <a:gd name="adj" fmla="val 4822"/>
            </a:avLst>
          </a:prstGeom>
          <a:solidFill>
            <a:schemeClr val="accent1">
              <a:alpha val="4538"/>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7" name="Text Placeholder 3">
            <a:extLst>
              <a:ext uri="{FF2B5EF4-FFF2-40B4-BE49-F238E27FC236}">
                <a16:creationId xmlns:a16="http://schemas.microsoft.com/office/drawing/2014/main" id="{5DE7FF11-2C57-B7DA-75E6-E9BF13D0AAD5}"/>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dirty="0"/>
              <a:t>Caption</a:t>
            </a:r>
          </a:p>
        </p:txBody>
      </p:sp>
      <p:sp>
        <p:nvSpPr>
          <p:cNvPr id="8" name="Title 1">
            <a:extLst>
              <a:ext uri="{FF2B5EF4-FFF2-40B4-BE49-F238E27FC236}">
                <a16:creationId xmlns:a16="http://schemas.microsoft.com/office/drawing/2014/main" id="{8B9259AF-82C9-9F00-C684-3BBE56E5C356}"/>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dirty="0"/>
              <a:t>Title of section</a:t>
            </a:r>
            <a:br>
              <a:rPr lang="en-US" dirty="0"/>
            </a:br>
            <a:r>
              <a:rPr lang="en-US" dirty="0"/>
              <a:t>Subtitle</a:t>
            </a:r>
          </a:p>
        </p:txBody>
      </p:sp>
      <p:sp>
        <p:nvSpPr>
          <p:cNvPr id="26" name="Text Placeholder 3">
            <a:extLst>
              <a:ext uri="{FF2B5EF4-FFF2-40B4-BE49-F238E27FC236}">
                <a16:creationId xmlns:a16="http://schemas.microsoft.com/office/drawing/2014/main" id="{D06F6D2F-1FA9-097D-DAE6-0AACF06706BB}"/>
              </a:ext>
            </a:extLst>
          </p:cNvPr>
          <p:cNvSpPr>
            <a:spLocks noGrp="1"/>
          </p:cNvSpPr>
          <p:nvPr>
            <p:ph type="body" sz="half" idx="84" hasCustomPrompt="1"/>
          </p:nvPr>
        </p:nvSpPr>
        <p:spPr>
          <a:xfrm>
            <a:off x="537007" y="8719977"/>
            <a:ext cx="4956048" cy="448970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27" name="Text Placeholder 3">
            <a:extLst>
              <a:ext uri="{FF2B5EF4-FFF2-40B4-BE49-F238E27FC236}">
                <a16:creationId xmlns:a16="http://schemas.microsoft.com/office/drawing/2014/main" id="{9DC6AE46-D6F4-F337-4DAD-13B428A924CA}"/>
              </a:ext>
            </a:extLst>
          </p:cNvPr>
          <p:cNvSpPr>
            <a:spLocks noGrp="1"/>
          </p:cNvSpPr>
          <p:nvPr>
            <p:ph type="body" sz="half" idx="86" hasCustomPrompt="1"/>
          </p:nvPr>
        </p:nvSpPr>
        <p:spPr>
          <a:xfrm>
            <a:off x="537007"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rgbClr val="FFFFFF"/>
                </a:solidFill>
                <a:ea typeface="Helvetica Neue Medium"/>
                <a:cs typeface="Haffer" pitchFamily="2" charset="77"/>
              </a:defRPr>
            </a:lvl1pPr>
          </a:lstStyle>
          <a:p>
            <a:pPr lvl="0" algn="ctr" defTabSz="355600"/>
            <a:r>
              <a:rPr lang="en-US" dirty="0"/>
              <a:t>Category</a:t>
            </a:r>
          </a:p>
        </p:txBody>
      </p:sp>
      <p:sp>
        <p:nvSpPr>
          <p:cNvPr id="28" name="Text Placeholder 3">
            <a:extLst>
              <a:ext uri="{FF2B5EF4-FFF2-40B4-BE49-F238E27FC236}">
                <a16:creationId xmlns:a16="http://schemas.microsoft.com/office/drawing/2014/main" id="{AAC2E4E3-FBBC-B4A8-34B2-2F557FC657F5}"/>
              </a:ext>
            </a:extLst>
          </p:cNvPr>
          <p:cNvSpPr>
            <a:spLocks noGrp="1"/>
          </p:cNvSpPr>
          <p:nvPr>
            <p:ph type="body" sz="half" idx="87" hasCustomPrompt="1"/>
          </p:nvPr>
        </p:nvSpPr>
        <p:spPr>
          <a:xfrm>
            <a:off x="2121623"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rgbClr val="FFFFFF"/>
                </a:solidFill>
                <a:ea typeface="Helvetica Neue Medium"/>
                <a:cs typeface="Haffer" pitchFamily="2" charset="77"/>
              </a:defRPr>
            </a:lvl1pPr>
          </a:lstStyle>
          <a:p>
            <a:pPr lvl="0" algn="ctr" defTabSz="355600"/>
            <a:r>
              <a:rPr lang="en-US" dirty="0"/>
              <a:t>Category</a:t>
            </a:r>
          </a:p>
        </p:txBody>
      </p:sp>
      <p:sp>
        <p:nvSpPr>
          <p:cNvPr id="29" name="Text Placeholder 3">
            <a:extLst>
              <a:ext uri="{FF2B5EF4-FFF2-40B4-BE49-F238E27FC236}">
                <a16:creationId xmlns:a16="http://schemas.microsoft.com/office/drawing/2014/main" id="{F0FE61F4-3140-6677-7F18-CB588A20862D}"/>
              </a:ext>
            </a:extLst>
          </p:cNvPr>
          <p:cNvSpPr>
            <a:spLocks noGrp="1"/>
          </p:cNvSpPr>
          <p:nvPr>
            <p:ph type="body" sz="half" idx="88" hasCustomPrompt="1"/>
          </p:nvPr>
        </p:nvSpPr>
        <p:spPr>
          <a:xfrm>
            <a:off x="8928647" y="3104508"/>
            <a:ext cx="6848856" cy="110642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30" name="Text Placeholder 3">
            <a:extLst>
              <a:ext uri="{FF2B5EF4-FFF2-40B4-BE49-F238E27FC236}">
                <a16:creationId xmlns:a16="http://schemas.microsoft.com/office/drawing/2014/main" id="{D56E00B7-1A36-BD21-AC48-3CDB8EC447AF}"/>
              </a:ext>
            </a:extLst>
          </p:cNvPr>
          <p:cNvSpPr>
            <a:spLocks noGrp="1"/>
          </p:cNvSpPr>
          <p:nvPr>
            <p:ph type="body" sz="half" idx="89" hasCustomPrompt="1"/>
          </p:nvPr>
        </p:nvSpPr>
        <p:spPr>
          <a:xfrm>
            <a:off x="16692037" y="3104508"/>
            <a:ext cx="6848856" cy="110642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31" name="Text Placeholder 3">
            <a:extLst>
              <a:ext uri="{FF2B5EF4-FFF2-40B4-BE49-F238E27FC236}">
                <a16:creationId xmlns:a16="http://schemas.microsoft.com/office/drawing/2014/main" id="{98E43A06-AAB5-FBF4-CB86-B85093BBDA82}"/>
              </a:ext>
            </a:extLst>
          </p:cNvPr>
          <p:cNvSpPr>
            <a:spLocks noGrp="1"/>
          </p:cNvSpPr>
          <p:nvPr>
            <p:ph type="body" sz="half" idx="90" hasCustomPrompt="1"/>
          </p:nvPr>
        </p:nvSpPr>
        <p:spPr>
          <a:xfrm>
            <a:off x="8928647" y="1143282"/>
            <a:ext cx="5196234"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a:t>
            </a:r>
          </a:p>
        </p:txBody>
      </p:sp>
      <p:sp>
        <p:nvSpPr>
          <p:cNvPr id="32" name="Text Placeholder 3">
            <a:extLst>
              <a:ext uri="{FF2B5EF4-FFF2-40B4-BE49-F238E27FC236}">
                <a16:creationId xmlns:a16="http://schemas.microsoft.com/office/drawing/2014/main" id="{035409D4-4E7D-DD6E-57D7-97D5AA00C52A}"/>
              </a:ext>
            </a:extLst>
          </p:cNvPr>
          <p:cNvSpPr>
            <a:spLocks noGrp="1"/>
          </p:cNvSpPr>
          <p:nvPr>
            <p:ph type="body" sz="half" idx="91" hasCustomPrompt="1"/>
          </p:nvPr>
        </p:nvSpPr>
        <p:spPr>
          <a:xfrm>
            <a:off x="8928647" y="726722"/>
            <a:ext cx="5196234" cy="404663"/>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Category 1</a:t>
            </a:r>
          </a:p>
        </p:txBody>
      </p:sp>
      <p:sp>
        <p:nvSpPr>
          <p:cNvPr id="33" name="Text Placeholder 3">
            <a:extLst>
              <a:ext uri="{FF2B5EF4-FFF2-40B4-BE49-F238E27FC236}">
                <a16:creationId xmlns:a16="http://schemas.microsoft.com/office/drawing/2014/main" id="{210846DC-7D3B-978D-45D0-8F8F93D00C0E}"/>
              </a:ext>
            </a:extLst>
          </p:cNvPr>
          <p:cNvSpPr>
            <a:spLocks noGrp="1"/>
          </p:cNvSpPr>
          <p:nvPr>
            <p:ph type="body" sz="half" idx="92" hasCustomPrompt="1"/>
          </p:nvPr>
        </p:nvSpPr>
        <p:spPr>
          <a:xfrm>
            <a:off x="16690094" y="1143282"/>
            <a:ext cx="5196234"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a:t>
            </a:r>
          </a:p>
        </p:txBody>
      </p:sp>
      <p:sp>
        <p:nvSpPr>
          <p:cNvPr id="34" name="Text Placeholder 3">
            <a:extLst>
              <a:ext uri="{FF2B5EF4-FFF2-40B4-BE49-F238E27FC236}">
                <a16:creationId xmlns:a16="http://schemas.microsoft.com/office/drawing/2014/main" id="{5AF62158-1F29-6B50-0456-162AD734768E}"/>
              </a:ext>
            </a:extLst>
          </p:cNvPr>
          <p:cNvSpPr>
            <a:spLocks noGrp="1"/>
          </p:cNvSpPr>
          <p:nvPr>
            <p:ph type="body" sz="half" idx="93" hasCustomPrompt="1"/>
          </p:nvPr>
        </p:nvSpPr>
        <p:spPr>
          <a:xfrm>
            <a:off x="16690094" y="726722"/>
            <a:ext cx="5196234" cy="404663"/>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Category 2</a:t>
            </a:r>
          </a:p>
        </p:txBody>
      </p:sp>
      <p:sp>
        <p:nvSpPr>
          <p:cNvPr id="35" name="Text Placeholder 3">
            <a:extLst>
              <a:ext uri="{FF2B5EF4-FFF2-40B4-BE49-F238E27FC236}">
                <a16:creationId xmlns:a16="http://schemas.microsoft.com/office/drawing/2014/main" id="{A888BB43-F57F-76A6-1E73-F484440542F3}"/>
              </a:ext>
            </a:extLst>
          </p:cNvPr>
          <p:cNvSpPr>
            <a:spLocks noGrp="1"/>
          </p:cNvSpPr>
          <p:nvPr>
            <p:ph type="body" sz="half" idx="94" hasCustomPrompt="1"/>
          </p:nvPr>
        </p:nvSpPr>
        <p:spPr>
          <a:xfrm>
            <a:off x="8928647" y="7431709"/>
            <a:ext cx="6848856" cy="110642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36" name="Text Placeholder 3">
            <a:extLst>
              <a:ext uri="{FF2B5EF4-FFF2-40B4-BE49-F238E27FC236}">
                <a16:creationId xmlns:a16="http://schemas.microsoft.com/office/drawing/2014/main" id="{CA9880B9-28F8-E393-8A53-77E0C501A77F}"/>
              </a:ext>
            </a:extLst>
          </p:cNvPr>
          <p:cNvSpPr>
            <a:spLocks noGrp="1"/>
          </p:cNvSpPr>
          <p:nvPr>
            <p:ph type="body" sz="half" idx="95" hasCustomPrompt="1"/>
          </p:nvPr>
        </p:nvSpPr>
        <p:spPr>
          <a:xfrm>
            <a:off x="16692037" y="7431709"/>
            <a:ext cx="6848856" cy="110642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37" name="Text Placeholder 3">
            <a:extLst>
              <a:ext uri="{FF2B5EF4-FFF2-40B4-BE49-F238E27FC236}">
                <a16:creationId xmlns:a16="http://schemas.microsoft.com/office/drawing/2014/main" id="{71487CD8-79C1-E50B-11F4-7D2A4269A52E}"/>
              </a:ext>
            </a:extLst>
          </p:cNvPr>
          <p:cNvSpPr>
            <a:spLocks noGrp="1"/>
          </p:cNvSpPr>
          <p:nvPr>
            <p:ph type="body" sz="half" idx="96" hasCustomPrompt="1"/>
          </p:nvPr>
        </p:nvSpPr>
        <p:spPr>
          <a:xfrm>
            <a:off x="8928647" y="5470483"/>
            <a:ext cx="5196234"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a:t>
            </a:r>
          </a:p>
        </p:txBody>
      </p:sp>
      <p:sp>
        <p:nvSpPr>
          <p:cNvPr id="38" name="Text Placeholder 3">
            <a:extLst>
              <a:ext uri="{FF2B5EF4-FFF2-40B4-BE49-F238E27FC236}">
                <a16:creationId xmlns:a16="http://schemas.microsoft.com/office/drawing/2014/main" id="{E011D01A-9C33-B61D-49D1-F6D1967062F9}"/>
              </a:ext>
            </a:extLst>
          </p:cNvPr>
          <p:cNvSpPr>
            <a:spLocks noGrp="1"/>
          </p:cNvSpPr>
          <p:nvPr>
            <p:ph type="body" sz="half" idx="97" hasCustomPrompt="1"/>
          </p:nvPr>
        </p:nvSpPr>
        <p:spPr>
          <a:xfrm>
            <a:off x="8928647" y="5053923"/>
            <a:ext cx="5196234" cy="404663"/>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Category 3</a:t>
            </a:r>
          </a:p>
        </p:txBody>
      </p:sp>
      <p:sp>
        <p:nvSpPr>
          <p:cNvPr id="39" name="Text Placeholder 3">
            <a:extLst>
              <a:ext uri="{FF2B5EF4-FFF2-40B4-BE49-F238E27FC236}">
                <a16:creationId xmlns:a16="http://schemas.microsoft.com/office/drawing/2014/main" id="{99F1AA11-FE22-5E73-39EB-BD8D9B53178E}"/>
              </a:ext>
            </a:extLst>
          </p:cNvPr>
          <p:cNvSpPr>
            <a:spLocks noGrp="1"/>
          </p:cNvSpPr>
          <p:nvPr>
            <p:ph type="body" sz="half" idx="98" hasCustomPrompt="1"/>
          </p:nvPr>
        </p:nvSpPr>
        <p:spPr>
          <a:xfrm>
            <a:off x="16690094" y="5470483"/>
            <a:ext cx="5196234"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a:t>
            </a:r>
          </a:p>
        </p:txBody>
      </p:sp>
      <p:sp>
        <p:nvSpPr>
          <p:cNvPr id="40" name="Text Placeholder 3">
            <a:extLst>
              <a:ext uri="{FF2B5EF4-FFF2-40B4-BE49-F238E27FC236}">
                <a16:creationId xmlns:a16="http://schemas.microsoft.com/office/drawing/2014/main" id="{54A1E370-BAEC-4A19-D7E8-34D8C9FC9222}"/>
              </a:ext>
            </a:extLst>
          </p:cNvPr>
          <p:cNvSpPr>
            <a:spLocks noGrp="1"/>
          </p:cNvSpPr>
          <p:nvPr>
            <p:ph type="body" sz="half" idx="99" hasCustomPrompt="1"/>
          </p:nvPr>
        </p:nvSpPr>
        <p:spPr>
          <a:xfrm>
            <a:off x="16690094" y="5053923"/>
            <a:ext cx="5196234" cy="404663"/>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Category 4</a:t>
            </a:r>
          </a:p>
        </p:txBody>
      </p:sp>
      <p:sp>
        <p:nvSpPr>
          <p:cNvPr id="41" name="Text Placeholder 3">
            <a:extLst>
              <a:ext uri="{FF2B5EF4-FFF2-40B4-BE49-F238E27FC236}">
                <a16:creationId xmlns:a16="http://schemas.microsoft.com/office/drawing/2014/main" id="{ABE5DC06-778B-A857-F01D-A81A1DCAA6F2}"/>
              </a:ext>
            </a:extLst>
          </p:cNvPr>
          <p:cNvSpPr>
            <a:spLocks noGrp="1"/>
          </p:cNvSpPr>
          <p:nvPr>
            <p:ph type="body" sz="half" idx="100" hasCustomPrompt="1"/>
          </p:nvPr>
        </p:nvSpPr>
        <p:spPr>
          <a:xfrm>
            <a:off x="8928647" y="11758910"/>
            <a:ext cx="6848856" cy="110642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42" name="Text Placeholder 3">
            <a:extLst>
              <a:ext uri="{FF2B5EF4-FFF2-40B4-BE49-F238E27FC236}">
                <a16:creationId xmlns:a16="http://schemas.microsoft.com/office/drawing/2014/main" id="{A3917C11-46E3-F47D-CC00-882A5B56428E}"/>
              </a:ext>
            </a:extLst>
          </p:cNvPr>
          <p:cNvSpPr>
            <a:spLocks noGrp="1"/>
          </p:cNvSpPr>
          <p:nvPr>
            <p:ph type="body" sz="half" idx="101" hasCustomPrompt="1"/>
          </p:nvPr>
        </p:nvSpPr>
        <p:spPr>
          <a:xfrm>
            <a:off x="16692037" y="11758910"/>
            <a:ext cx="6848856" cy="110642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43" name="Text Placeholder 3">
            <a:extLst>
              <a:ext uri="{FF2B5EF4-FFF2-40B4-BE49-F238E27FC236}">
                <a16:creationId xmlns:a16="http://schemas.microsoft.com/office/drawing/2014/main" id="{FB862FD5-087B-964F-0E60-1DEEADB52627}"/>
              </a:ext>
            </a:extLst>
          </p:cNvPr>
          <p:cNvSpPr>
            <a:spLocks noGrp="1"/>
          </p:cNvSpPr>
          <p:nvPr>
            <p:ph type="body" sz="half" idx="102" hasCustomPrompt="1"/>
          </p:nvPr>
        </p:nvSpPr>
        <p:spPr>
          <a:xfrm>
            <a:off x="8928647" y="9797684"/>
            <a:ext cx="5196234"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a:t>
            </a:r>
          </a:p>
        </p:txBody>
      </p:sp>
      <p:sp>
        <p:nvSpPr>
          <p:cNvPr id="44" name="Text Placeholder 3">
            <a:extLst>
              <a:ext uri="{FF2B5EF4-FFF2-40B4-BE49-F238E27FC236}">
                <a16:creationId xmlns:a16="http://schemas.microsoft.com/office/drawing/2014/main" id="{6324952E-8CF6-5B6E-AF2D-61F7C7D290C7}"/>
              </a:ext>
            </a:extLst>
          </p:cNvPr>
          <p:cNvSpPr>
            <a:spLocks noGrp="1"/>
          </p:cNvSpPr>
          <p:nvPr>
            <p:ph type="body" sz="half" idx="103" hasCustomPrompt="1"/>
          </p:nvPr>
        </p:nvSpPr>
        <p:spPr>
          <a:xfrm>
            <a:off x="8928647" y="9381124"/>
            <a:ext cx="5196234" cy="404663"/>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Category 5</a:t>
            </a:r>
          </a:p>
        </p:txBody>
      </p:sp>
      <p:sp>
        <p:nvSpPr>
          <p:cNvPr id="45" name="Text Placeholder 3">
            <a:extLst>
              <a:ext uri="{FF2B5EF4-FFF2-40B4-BE49-F238E27FC236}">
                <a16:creationId xmlns:a16="http://schemas.microsoft.com/office/drawing/2014/main" id="{D11A3E08-34B8-3AA3-4DDC-845342192DAB}"/>
              </a:ext>
            </a:extLst>
          </p:cNvPr>
          <p:cNvSpPr>
            <a:spLocks noGrp="1"/>
          </p:cNvSpPr>
          <p:nvPr>
            <p:ph type="body" sz="half" idx="104" hasCustomPrompt="1"/>
          </p:nvPr>
        </p:nvSpPr>
        <p:spPr>
          <a:xfrm>
            <a:off x="16690094" y="9797684"/>
            <a:ext cx="5196234"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a:t>
            </a:r>
          </a:p>
        </p:txBody>
      </p:sp>
      <p:sp>
        <p:nvSpPr>
          <p:cNvPr id="46" name="Text Placeholder 3">
            <a:extLst>
              <a:ext uri="{FF2B5EF4-FFF2-40B4-BE49-F238E27FC236}">
                <a16:creationId xmlns:a16="http://schemas.microsoft.com/office/drawing/2014/main" id="{95209962-C8B5-3D9D-252C-3B65878BC071}"/>
              </a:ext>
            </a:extLst>
          </p:cNvPr>
          <p:cNvSpPr>
            <a:spLocks noGrp="1"/>
          </p:cNvSpPr>
          <p:nvPr>
            <p:ph type="body" sz="half" idx="105" hasCustomPrompt="1"/>
          </p:nvPr>
        </p:nvSpPr>
        <p:spPr>
          <a:xfrm>
            <a:off x="16690094" y="9381124"/>
            <a:ext cx="5196234" cy="404663"/>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Category 6</a:t>
            </a:r>
          </a:p>
        </p:txBody>
      </p:sp>
    </p:spTree>
    <p:extLst>
      <p:ext uri="{BB962C8B-B14F-4D97-AF65-F5344CB8AC3E}">
        <p14:creationId xmlns:p14="http://schemas.microsoft.com/office/powerpoint/2010/main" val="8959331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ategories – Dark">
    <p:bg>
      <p:bgRef idx="1001">
        <a:schemeClr val="bg2"/>
      </p:bgRef>
    </p:bg>
    <p:spTree>
      <p:nvGrpSpPr>
        <p:cNvPr id="1" name=""/>
        <p:cNvGrpSpPr/>
        <p:nvPr/>
      </p:nvGrpSpPr>
      <p:grpSpPr>
        <a:xfrm>
          <a:off x="0" y="0"/>
          <a:ext cx="0" cy="0"/>
          <a:chOff x="0" y="0"/>
          <a:chExt cx="0" cy="0"/>
        </a:xfrm>
      </p:grpSpPr>
      <p:sp>
        <p:nvSpPr>
          <p:cNvPr id="2318" name="Rounded Rectangle"/>
          <p:cNvSpPr/>
          <p:nvPr/>
        </p:nvSpPr>
        <p:spPr>
          <a:xfrm>
            <a:off x="16385192" y="9160380"/>
            <a:ext cx="7461888" cy="4047621"/>
          </a:xfrm>
          <a:prstGeom prst="roundRect">
            <a:avLst>
              <a:gd name="adj" fmla="val 4822"/>
            </a:avLst>
          </a:prstGeom>
          <a:solidFill>
            <a:schemeClr val="accent1">
              <a:alpha val="14902"/>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solidFill>
                <a:schemeClr val="tx1"/>
              </a:solidFill>
              <a:latin typeface="Haffer" pitchFamily="2" charset="77"/>
              <a:cs typeface="Haffer" pitchFamily="2" charset="77"/>
            </a:endParaRPr>
          </a:p>
        </p:txBody>
      </p:sp>
      <p:sp>
        <p:nvSpPr>
          <p:cNvPr id="2319" name="Rounded Rectangle"/>
          <p:cNvSpPr/>
          <p:nvPr/>
        </p:nvSpPr>
        <p:spPr>
          <a:xfrm>
            <a:off x="8623805" y="9160380"/>
            <a:ext cx="7461888" cy="4047621"/>
          </a:xfrm>
          <a:prstGeom prst="roundRect">
            <a:avLst>
              <a:gd name="adj" fmla="val 4822"/>
            </a:avLst>
          </a:prstGeom>
          <a:solidFill>
            <a:schemeClr val="accent1">
              <a:alpha val="14902"/>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solidFill>
                <a:schemeClr val="tx1"/>
              </a:solidFill>
              <a:latin typeface="Haffer" pitchFamily="2" charset="77"/>
              <a:cs typeface="Haffer" pitchFamily="2" charset="77"/>
            </a:endParaRPr>
          </a:p>
        </p:txBody>
      </p:sp>
      <p:sp>
        <p:nvSpPr>
          <p:cNvPr id="2320" name="Rounded Rectangle"/>
          <p:cNvSpPr/>
          <p:nvPr/>
        </p:nvSpPr>
        <p:spPr>
          <a:xfrm>
            <a:off x="16385192" y="4834189"/>
            <a:ext cx="7461888" cy="4047621"/>
          </a:xfrm>
          <a:prstGeom prst="roundRect">
            <a:avLst>
              <a:gd name="adj" fmla="val 4822"/>
            </a:avLst>
          </a:prstGeom>
          <a:solidFill>
            <a:schemeClr val="accent1">
              <a:alpha val="14902"/>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solidFill>
                <a:schemeClr val="tx1"/>
              </a:solidFill>
              <a:latin typeface="Haffer" pitchFamily="2" charset="77"/>
              <a:cs typeface="Haffer" pitchFamily="2" charset="77"/>
            </a:endParaRPr>
          </a:p>
        </p:txBody>
      </p:sp>
      <p:sp>
        <p:nvSpPr>
          <p:cNvPr id="2322" name="Rounded Rectangle"/>
          <p:cNvSpPr/>
          <p:nvPr/>
        </p:nvSpPr>
        <p:spPr>
          <a:xfrm>
            <a:off x="8623805" y="4834189"/>
            <a:ext cx="7461888" cy="4047621"/>
          </a:xfrm>
          <a:prstGeom prst="roundRect">
            <a:avLst>
              <a:gd name="adj" fmla="val 4822"/>
            </a:avLst>
          </a:prstGeom>
          <a:solidFill>
            <a:schemeClr val="accent1">
              <a:alpha val="14902"/>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solidFill>
                <a:schemeClr val="tx1"/>
              </a:solidFill>
              <a:latin typeface="Haffer" pitchFamily="2" charset="77"/>
              <a:cs typeface="Haffer" pitchFamily="2" charset="77"/>
            </a:endParaRPr>
          </a:p>
        </p:txBody>
      </p:sp>
      <p:sp>
        <p:nvSpPr>
          <p:cNvPr id="2323" name="Rounded Rectangle"/>
          <p:cNvSpPr/>
          <p:nvPr/>
        </p:nvSpPr>
        <p:spPr>
          <a:xfrm>
            <a:off x="8623805" y="507999"/>
            <a:ext cx="7461888" cy="4047621"/>
          </a:xfrm>
          <a:prstGeom prst="roundRect">
            <a:avLst>
              <a:gd name="adj" fmla="val 4822"/>
            </a:avLst>
          </a:prstGeom>
          <a:solidFill>
            <a:schemeClr val="accent1">
              <a:alpha val="14902"/>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solidFill>
                <a:schemeClr val="tx1"/>
              </a:solidFill>
              <a:latin typeface="Haffer" pitchFamily="2" charset="77"/>
              <a:cs typeface="Haffer" pitchFamily="2" charset="77"/>
            </a:endParaRPr>
          </a:p>
        </p:txBody>
      </p:sp>
      <p:sp>
        <p:nvSpPr>
          <p:cNvPr id="2" name="Rounded Rectangle">
            <a:extLst>
              <a:ext uri="{FF2B5EF4-FFF2-40B4-BE49-F238E27FC236}">
                <a16:creationId xmlns:a16="http://schemas.microsoft.com/office/drawing/2014/main" id="{BDC46BAE-1797-271F-EF1D-B4C5C1C6B316}"/>
              </a:ext>
            </a:extLst>
          </p:cNvPr>
          <p:cNvSpPr/>
          <p:nvPr userDrawn="1"/>
        </p:nvSpPr>
        <p:spPr>
          <a:xfrm>
            <a:off x="16385192" y="509324"/>
            <a:ext cx="7461888" cy="4047621"/>
          </a:xfrm>
          <a:prstGeom prst="roundRect">
            <a:avLst>
              <a:gd name="adj" fmla="val 4822"/>
            </a:avLst>
          </a:prstGeom>
          <a:solidFill>
            <a:schemeClr val="accent1">
              <a:alpha val="14902"/>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solidFill>
                <a:schemeClr val="tx1"/>
              </a:solidFill>
              <a:latin typeface="Haffer" pitchFamily="2" charset="77"/>
              <a:cs typeface="Haffer" pitchFamily="2" charset="77"/>
            </a:endParaRPr>
          </a:p>
        </p:txBody>
      </p:sp>
      <p:sp>
        <p:nvSpPr>
          <p:cNvPr id="3" name="Text Placeholder 3">
            <a:extLst>
              <a:ext uri="{FF2B5EF4-FFF2-40B4-BE49-F238E27FC236}">
                <a16:creationId xmlns:a16="http://schemas.microsoft.com/office/drawing/2014/main" id="{78AF5772-9997-A4DB-BBFE-5ED69E1D0594}"/>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1"/>
                </a:solidFill>
              </a:defRPr>
            </a:lvl1pPr>
          </a:lstStyle>
          <a:p>
            <a:pPr marL="228600" lvl="0" indent="-228600">
              <a:lnSpc>
                <a:spcPct val="110000"/>
              </a:lnSpc>
            </a:pPr>
            <a:r>
              <a:rPr lang="en-US" dirty="0"/>
              <a:t>Caption</a:t>
            </a:r>
          </a:p>
        </p:txBody>
      </p:sp>
      <p:sp>
        <p:nvSpPr>
          <p:cNvPr id="4" name="Title 1">
            <a:extLst>
              <a:ext uri="{FF2B5EF4-FFF2-40B4-BE49-F238E27FC236}">
                <a16:creationId xmlns:a16="http://schemas.microsoft.com/office/drawing/2014/main" id="{85AF9B23-020D-0918-743B-F511309F2CF6}"/>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solidFill>
                  <a:schemeClr val="tx1"/>
                </a:solidFill>
                <a:cs typeface="Haffer" pitchFamily="2" charset="77"/>
              </a:defRPr>
            </a:lvl1pPr>
          </a:lstStyle>
          <a:p>
            <a:r>
              <a:rPr lang="en-US" dirty="0"/>
              <a:t>Title of section</a:t>
            </a:r>
            <a:br>
              <a:rPr lang="en-US" dirty="0"/>
            </a:br>
            <a:r>
              <a:rPr lang="en-US" dirty="0"/>
              <a:t>Subtitle</a:t>
            </a:r>
          </a:p>
        </p:txBody>
      </p:sp>
      <p:sp>
        <p:nvSpPr>
          <p:cNvPr id="26" name="Text Placeholder 3">
            <a:extLst>
              <a:ext uri="{FF2B5EF4-FFF2-40B4-BE49-F238E27FC236}">
                <a16:creationId xmlns:a16="http://schemas.microsoft.com/office/drawing/2014/main" id="{2CD29E27-6F90-9716-1856-54917AC46E0C}"/>
              </a:ext>
            </a:extLst>
          </p:cNvPr>
          <p:cNvSpPr>
            <a:spLocks noGrp="1"/>
          </p:cNvSpPr>
          <p:nvPr>
            <p:ph type="body" sz="half" idx="84" hasCustomPrompt="1"/>
          </p:nvPr>
        </p:nvSpPr>
        <p:spPr>
          <a:xfrm>
            <a:off x="537007" y="8719977"/>
            <a:ext cx="4956048" cy="4123821"/>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27" name="Text Placeholder 3">
            <a:extLst>
              <a:ext uri="{FF2B5EF4-FFF2-40B4-BE49-F238E27FC236}">
                <a16:creationId xmlns:a16="http://schemas.microsoft.com/office/drawing/2014/main" id="{42D87CA1-09C4-10B9-FD71-7C6B2A93EAD2}"/>
              </a:ext>
            </a:extLst>
          </p:cNvPr>
          <p:cNvSpPr>
            <a:spLocks noGrp="1"/>
          </p:cNvSpPr>
          <p:nvPr>
            <p:ph type="body" sz="half" idx="86" hasCustomPrompt="1"/>
          </p:nvPr>
        </p:nvSpPr>
        <p:spPr>
          <a:xfrm>
            <a:off x="537007"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dirty="0"/>
              <a:t>Category</a:t>
            </a:r>
          </a:p>
        </p:txBody>
      </p:sp>
      <p:sp>
        <p:nvSpPr>
          <p:cNvPr id="28" name="Text Placeholder 3">
            <a:extLst>
              <a:ext uri="{FF2B5EF4-FFF2-40B4-BE49-F238E27FC236}">
                <a16:creationId xmlns:a16="http://schemas.microsoft.com/office/drawing/2014/main" id="{9237668A-DD8F-217C-1D36-92A198838386}"/>
              </a:ext>
            </a:extLst>
          </p:cNvPr>
          <p:cNvSpPr>
            <a:spLocks noGrp="1"/>
          </p:cNvSpPr>
          <p:nvPr>
            <p:ph type="body" sz="half" idx="87" hasCustomPrompt="1"/>
          </p:nvPr>
        </p:nvSpPr>
        <p:spPr>
          <a:xfrm>
            <a:off x="2121623"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dirty="0"/>
              <a:t>Category</a:t>
            </a:r>
          </a:p>
        </p:txBody>
      </p:sp>
      <p:sp>
        <p:nvSpPr>
          <p:cNvPr id="29" name="Text Placeholder 3">
            <a:extLst>
              <a:ext uri="{FF2B5EF4-FFF2-40B4-BE49-F238E27FC236}">
                <a16:creationId xmlns:a16="http://schemas.microsoft.com/office/drawing/2014/main" id="{4D7ED271-82F3-CB73-6EF3-FBAEC9513CF7}"/>
              </a:ext>
            </a:extLst>
          </p:cNvPr>
          <p:cNvSpPr>
            <a:spLocks noGrp="1"/>
          </p:cNvSpPr>
          <p:nvPr>
            <p:ph type="body" sz="half" idx="88" hasCustomPrompt="1"/>
          </p:nvPr>
        </p:nvSpPr>
        <p:spPr>
          <a:xfrm>
            <a:off x="8928647" y="3104508"/>
            <a:ext cx="6848856" cy="110642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30" name="Text Placeholder 3">
            <a:extLst>
              <a:ext uri="{FF2B5EF4-FFF2-40B4-BE49-F238E27FC236}">
                <a16:creationId xmlns:a16="http://schemas.microsoft.com/office/drawing/2014/main" id="{28925403-76DF-CEC2-1931-34C74F0F5697}"/>
              </a:ext>
            </a:extLst>
          </p:cNvPr>
          <p:cNvSpPr>
            <a:spLocks noGrp="1"/>
          </p:cNvSpPr>
          <p:nvPr>
            <p:ph type="body" sz="half" idx="89" hasCustomPrompt="1"/>
          </p:nvPr>
        </p:nvSpPr>
        <p:spPr>
          <a:xfrm>
            <a:off x="16692037" y="3104508"/>
            <a:ext cx="6848856" cy="110642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31" name="Text Placeholder 3">
            <a:extLst>
              <a:ext uri="{FF2B5EF4-FFF2-40B4-BE49-F238E27FC236}">
                <a16:creationId xmlns:a16="http://schemas.microsoft.com/office/drawing/2014/main" id="{8100BF95-DFC2-B721-2BDF-30887EC34090}"/>
              </a:ext>
            </a:extLst>
          </p:cNvPr>
          <p:cNvSpPr>
            <a:spLocks noGrp="1"/>
          </p:cNvSpPr>
          <p:nvPr>
            <p:ph type="body" sz="half" idx="90" hasCustomPrompt="1"/>
          </p:nvPr>
        </p:nvSpPr>
        <p:spPr>
          <a:xfrm>
            <a:off x="8928647" y="1143282"/>
            <a:ext cx="5196234"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a:t>
            </a:r>
          </a:p>
        </p:txBody>
      </p:sp>
      <p:sp>
        <p:nvSpPr>
          <p:cNvPr id="32" name="Text Placeholder 3">
            <a:extLst>
              <a:ext uri="{FF2B5EF4-FFF2-40B4-BE49-F238E27FC236}">
                <a16:creationId xmlns:a16="http://schemas.microsoft.com/office/drawing/2014/main" id="{BCB97A32-3DA8-86D4-3974-FE429523738E}"/>
              </a:ext>
            </a:extLst>
          </p:cNvPr>
          <p:cNvSpPr>
            <a:spLocks noGrp="1"/>
          </p:cNvSpPr>
          <p:nvPr>
            <p:ph type="body" sz="half" idx="91" hasCustomPrompt="1"/>
          </p:nvPr>
        </p:nvSpPr>
        <p:spPr>
          <a:xfrm>
            <a:off x="8928647" y="726722"/>
            <a:ext cx="5196234" cy="404663"/>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Category 1</a:t>
            </a:r>
          </a:p>
        </p:txBody>
      </p:sp>
      <p:sp>
        <p:nvSpPr>
          <p:cNvPr id="33" name="Text Placeholder 3">
            <a:extLst>
              <a:ext uri="{FF2B5EF4-FFF2-40B4-BE49-F238E27FC236}">
                <a16:creationId xmlns:a16="http://schemas.microsoft.com/office/drawing/2014/main" id="{6F9E2F0B-086C-1492-F2DE-818144C32771}"/>
              </a:ext>
            </a:extLst>
          </p:cNvPr>
          <p:cNvSpPr>
            <a:spLocks noGrp="1"/>
          </p:cNvSpPr>
          <p:nvPr>
            <p:ph type="body" sz="half" idx="92" hasCustomPrompt="1"/>
          </p:nvPr>
        </p:nvSpPr>
        <p:spPr>
          <a:xfrm>
            <a:off x="16690094" y="1143282"/>
            <a:ext cx="5196234"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a:t>
            </a:r>
          </a:p>
        </p:txBody>
      </p:sp>
      <p:sp>
        <p:nvSpPr>
          <p:cNvPr id="34" name="Text Placeholder 3">
            <a:extLst>
              <a:ext uri="{FF2B5EF4-FFF2-40B4-BE49-F238E27FC236}">
                <a16:creationId xmlns:a16="http://schemas.microsoft.com/office/drawing/2014/main" id="{433831A2-E19C-EDFC-C717-B864DB35C00B}"/>
              </a:ext>
            </a:extLst>
          </p:cNvPr>
          <p:cNvSpPr>
            <a:spLocks noGrp="1"/>
          </p:cNvSpPr>
          <p:nvPr>
            <p:ph type="body" sz="half" idx="93" hasCustomPrompt="1"/>
          </p:nvPr>
        </p:nvSpPr>
        <p:spPr>
          <a:xfrm>
            <a:off x="16690094" y="726722"/>
            <a:ext cx="5196234" cy="404663"/>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Category 2</a:t>
            </a:r>
          </a:p>
        </p:txBody>
      </p:sp>
      <p:sp>
        <p:nvSpPr>
          <p:cNvPr id="35" name="Text Placeholder 3">
            <a:extLst>
              <a:ext uri="{FF2B5EF4-FFF2-40B4-BE49-F238E27FC236}">
                <a16:creationId xmlns:a16="http://schemas.microsoft.com/office/drawing/2014/main" id="{DF590652-877F-8522-0962-2626E6FA723C}"/>
              </a:ext>
            </a:extLst>
          </p:cNvPr>
          <p:cNvSpPr>
            <a:spLocks noGrp="1"/>
          </p:cNvSpPr>
          <p:nvPr>
            <p:ph type="body" sz="half" idx="94" hasCustomPrompt="1"/>
          </p:nvPr>
        </p:nvSpPr>
        <p:spPr>
          <a:xfrm>
            <a:off x="8928647" y="7431709"/>
            <a:ext cx="6848856" cy="110642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36" name="Text Placeholder 3">
            <a:extLst>
              <a:ext uri="{FF2B5EF4-FFF2-40B4-BE49-F238E27FC236}">
                <a16:creationId xmlns:a16="http://schemas.microsoft.com/office/drawing/2014/main" id="{602BE5F4-C7BE-B36C-FD4B-32344D67CA32}"/>
              </a:ext>
            </a:extLst>
          </p:cNvPr>
          <p:cNvSpPr>
            <a:spLocks noGrp="1"/>
          </p:cNvSpPr>
          <p:nvPr>
            <p:ph type="body" sz="half" idx="95" hasCustomPrompt="1"/>
          </p:nvPr>
        </p:nvSpPr>
        <p:spPr>
          <a:xfrm>
            <a:off x="16692037" y="7431709"/>
            <a:ext cx="6848856" cy="110642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37" name="Text Placeholder 3">
            <a:extLst>
              <a:ext uri="{FF2B5EF4-FFF2-40B4-BE49-F238E27FC236}">
                <a16:creationId xmlns:a16="http://schemas.microsoft.com/office/drawing/2014/main" id="{2A79C9AF-1DE0-0EAB-47BA-FC2F9CD6F7AE}"/>
              </a:ext>
            </a:extLst>
          </p:cNvPr>
          <p:cNvSpPr>
            <a:spLocks noGrp="1"/>
          </p:cNvSpPr>
          <p:nvPr>
            <p:ph type="body" sz="half" idx="96" hasCustomPrompt="1"/>
          </p:nvPr>
        </p:nvSpPr>
        <p:spPr>
          <a:xfrm>
            <a:off x="8928647" y="5470483"/>
            <a:ext cx="5196234"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a:t>
            </a:r>
          </a:p>
        </p:txBody>
      </p:sp>
      <p:sp>
        <p:nvSpPr>
          <p:cNvPr id="38" name="Text Placeholder 3">
            <a:extLst>
              <a:ext uri="{FF2B5EF4-FFF2-40B4-BE49-F238E27FC236}">
                <a16:creationId xmlns:a16="http://schemas.microsoft.com/office/drawing/2014/main" id="{41515DA9-E89D-0FDA-FF59-38080A71B4DF}"/>
              </a:ext>
            </a:extLst>
          </p:cNvPr>
          <p:cNvSpPr>
            <a:spLocks noGrp="1"/>
          </p:cNvSpPr>
          <p:nvPr>
            <p:ph type="body" sz="half" idx="97" hasCustomPrompt="1"/>
          </p:nvPr>
        </p:nvSpPr>
        <p:spPr>
          <a:xfrm>
            <a:off x="8928647" y="5053923"/>
            <a:ext cx="5196234" cy="404663"/>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Category 3</a:t>
            </a:r>
          </a:p>
        </p:txBody>
      </p:sp>
      <p:sp>
        <p:nvSpPr>
          <p:cNvPr id="39" name="Text Placeholder 3">
            <a:extLst>
              <a:ext uri="{FF2B5EF4-FFF2-40B4-BE49-F238E27FC236}">
                <a16:creationId xmlns:a16="http://schemas.microsoft.com/office/drawing/2014/main" id="{F2A45CFA-6133-7F3C-BF45-3808956C5CDF}"/>
              </a:ext>
            </a:extLst>
          </p:cNvPr>
          <p:cNvSpPr>
            <a:spLocks noGrp="1"/>
          </p:cNvSpPr>
          <p:nvPr>
            <p:ph type="body" sz="half" idx="98" hasCustomPrompt="1"/>
          </p:nvPr>
        </p:nvSpPr>
        <p:spPr>
          <a:xfrm>
            <a:off x="16690094" y="5470483"/>
            <a:ext cx="5196234"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a:t>
            </a:r>
          </a:p>
        </p:txBody>
      </p:sp>
      <p:sp>
        <p:nvSpPr>
          <p:cNvPr id="40" name="Text Placeholder 3">
            <a:extLst>
              <a:ext uri="{FF2B5EF4-FFF2-40B4-BE49-F238E27FC236}">
                <a16:creationId xmlns:a16="http://schemas.microsoft.com/office/drawing/2014/main" id="{A5B65BB0-9BB8-AA60-60DA-90A9F0442702}"/>
              </a:ext>
            </a:extLst>
          </p:cNvPr>
          <p:cNvSpPr>
            <a:spLocks noGrp="1"/>
          </p:cNvSpPr>
          <p:nvPr>
            <p:ph type="body" sz="half" idx="99" hasCustomPrompt="1"/>
          </p:nvPr>
        </p:nvSpPr>
        <p:spPr>
          <a:xfrm>
            <a:off x="16690094" y="5053923"/>
            <a:ext cx="5196234" cy="404663"/>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Category 4</a:t>
            </a:r>
          </a:p>
        </p:txBody>
      </p:sp>
      <p:sp>
        <p:nvSpPr>
          <p:cNvPr id="41" name="Text Placeholder 3">
            <a:extLst>
              <a:ext uri="{FF2B5EF4-FFF2-40B4-BE49-F238E27FC236}">
                <a16:creationId xmlns:a16="http://schemas.microsoft.com/office/drawing/2014/main" id="{CEF61152-F72C-3D36-68E5-16C02BB118E2}"/>
              </a:ext>
            </a:extLst>
          </p:cNvPr>
          <p:cNvSpPr>
            <a:spLocks noGrp="1"/>
          </p:cNvSpPr>
          <p:nvPr>
            <p:ph type="body" sz="half" idx="100" hasCustomPrompt="1"/>
          </p:nvPr>
        </p:nvSpPr>
        <p:spPr>
          <a:xfrm>
            <a:off x="8928647" y="11758910"/>
            <a:ext cx="6848856" cy="110642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42" name="Text Placeholder 3">
            <a:extLst>
              <a:ext uri="{FF2B5EF4-FFF2-40B4-BE49-F238E27FC236}">
                <a16:creationId xmlns:a16="http://schemas.microsoft.com/office/drawing/2014/main" id="{47137B48-ED12-A6A3-3620-E0AF6D9DB7A3}"/>
              </a:ext>
            </a:extLst>
          </p:cNvPr>
          <p:cNvSpPr>
            <a:spLocks noGrp="1"/>
          </p:cNvSpPr>
          <p:nvPr>
            <p:ph type="body" sz="half" idx="101" hasCustomPrompt="1"/>
          </p:nvPr>
        </p:nvSpPr>
        <p:spPr>
          <a:xfrm>
            <a:off x="16692037" y="11758910"/>
            <a:ext cx="6848856" cy="110642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43" name="Text Placeholder 3">
            <a:extLst>
              <a:ext uri="{FF2B5EF4-FFF2-40B4-BE49-F238E27FC236}">
                <a16:creationId xmlns:a16="http://schemas.microsoft.com/office/drawing/2014/main" id="{5506310A-E584-4EF3-C2C9-4CDDB8D52933}"/>
              </a:ext>
            </a:extLst>
          </p:cNvPr>
          <p:cNvSpPr>
            <a:spLocks noGrp="1"/>
          </p:cNvSpPr>
          <p:nvPr>
            <p:ph type="body" sz="half" idx="102" hasCustomPrompt="1"/>
          </p:nvPr>
        </p:nvSpPr>
        <p:spPr>
          <a:xfrm>
            <a:off x="8928647" y="9797684"/>
            <a:ext cx="5196234"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a:t>
            </a:r>
          </a:p>
        </p:txBody>
      </p:sp>
      <p:sp>
        <p:nvSpPr>
          <p:cNvPr id="44" name="Text Placeholder 3">
            <a:extLst>
              <a:ext uri="{FF2B5EF4-FFF2-40B4-BE49-F238E27FC236}">
                <a16:creationId xmlns:a16="http://schemas.microsoft.com/office/drawing/2014/main" id="{5A20E072-D57C-6F6E-39F9-FA561465E7BB}"/>
              </a:ext>
            </a:extLst>
          </p:cNvPr>
          <p:cNvSpPr>
            <a:spLocks noGrp="1"/>
          </p:cNvSpPr>
          <p:nvPr>
            <p:ph type="body" sz="half" idx="103" hasCustomPrompt="1"/>
          </p:nvPr>
        </p:nvSpPr>
        <p:spPr>
          <a:xfrm>
            <a:off x="8928647" y="9381124"/>
            <a:ext cx="5196234" cy="404663"/>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Category 5</a:t>
            </a:r>
          </a:p>
        </p:txBody>
      </p:sp>
      <p:sp>
        <p:nvSpPr>
          <p:cNvPr id="45" name="Text Placeholder 3">
            <a:extLst>
              <a:ext uri="{FF2B5EF4-FFF2-40B4-BE49-F238E27FC236}">
                <a16:creationId xmlns:a16="http://schemas.microsoft.com/office/drawing/2014/main" id="{4812F07B-EB04-E375-30E8-D10CD5A3A51B}"/>
              </a:ext>
            </a:extLst>
          </p:cNvPr>
          <p:cNvSpPr>
            <a:spLocks noGrp="1"/>
          </p:cNvSpPr>
          <p:nvPr>
            <p:ph type="body" sz="half" idx="104" hasCustomPrompt="1"/>
          </p:nvPr>
        </p:nvSpPr>
        <p:spPr>
          <a:xfrm>
            <a:off x="16690094" y="9797684"/>
            <a:ext cx="5196234"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a:t>
            </a:r>
          </a:p>
        </p:txBody>
      </p:sp>
      <p:sp>
        <p:nvSpPr>
          <p:cNvPr id="46" name="Text Placeholder 3">
            <a:extLst>
              <a:ext uri="{FF2B5EF4-FFF2-40B4-BE49-F238E27FC236}">
                <a16:creationId xmlns:a16="http://schemas.microsoft.com/office/drawing/2014/main" id="{FD7A199B-DEF2-A47D-9ECC-A0038FE76A52}"/>
              </a:ext>
            </a:extLst>
          </p:cNvPr>
          <p:cNvSpPr>
            <a:spLocks noGrp="1"/>
          </p:cNvSpPr>
          <p:nvPr>
            <p:ph type="body" sz="half" idx="105" hasCustomPrompt="1"/>
          </p:nvPr>
        </p:nvSpPr>
        <p:spPr>
          <a:xfrm>
            <a:off x="16690094" y="9381124"/>
            <a:ext cx="5196234" cy="404663"/>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Category 6</a:t>
            </a:r>
          </a:p>
        </p:txBody>
      </p:sp>
    </p:spTree>
    <p:extLst>
      <p:ext uri="{BB962C8B-B14F-4D97-AF65-F5344CB8AC3E}">
        <p14:creationId xmlns:p14="http://schemas.microsoft.com/office/powerpoint/2010/main" val="3336095376"/>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 body + 6 text boxes">
    <p:spTree>
      <p:nvGrpSpPr>
        <p:cNvPr id="1" name=""/>
        <p:cNvGrpSpPr/>
        <p:nvPr/>
      </p:nvGrpSpPr>
      <p:grpSpPr>
        <a:xfrm>
          <a:off x="0" y="0"/>
          <a:ext cx="0" cy="0"/>
          <a:chOff x="0" y="0"/>
          <a:chExt cx="0" cy="0"/>
        </a:xfrm>
      </p:grpSpPr>
      <p:sp>
        <p:nvSpPr>
          <p:cNvPr id="2353" name="Rounded Rectangle"/>
          <p:cNvSpPr/>
          <p:nvPr/>
        </p:nvSpPr>
        <p:spPr>
          <a:xfrm>
            <a:off x="16385192" y="507999"/>
            <a:ext cx="7461888" cy="4047621"/>
          </a:xfrm>
          <a:prstGeom prst="roundRect">
            <a:avLst>
              <a:gd name="adj" fmla="val 4822"/>
            </a:avLst>
          </a:prstGeom>
          <a:solidFill>
            <a:schemeClr val="accent1">
              <a:alpha val="4538"/>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2354" name="Rounded Rectangle"/>
          <p:cNvSpPr/>
          <p:nvPr/>
        </p:nvSpPr>
        <p:spPr>
          <a:xfrm>
            <a:off x="8623805" y="507999"/>
            <a:ext cx="7461888" cy="4047621"/>
          </a:xfrm>
          <a:prstGeom prst="roundRect">
            <a:avLst>
              <a:gd name="adj" fmla="val 4822"/>
            </a:avLst>
          </a:prstGeom>
          <a:solidFill>
            <a:schemeClr val="accent1">
              <a:alpha val="4538"/>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2357" name="Rounded Rectangle"/>
          <p:cNvSpPr/>
          <p:nvPr/>
        </p:nvSpPr>
        <p:spPr>
          <a:xfrm>
            <a:off x="16385192" y="4834189"/>
            <a:ext cx="7461888" cy="4047621"/>
          </a:xfrm>
          <a:prstGeom prst="roundRect">
            <a:avLst>
              <a:gd name="adj" fmla="val 4822"/>
            </a:avLst>
          </a:prstGeom>
          <a:solidFill>
            <a:schemeClr val="accent1">
              <a:alpha val="4538"/>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2359" name="Rounded Rectangle"/>
          <p:cNvSpPr/>
          <p:nvPr/>
        </p:nvSpPr>
        <p:spPr>
          <a:xfrm>
            <a:off x="8623805" y="4834189"/>
            <a:ext cx="7461888" cy="4047621"/>
          </a:xfrm>
          <a:prstGeom prst="roundRect">
            <a:avLst>
              <a:gd name="adj" fmla="val 4822"/>
            </a:avLst>
          </a:prstGeom>
          <a:solidFill>
            <a:schemeClr val="accent1">
              <a:alpha val="4538"/>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2361" name="Rounded Rectangle"/>
          <p:cNvSpPr/>
          <p:nvPr/>
        </p:nvSpPr>
        <p:spPr>
          <a:xfrm>
            <a:off x="16385192" y="9160380"/>
            <a:ext cx="7461888" cy="4047621"/>
          </a:xfrm>
          <a:prstGeom prst="roundRect">
            <a:avLst>
              <a:gd name="adj" fmla="val 4822"/>
            </a:avLst>
          </a:prstGeom>
          <a:solidFill>
            <a:schemeClr val="accent1">
              <a:alpha val="4538"/>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2363" name="Rounded Rectangle"/>
          <p:cNvSpPr/>
          <p:nvPr/>
        </p:nvSpPr>
        <p:spPr>
          <a:xfrm>
            <a:off x="8623805" y="9160380"/>
            <a:ext cx="7461888" cy="4047621"/>
          </a:xfrm>
          <a:prstGeom prst="roundRect">
            <a:avLst>
              <a:gd name="adj" fmla="val 4822"/>
            </a:avLst>
          </a:prstGeom>
          <a:solidFill>
            <a:schemeClr val="accent1">
              <a:alpha val="4538"/>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13" name="Text Placeholder 3">
            <a:extLst>
              <a:ext uri="{FF2B5EF4-FFF2-40B4-BE49-F238E27FC236}">
                <a16:creationId xmlns:a16="http://schemas.microsoft.com/office/drawing/2014/main" id="{2FF196CF-B398-6DC4-AEEC-F8C4C84E9D38}"/>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dirty="0"/>
              <a:t>Caption</a:t>
            </a:r>
          </a:p>
        </p:txBody>
      </p:sp>
      <p:sp>
        <p:nvSpPr>
          <p:cNvPr id="14" name="Title 1">
            <a:extLst>
              <a:ext uri="{FF2B5EF4-FFF2-40B4-BE49-F238E27FC236}">
                <a16:creationId xmlns:a16="http://schemas.microsoft.com/office/drawing/2014/main" id="{6D796E6C-40C1-865F-75DC-DC2D0521734F}"/>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dirty="0"/>
              <a:t>Title of section</a:t>
            </a:r>
            <a:br>
              <a:rPr lang="en-US" dirty="0"/>
            </a:br>
            <a:r>
              <a:rPr lang="en-US" dirty="0"/>
              <a:t>Subtitle</a:t>
            </a:r>
          </a:p>
        </p:txBody>
      </p:sp>
      <p:sp>
        <p:nvSpPr>
          <p:cNvPr id="15" name="Text Placeholder 3">
            <a:extLst>
              <a:ext uri="{FF2B5EF4-FFF2-40B4-BE49-F238E27FC236}">
                <a16:creationId xmlns:a16="http://schemas.microsoft.com/office/drawing/2014/main" id="{820386F9-83CE-190B-FA13-B8DF5D441DC7}"/>
              </a:ext>
            </a:extLst>
          </p:cNvPr>
          <p:cNvSpPr>
            <a:spLocks noGrp="1"/>
          </p:cNvSpPr>
          <p:nvPr>
            <p:ph type="body" sz="half" idx="84" hasCustomPrompt="1"/>
          </p:nvPr>
        </p:nvSpPr>
        <p:spPr>
          <a:xfrm>
            <a:off x="537007" y="8719977"/>
            <a:ext cx="4956048" cy="448970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6" name="Text Placeholder 3">
            <a:extLst>
              <a:ext uri="{FF2B5EF4-FFF2-40B4-BE49-F238E27FC236}">
                <a16:creationId xmlns:a16="http://schemas.microsoft.com/office/drawing/2014/main" id="{313AF082-B411-52D2-F95C-9CF66252DBD9}"/>
              </a:ext>
            </a:extLst>
          </p:cNvPr>
          <p:cNvSpPr>
            <a:spLocks noGrp="1"/>
          </p:cNvSpPr>
          <p:nvPr>
            <p:ph type="body" sz="half" idx="86" hasCustomPrompt="1"/>
          </p:nvPr>
        </p:nvSpPr>
        <p:spPr>
          <a:xfrm>
            <a:off x="537007"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rgbClr val="FFFFFF"/>
                </a:solidFill>
                <a:ea typeface="Helvetica Neue Medium"/>
                <a:cs typeface="Haffer" pitchFamily="2" charset="77"/>
              </a:defRPr>
            </a:lvl1pPr>
          </a:lstStyle>
          <a:p>
            <a:pPr lvl="0" algn="ctr" defTabSz="355600"/>
            <a:r>
              <a:rPr lang="en-US" dirty="0"/>
              <a:t>Category</a:t>
            </a:r>
          </a:p>
        </p:txBody>
      </p:sp>
      <p:sp>
        <p:nvSpPr>
          <p:cNvPr id="17" name="Text Placeholder 3">
            <a:extLst>
              <a:ext uri="{FF2B5EF4-FFF2-40B4-BE49-F238E27FC236}">
                <a16:creationId xmlns:a16="http://schemas.microsoft.com/office/drawing/2014/main" id="{201F0089-C39B-35A1-96B7-F21A6AC20F0E}"/>
              </a:ext>
            </a:extLst>
          </p:cNvPr>
          <p:cNvSpPr>
            <a:spLocks noGrp="1"/>
          </p:cNvSpPr>
          <p:nvPr>
            <p:ph type="body" sz="half" idx="87" hasCustomPrompt="1"/>
          </p:nvPr>
        </p:nvSpPr>
        <p:spPr>
          <a:xfrm>
            <a:off x="2121623"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rgbClr val="FFFFFF"/>
                </a:solidFill>
                <a:ea typeface="Helvetica Neue Medium"/>
                <a:cs typeface="Haffer" pitchFamily="2" charset="77"/>
              </a:defRPr>
            </a:lvl1pPr>
          </a:lstStyle>
          <a:p>
            <a:pPr lvl="0" algn="ctr" defTabSz="355600"/>
            <a:r>
              <a:rPr lang="en-US" dirty="0"/>
              <a:t>Category</a:t>
            </a:r>
          </a:p>
        </p:txBody>
      </p:sp>
      <p:sp>
        <p:nvSpPr>
          <p:cNvPr id="18" name="Text Placeholder 3">
            <a:extLst>
              <a:ext uri="{FF2B5EF4-FFF2-40B4-BE49-F238E27FC236}">
                <a16:creationId xmlns:a16="http://schemas.microsoft.com/office/drawing/2014/main" id="{5B4D6C79-7596-FACB-83AB-C1491E34C25E}"/>
              </a:ext>
            </a:extLst>
          </p:cNvPr>
          <p:cNvSpPr>
            <a:spLocks noGrp="1"/>
          </p:cNvSpPr>
          <p:nvPr>
            <p:ph type="body" sz="half" idx="88" hasCustomPrompt="1"/>
          </p:nvPr>
        </p:nvSpPr>
        <p:spPr>
          <a:xfrm>
            <a:off x="8928647" y="860193"/>
            <a:ext cx="6848856" cy="243230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 of section</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9" name="Text Placeholder 3">
            <a:extLst>
              <a:ext uri="{FF2B5EF4-FFF2-40B4-BE49-F238E27FC236}">
                <a16:creationId xmlns:a16="http://schemas.microsoft.com/office/drawing/2014/main" id="{32F5297D-5162-B87C-6D18-E0FF6B763E39}"/>
              </a:ext>
            </a:extLst>
          </p:cNvPr>
          <p:cNvSpPr>
            <a:spLocks noGrp="1"/>
          </p:cNvSpPr>
          <p:nvPr>
            <p:ph type="body" sz="half" idx="89" hasCustomPrompt="1"/>
          </p:nvPr>
        </p:nvSpPr>
        <p:spPr>
          <a:xfrm>
            <a:off x="16693381" y="860193"/>
            <a:ext cx="6848856" cy="243230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 of section</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3" name="Text Placeholder 3">
            <a:extLst>
              <a:ext uri="{FF2B5EF4-FFF2-40B4-BE49-F238E27FC236}">
                <a16:creationId xmlns:a16="http://schemas.microsoft.com/office/drawing/2014/main" id="{8D833995-E19A-D67E-4D08-86621B377F04}"/>
              </a:ext>
            </a:extLst>
          </p:cNvPr>
          <p:cNvSpPr>
            <a:spLocks noGrp="1"/>
          </p:cNvSpPr>
          <p:nvPr>
            <p:ph type="body" sz="half" idx="90" hasCustomPrompt="1"/>
          </p:nvPr>
        </p:nvSpPr>
        <p:spPr>
          <a:xfrm>
            <a:off x="8928647" y="5186383"/>
            <a:ext cx="6848856" cy="243230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 of section</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4" name="Text Placeholder 3">
            <a:extLst>
              <a:ext uri="{FF2B5EF4-FFF2-40B4-BE49-F238E27FC236}">
                <a16:creationId xmlns:a16="http://schemas.microsoft.com/office/drawing/2014/main" id="{3E811C9C-54A8-0F0B-1BD1-326B7D52A0B7}"/>
              </a:ext>
            </a:extLst>
          </p:cNvPr>
          <p:cNvSpPr>
            <a:spLocks noGrp="1"/>
          </p:cNvSpPr>
          <p:nvPr>
            <p:ph type="body" sz="half" idx="91" hasCustomPrompt="1"/>
          </p:nvPr>
        </p:nvSpPr>
        <p:spPr>
          <a:xfrm>
            <a:off x="16693381" y="5186383"/>
            <a:ext cx="6848856" cy="243230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 of section</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8" name="Text Placeholder 3">
            <a:extLst>
              <a:ext uri="{FF2B5EF4-FFF2-40B4-BE49-F238E27FC236}">
                <a16:creationId xmlns:a16="http://schemas.microsoft.com/office/drawing/2014/main" id="{E0CE7B30-D343-B37A-0971-2DC8BCFE8E5C}"/>
              </a:ext>
            </a:extLst>
          </p:cNvPr>
          <p:cNvSpPr>
            <a:spLocks noGrp="1"/>
          </p:cNvSpPr>
          <p:nvPr>
            <p:ph type="body" sz="half" idx="92" hasCustomPrompt="1"/>
          </p:nvPr>
        </p:nvSpPr>
        <p:spPr>
          <a:xfrm>
            <a:off x="8928647" y="9513884"/>
            <a:ext cx="6848856" cy="243230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 of section</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9" name="Text Placeholder 3">
            <a:extLst>
              <a:ext uri="{FF2B5EF4-FFF2-40B4-BE49-F238E27FC236}">
                <a16:creationId xmlns:a16="http://schemas.microsoft.com/office/drawing/2014/main" id="{1144AB42-F287-745E-A556-311587CCB6BA}"/>
              </a:ext>
            </a:extLst>
          </p:cNvPr>
          <p:cNvSpPr>
            <a:spLocks noGrp="1"/>
          </p:cNvSpPr>
          <p:nvPr>
            <p:ph type="body" sz="half" idx="93" hasCustomPrompt="1"/>
          </p:nvPr>
        </p:nvSpPr>
        <p:spPr>
          <a:xfrm>
            <a:off x="16693381" y="9513884"/>
            <a:ext cx="6848856" cy="243230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 of section</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26126132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 body + 6 text boxes – Dark">
    <p:bg>
      <p:bgRef idx="1001">
        <a:schemeClr val="bg2"/>
      </p:bgRef>
    </p:bg>
    <p:spTree>
      <p:nvGrpSpPr>
        <p:cNvPr id="1" name=""/>
        <p:cNvGrpSpPr/>
        <p:nvPr/>
      </p:nvGrpSpPr>
      <p:grpSpPr>
        <a:xfrm>
          <a:off x="0" y="0"/>
          <a:ext cx="0" cy="0"/>
          <a:chOff x="0" y="0"/>
          <a:chExt cx="0" cy="0"/>
        </a:xfrm>
      </p:grpSpPr>
      <p:sp>
        <p:nvSpPr>
          <p:cNvPr id="5" name="Rounded Rectangle">
            <a:extLst>
              <a:ext uri="{FF2B5EF4-FFF2-40B4-BE49-F238E27FC236}">
                <a16:creationId xmlns:a16="http://schemas.microsoft.com/office/drawing/2014/main" id="{52224257-8D71-0C65-B5F0-EFFB608767EE}"/>
              </a:ext>
            </a:extLst>
          </p:cNvPr>
          <p:cNvSpPr/>
          <p:nvPr userDrawn="1"/>
        </p:nvSpPr>
        <p:spPr>
          <a:xfrm>
            <a:off x="16385192" y="9160380"/>
            <a:ext cx="7461888" cy="4047621"/>
          </a:xfrm>
          <a:prstGeom prst="roundRect">
            <a:avLst>
              <a:gd name="adj" fmla="val 4822"/>
            </a:avLst>
          </a:prstGeom>
          <a:solidFill>
            <a:schemeClr val="accent1">
              <a:alpha val="14902"/>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solidFill>
                <a:schemeClr val="tx1"/>
              </a:solidFill>
              <a:latin typeface="Haffer" pitchFamily="2" charset="77"/>
              <a:cs typeface="Haffer" pitchFamily="2" charset="77"/>
            </a:endParaRPr>
          </a:p>
        </p:txBody>
      </p:sp>
      <p:sp>
        <p:nvSpPr>
          <p:cNvPr id="6" name="Rounded Rectangle">
            <a:extLst>
              <a:ext uri="{FF2B5EF4-FFF2-40B4-BE49-F238E27FC236}">
                <a16:creationId xmlns:a16="http://schemas.microsoft.com/office/drawing/2014/main" id="{2634073D-90FA-7B62-D1B5-3BE7D61B3E42}"/>
              </a:ext>
            </a:extLst>
          </p:cNvPr>
          <p:cNvSpPr/>
          <p:nvPr userDrawn="1"/>
        </p:nvSpPr>
        <p:spPr>
          <a:xfrm>
            <a:off x="8623805" y="9160380"/>
            <a:ext cx="7461888" cy="4047621"/>
          </a:xfrm>
          <a:prstGeom prst="roundRect">
            <a:avLst>
              <a:gd name="adj" fmla="val 4822"/>
            </a:avLst>
          </a:prstGeom>
          <a:solidFill>
            <a:schemeClr val="accent1">
              <a:alpha val="14902"/>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solidFill>
                <a:schemeClr val="tx1"/>
              </a:solidFill>
              <a:latin typeface="Haffer" pitchFamily="2" charset="77"/>
              <a:cs typeface="Haffer" pitchFamily="2" charset="77"/>
            </a:endParaRPr>
          </a:p>
        </p:txBody>
      </p:sp>
      <p:sp>
        <p:nvSpPr>
          <p:cNvPr id="7" name="Rounded Rectangle">
            <a:extLst>
              <a:ext uri="{FF2B5EF4-FFF2-40B4-BE49-F238E27FC236}">
                <a16:creationId xmlns:a16="http://schemas.microsoft.com/office/drawing/2014/main" id="{CB6A26FF-23CA-D005-1FD4-B537B842706E}"/>
              </a:ext>
            </a:extLst>
          </p:cNvPr>
          <p:cNvSpPr/>
          <p:nvPr userDrawn="1"/>
        </p:nvSpPr>
        <p:spPr>
          <a:xfrm>
            <a:off x="16385192" y="4834189"/>
            <a:ext cx="7461888" cy="4047621"/>
          </a:xfrm>
          <a:prstGeom prst="roundRect">
            <a:avLst>
              <a:gd name="adj" fmla="val 4822"/>
            </a:avLst>
          </a:prstGeom>
          <a:solidFill>
            <a:schemeClr val="accent1">
              <a:alpha val="14902"/>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solidFill>
                <a:schemeClr val="tx1"/>
              </a:solidFill>
              <a:latin typeface="Haffer" pitchFamily="2" charset="77"/>
              <a:cs typeface="Haffer" pitchFamily="2" charset="77"/>
            </a:endParaRPr>
          </a:p>
        </p:txBody>
      </p:sp>
      <p:sp>
        <p:nvSpPr>
          <p:cNvPr id="8" name="Rounded Rectangle">
            <a:extLst>
              <a:ext uri="{FF2B5EF4-FFF2-40B4-BE49-F238E27FC236}">
                <a16:creationId xmlns:a16="http://schemas.microsoft.com/office/drawing/2014/main" id="{9CA8BB1D-943B-853C-E536-E13C16BB2895}"/>
              </a:ext>
            </a:extLst>
          </p:cNvPr>
          <p:cNvSpPr/>
          <p:nvPr userDrawn="1"/>
        </p:nvSpPr>
        <p:spPr>
          <a:xfrm>
            <a:off x="8623805" y="4834189"/>
            <a:ext cx="7461888" cy="4047621"/>
          </a:xfrm>
          <a:prstGeom prst="roundRect">
            <a:avLst>
              <a:gd name="adj" fmla="val 4822"/>
            </a:avLst>
          </a:prstGeom>
          <a:solidFill>
            <a:schemeClr val="accent1">
              <a:alpha val="14902"/>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solidFill>
                <a:schemeClr val="tx1"/>
              </a:solidFill>
              <a:latin typeface="Haffer" pitchFamily="2" charset="77"/>
              <a:cs typeface="Haffer" pitchFamily="2" charset="77"/>
            </a:endParaRPr>
          </a:p>
        </p:txBody>
      </p:sp>
      <p:sp>
        <p:nvSpPr>
          <p:cNvPr id="9" name="Rounded Rectangle">
            <a:extLst>
              <a:ext uri="{FF2B5EF4-FFF2-40B4-BE49-F238E27FC236}">
                <a16:creationId xmlns:a16="http://schemas.microsoft.com/office/drawing/2014/main" id="{6119EE71-9FAE-F837-671D-C0FF217489CB}"/>
              </a:ext>
            </a:extLst>
          </p:cNvPr>
          <p:cNvSpPr/>
          <p:nvPr userDrawn="1"/>
        </p:nvSpPr>
        <p:spPr>
          <a:xfrm>
            <a:off x="8623805" y="507999"/>
            <a:ext cx="7461888" cy="4047621"/>
          </a:xfrm>
          <a:prstGeom prst="roundRect">
            <a:avLst>
              <a:gd name="adj" fmla="val 4822"/>
            </a:avLst>
          </a:prstGeom>
          <a:solidFill>
            <a:schemeClr val="accent1">
              <a:alpha val="14902"/>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solidFill>
                <a:schemeClr val="tx1"/>
              </a:solidFill>
              <a:latin typeface="Haffer" pitchFamily="2" charset="77"/>
              <a:cs typeface="Haffer" pitchFamily="2" charset="77"/>
            </a:endParaRPr>
          </a:p>
        </p:txBody>
      </p:sp>
      <p:sp>
        <p:nvSpPr>
          <p:cNvPr id="10" name="Rounded Rectangle">
            <a:extLst>
              <a:ext uri="{FF2B5EF4-FFF2-40B4-BE49-F238E27FC236}">
                <a16:creationId xmlns:a16="http://schemas.microsoft.com/office/drawing/2014/main" id="{B1268C8D-4303-C999-9330-35C6465C5392}"/>
              </a:ext>
            </a:extLst>
          </p:cNvPr>
          <p:cNvSpPr/>
          <p:nvPr userDrawn="1"/>
        </p:nvSpPr>
        <p:spPr>
          <a:xfrm>
            <a:off x="16385192" y="509324"/>
            <a:ext cx="7461888" cy="4047621"/>
          </a:xfrm>
          <a:prstGeom prst="roundRect">
            <a:avLst>
              <a:gd name="adj" fmla="val 4822"/>
            </a:avLst>
          </a:prstGeom>
          <a:solidFill>
            <a:schemeClr val="accent1">
              <a:alpha val="14902"/>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solidFill>
                <a:schemeClr val="tx1"/>
              </a:solidFill>
              <a:latin typeface="Haffer" pitchFamily="2" charset="77"/>
              <a:cs typeface="Haffer" pitchFamily="2" charset="77"/>
            </a:endParaRPr>
          </a:p>
        </p:txBody>
      </p:sp>
      <p:sp>
        <p:nvSpPr>
          <p:cNvPr id="11" name="Text Placeholder 3">
            <a:extLst>
              <a:ext uri="{FF2B5EF4-FFF2-40B4-BE49-F238E27FC236}">
                <a16:creationId xmlns:a16="http://schemas.microsoft.com/office/drawing/2014/main" id="{AEDE6FD7-91A5-84D4-39D2-61A9C80EE5BA}"/>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1"/>
                </a:solidFill>
              </a:defRPr>
            </a:lvl1pPr>
          </a:lstStyle>
          <a:p>
            <a:pPr marL="228600" lvl="0" indent="-228600">
              <a:lnSpc>
                <a:spcPct val="110000"/>
              </a:lnSpc>
            </a:pPr>
            <a:r>
              <a:rPr lang="en-US" dirty="0"/>
              <a:t>Caption</a:t>
            </a:r>
          </a:p>
        </p:txBody>
      </p:sp>
      <p:sp>
        <p:nvSpPr>
          <p:cNvPr id="18" name="Title 1">
            <a:extLst>
              <a:ext uri="{FF2B5EF4-FFF2-40B4-BE49-F238E27FC236}">
                <a16:creationId xmlns:a16="http://schemas.microsoft.com/office/drawing/2014/main" id="{1B9ABCB6-A98D-7DBC-4E84-629832F41C5D}"/>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solidFill>
                  <a:schemeClr val="tx1"/>
                </a:solidFill>
                <a:cs typeface="Haffer" pitchFamily="2" charset="77"/>
              </a:defRPr>
            </a:lvl1pPr>
          </a:lstStyle>
          <a:p>
            <a:r>
              <a:rPr lang="en-US" dirty="0"/>
              <a:t>Title of section</a:t>
            </a:r>
            <a:br>
              <a:rPr lang="en-US" dirty="0"/>
            </a:br>
            <a:r>
              <a:rPr lang="en-US" dirty="0"/>
              <a:t>Subtitle</a:t>
            </a:r>
          </a:p>
        </p:txBody>
      </p:sp>
      <p:sp>
        <p:nvSpPr>
          <p:cNvPr id="19" name="Text Placeholder 3">
            <a:extLst>
              <a:ext uri="{FF2B5EF4-FFF2-40B4-BE49-F238E27FC236}">
                <a16:creationId xmlns:a16="http://schemas.microsoft.com/office/drawing/2014/main" id="{9F1EB6FC-9958-1054-0BFB-88A37E9FA17C}"/>
              </a:ext>
            </a:extLst>
          </p:cNvPr>
          <p:cNvSpPr>
            <a:spLocks noGrp="1"/>
          </p:cNvSpPr>
          <p:nvPr>
            <p:ph type="body" sz="half" idx="84" hasCustomPrompt="1"/>
          </p:nvPr>
        </p:nvSpPr>
        <p:spPr>
          <a:xfrm>
            <a:off x="537007" y="8719977"/>
            <a:ext cx="4956048" cy="4123821"/>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20" name="Text Placeholder 3">
            <a:extLst>
              <a:ext uri="{FF2B5EF4-FFF2-40B4-BE49-F238E27FC236}">
                <a16:creationId xmlns:a16="http://schemas.microsoft.com/office/drawing/2014/main" id="{0C2C0E04-21B7-3517-4339-3F5AEB80333C}"/>
              </a:ext>
            </a:extLst>
          </p:cNvPr>
          <p:cNvSpPr>
            <a:spLocks noGrp="1"/>
          </p:cNvSpPr>
          <p:nvPr>
            <p:ph type="body" sz="half" idx="86" hasCustomPrompt="1"/>
          </p:nvPr>
        </p:nvSpPr>
        <p:spPr>
          <a:xfrm>
            <a:off x="537007"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dirty="0"/>
              <a:t>Category</a:t>
            </a:r>
          </a:p>
        </p:txBody>
      </p:sp>
      <p:sp>
        <p:nvSpPr>
          <p:cNvPr id="21" name="Text Placeholder 3">
            <a:extLst>
              <a:ext uri="{FF2B5EF4-FFF2-40B4-BE49-F238E27FC236}">
                <a16:creationId xmlns:a16="http://schemas.microsoft.com/office/drawing/2014/main" id="{57CE69DB-B1FB-9B12-2ACE-7F96EE75007E}"/>
              </a:ext>
            </a:extLst>
          </p:cNvPr>
          <p:cNvSpPr>
            <a:spLocks noGrp="1"/>
          </p:cNvSpPr>
          <p:nvPr>
            <p:ph type="body" sz="half" idx="87" hasCustomPrompt="1"/>
          </p:nvPr>
        </p:nvSpPr>
        <p:spPr>
          <a:xfrm>
            <a:off x="2121623"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dirty="0"/>
              <a:t>Category</a:t>
            </a:r>
          </a:p>
        </p:txBody>
      </p:sp>
      <p:sp>
        <p:nvSpPr>
          <p:cNvPr id="22" name="Text Placeholder 3">
            <a:extLst>
              <a:ext uri="{FF2B5EF4-FFF2-40B4-BE49-F238E27FC236}">
                <a16:creationId xmlns:a16="http://schemas.microsoft.com/office/drawing/2014/main" id="{2E735411-8368-9E40-3A84-32FCEB6885FA}"/>
              </a:ext>
            </a:extLst>
          </p:cNvPr>
          <p:cNvSpPr>
            <a:spLocks noGrp="1"/>
          </p:cNvSpPr>
          <p:nvPr>
            <p:ph type="body" sz="half" idx="88" hasCustomPrompt="1"/>
          </p:nvPr>
        </p:nvSpPr>
        <p:spPr>
          <a:xfrm>
            <a:off x="8928647" y="860193"/>
            <a:ext cx="6848856" cy="258493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 of section</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3" name="Text Placeholder 3">
            <a:extLst>
              <a:ext uri="{FF2B5EF4-FFF2-40B4-BE49-F238E27FC236}">
                <a16:creationId xmlns:a16="http://schemas.microsoft.com/office/drawing/2014/main" id="{EBA5F2E7-EC50-1644-73D3-B75A004AB46C}"/>
              </a:ext>
            </a:extLst>
          </p:cNvPr>
          <p:cNvSpPr>
            <a:spLocks noGrp="1"/>
          </p:cNvSpPr>
          <p:nvPr>
            <p:ph type="body" sz="half" idx="89" hasCustomPrompt="1"/>
          </p:nvPr>
        </p:nvSpPr>
        <p:spPr>
          <a:xfrm>
            <a:off x="16693381" y="860193"/>
            <a:ext cx="6848856" cy="258493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 of section</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4" name="Text Placeholder 3">
            <a:extLst>
              <a:ext uri="{FF2B5EF4-FFF2-40B4-BE49-F238E27FC236}">
                <a16:creationId xmlns:a16="http://schemas.microsoft.com/office/drawing/2014/main" id="{BB0BD8BD-ED87-802C-E949-9DD57FFA3352}"/>
              </a:ext>
            </a:extLst>
          </p:cNvPr>
          <p:cNvSpPr>
            <a:spLocks noGrp="1"/>
          </p:cNvSpPr>
          <p:nvPr>
            <p:ph type="body" sz="half" idx="90" hasCustomPrompt="1"/>
          </p:nvPr>
        </p:nvSpPr>
        <p:spPr>
          <a:xfrm>
            <a:off x="8928647" y="5186383"/>
            <a:ext cx="6848856" cy="258493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 of section</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5" name="Text Placeholder 3">
            <a:extLst>
              <a:ext uri="{FF2B5EF4-FFF2-40B4-BE49-F238E27FC236}">
                <a16:creationId xmlns:a16="http://schemas.microsoft.com/office/drawing/2014/main" id="{DD1C6109-0216-F45E-3BB2-69646EC90CE3}"/>
              </a:ext>
            </a:extLst>
          </p:cNvPr>
          <p:cNvSpPr>
            <a:spLocks noGrp="1"/>
          </p:cNvSpPr>
          <p:nvPr>
            <p:ph type="body" sz="half" idx="91" hasCustomPrompt="1"/>
          </p:nvPr>
        </p:nvSpPr>
        <p:spPr>
          <a:xfrm>
            <a:off x="16693381" y="5186383"/>
            <a:ext cx="6848856" cy="258493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 of section</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6" name="Text Placeholder 3">
            <a:extLst>
              <a:ext uri="{FF2B5EF4-FFF2-40B4-BE49-F238E27FC236}">
                <a16:creationId xmlns:a16="http://schemas.microsoft.com/office/drawing/2014/main" id="{8BE56B81-EF19-9D3E-B74C-C29A29A3FAF0}"/>
              </a:ext>
            </a:extLst>
          </p:cNvPr>
          <p:cNvSpPr>
            <a:spLocks noGrp="1"/>
          </p:cNvSpPr>
          <p:nvPr>
            <p:ph type="body" sz="half" idx="92" hasCustomPrompt="1"/>
          </p:nvPr>
        </p:nvSpPr>
        <p:spPr>
          <a:xfrm>
            <a:off x="8928647" y="9513884"/>
            <a:ext cx="6848856" cy="258493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 of section</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7" name="Text Placeholder 3">
            <a:extLst>
              <a:ext uri="{FF2B5EF4-FFF2-40B4-BE49-F238E27FC236}">
                <a16:creationId xmlns:a16="http://schemas.microsoft.com/office/drawing/2014/main" id="{72DAC6EF-8EE7-A354-8A65-27C2DEF0B15E}"/>
              </a:ext>
            </a:extLst>
          </p:cNvPr>
          <p:cNvSpPr>
            <a:spLocks noGrp="1"/>
          </p:cNvSpPr>
          <p:nvPr>
            <p:ph type="body" sz="half" idx="93" hasCustomPrompt="1"/>
          </p:nvPr>
        </p:nvSpPr>
        <p:spPr>
          <a:xfrm>
            <a:off x="16693381" y="9513884"/>
            <a:ext cx="6848856" cy="258493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 of section</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1790616296"/>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 body + quote">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2AF11FF3-043D-B3BA-F39C-6993CBA271F1}"/>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dirty="0"/>
              <a:t>Caption</a:t>
            </a:r>
          </a:p>
        </p:txBody>
      </p:sp>
      <p:sp>
        <p:nvSpPr>
          <p:cNvPr id="8" name="Title 1">
            <a:extLst>
              <a:ext uri="{FF2B5EF4-FFF2-40B4-BE49-F238E27FC236}">
                <a16:creationId xmlns:a16="http://schemas.microsoft.com/office/drawing/2014/main" id="{B776BDED-5A66-D98C-CE7B-D6042EA10255}"/>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dirty="0"/>
              <a:t>Title of section</a:t>
            </a:r>
            <a:br>
              <a:rPr lang="en-US" dirty="0"/>
            </a:br>
            <a:r>
              <a:rPr lang="en-US" dirty="0"/>
              <a:t>Subtitle</a:t>
            </a:r>
          </a:p>
        </p:txBody>
      </p:sp>
      <p:sp>
        <p:nvSpPr>
          <p:cNvPr id="9" name="Text Placeholder 3">
            <a:extLst>
              <a:ext uri="{FF2B5EF4-FFF2-40B4-BE49-F238E27FC236}">
                <a16:creationId xmlns:a16="http://schemas.microsoft.com/office/drawing/2014/main" id="{B6D4A7FB-5D12-20FC-650E-C02480214994}"/>
              </a:ext>
            </a:extLst>
          </p:cNvPr>
          <p:cNvSpPr>
            <a:spLocks noGrp="1"/>
          </p:cNvSpPr>
          <p:nvPr>
            <p:ph type="body" sz="half" idx="84" hasCustomPrompt="1"/>
          </p:nvPr>
        </p:nvSpPr>
        <p:spPr>
          <a:xfrm>
            <a:off x="537007" y="8719977"/>
            <a:ext cx="4956048" cy="448970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0" name="Text Placeholder 3">
            <a:extLst>
              <a:ext uri="{FF2B5EF4-FFF2-40B4-BE49-F238E27FC236}">
                <a16:creationId xmlns:a16="http://schemas.microsoft.com/office/drawing/2014/main" id="{6D654705-4C3D-3D35-032D-76F0F7DFE448}"/>
              </a:ext>
            </a:extLst>
          </p:cNvPr>
          <p:cNvSpPr>
            <a:spLocks noGrp="1"/>
          </p:cNvSpPr>
          <p:nvPr>
            <p:ph type="body" sz="half" idx="86" hasCustomPrompt="1"/>
          </p:nvPr>
        </p:nvSpPr>
        <p:spPr>
          <a:xfrm>
            <a:off x="537007"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rgbClr val="FFFFFF"/>
                </a:solidFill>
                <a:ea typeface="Helvetica Neue Medium"/>
                <a:cs typeface="Haffer" pitchFamily="2" charset="77"/>
              </a:defRPr>
            </a:lvl1pPr>
          </a:lstStyle>
          <a:p>
            <a:pPr lvl="0" algn="ctr" defTabSz="355600"/>
            <a:r>
              <a:rPr lang="en-US" dirty="0"/>
              <a:t>Category</a:t>
            </a:r>
          </a:p>
        </p:txBody>
      </p:sp>
      <p:sp>
        <p:nvSpPr>
          <p:cNvPr id="11" name="Text Placeholder 3">
            <a:extLst>
              <a:ext uri="{FF2B5EF4-FFF2-40B4-BE49-F238E27FC236}">
                <a16:creationId xmlns:a16="http://schemas.microsoft.com/office/drawing/2014/main" id="{4F9CBD57-39B3-6B91-7920-F3062F340C51}"/>
              </a:ext>
            </a:extLst>
          </p:cNvPr>
          <p:cNvSpPr>
            <a:spLocks noGrp="1"/>
          </p:cNvSpPr>
          <p:nvPr>
            <p:ph type="body" sz="half" idx="87" hasCustomPrompt="1"/>
          </p:nvPr>
        </p:nvSpPr>
        <p:spPr>
          <a:xfrm>
            <a:off x="2121623"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rgbClr val="FFFFFF"/>
                </a:solidFill>
                <a:ea typeface="Helvetica Neue Medium"/>
                <a:cs typeface="Haffer" pitchFamily="2" charset="77"/>
              </a:defRPr>
            </a:lvl1pPr>
          </a:lstStyle>
          <a:p>
            <a:pPr lvl="0" algn="ctr" defTabSz="355600"/>
            <a:r>
              <a:rPr lang="en-US" dirty="0"/>
              <a:t>Category</a:t>
            </a:r>
          </a:p>
        </p:txBody>
      </p:sp>
      <p:sp>
        <p:nvSpPr>
          <p:cNvPr id="12" name="Text Placeholder 3">
            <a:extLst>
              <a:ext uri="{FF2B5EF4-FFF2-40B4-BE49-F238E27FC236}">
                <a16:creationId xmlns:a16="http://schemas.microsoft.com/office/drawing/2014/main" id="{88CF1EE0-B23F-F37E-8EF2-53C558AC40BD}"/>
              </a:ext>
            </a:extLst>
          </p:cNvPr>
          <p:cNvSpPr>
            <a:spLocks noGrp="1"/>
          </p:cNvSpPr>
          <p:nvPr>
            <p:ph type="body" sz="half" idx="88" hasCustomPrompt="1"/>
          </p:nvPr>
        </p:nvSpPr>
        <p:spPr>
          <a:xfrm>
            <a:off x="8674226" y="423252"/>
            <a:ext cx="14497714" cy="8402300"/>
          </a:xfrm>
          <a:prstGeom prst="rect">
            <a:avLst/>
          </a:prstGeom>
          <a:noFill/>
        </p:spPr>
        <p:txBody>
          <a:bodyPr wrap="square" anchor="t">
            <a:spAutoFit/>
          </a:bodyPr>
          <a:lstStyle>
            <a:lvl1pPr marL="0" indent="0" algn="l">
              <a:lnSpc>
                <a:spcPct val="90000"/>
              </a:lnSpc>
              <a:spcBef>
                <a:spcPts val="0"/>
              </a:spcBef>
              <a:spcAft>
                <a:spcPts val="600"/>
              </a:spcAft>
              <a:buFont typeface="Arial" panose="020B0604020202020204" pitchFamily="34" charset="0"/>
              <a:buNone/>
              <a:defRPr sz="6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“Full page quote or sentence.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3227324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Deloversk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3C4C64-198E-CA22-6DD0-A9589E8496DB}"/>
              </a:ext>
            </a:extLst>
          </p:cNvPr>
          <p:cNvSpPr>
            <a:spLocks noGrp="1"/>
          </p:cNvSpPr>
          <p:nvPr>
            <p:ph type="title" hasCustomPrompt="1"/>
          </p:nvPr>
        </p:nvSpPr>
        <p:spPr>
          <a:xfrm>
            <a:off x="537006" y="423251"/>
            <a:ext cx="15627095" cy="1477328"/>
          </a:xfrm>
          <a:prstGeom prst="rect">
            <a:avLst/>
          </a:prstGeom>
          <a:noFill/>
        </p:spPr>
        <p:txBody>
          <a:bodyPr vert="horz" wrap="square" lIns="91440" tIns="45720" rIns="91440" bIns="45720" rtlCol="0" anchor="t">
            <a:spAutoFit/>
          </a:bodyPr>
          <a:lstStyle>
            <a:lvl1pPr>
              <a:defRPr lang="en-US" sz="10000" b="0" i="0" spc="-180" dirty="0">
                <a:solidFill>
                  <a:schemeClr val="tx1"/>
                </a:solidFill>
                <a:ea typeface="Helvetica Neue Medium"/>
                <a:cs typeface="Haffer" pitchFamily="2" charset="77"/>
              </a:defRPr>
            </a:lvl1pPr>
          </a:lstStyle>
          <a:p>
            <a:pPr marL="0" lvl="0" indent="0">
              <a:spcBef>
                <a:spcPts val="1000"/>
              </a:spcBef>
              <a:buFont typeface="Arial" panose="020B0604020202020204" pitchFamily="34" charset="0"/>
            </a:pPr>
            <a:r>
              <a:rPr lang="en-US" dirty="0"/>
              <a:t>01 Section header</a:t>
            </a:r>
          </a:p>
        </p:txBody>
      </p:sp>
    </p:spTree>
    <p:extLst>
      <p:ext uri="{BB962C8B-B14F-4D97-AF65-F5344CB8AC3E}">
        <p14:creationId xmlns:p14="http://schemas.microsoft.com/office/powerpoint/2010/main" val="19976517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 body + quote – Dark">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AD794A87-64D6-B8A8-C3D2-127C91C9CFA3}"/>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1"/>
                </a:solidFill>
              </a:defRPr>
            </a:lvl1pPr>
          </a:lstStyle>
          <a:p>
            <a:pPr marL="228600" lvl="0" indent="-228600">
              <a:lnSpc>
                <a:spcPct val="110000"/>
              </a:lnSpc>
            </a:pPr>
            <a:r>
              <a:rPr lang="en-US" dirty="0"/>
              <a:t>Caption</a:t>
            </a:r>
          </a:p>
        </p:txBody>
      </p:sp>
      <p:sp>
        <p:nvSpPr>
          <p:cNvPr id="9" name="Title 1">
            <a:extLst>
              <a:ext uri="{FF2B5EF4-FFF2-40B4-BE49-F238E27FC236}">
                <a16:creationId xmlns:a16="http://schemas.microsoft.com/office/drawing/2014/main" id="{9A5D5662-E864-5382-9ADC-6BF4600A4CFE}"/>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solidFill>
                  <a:schemeClr val="tx1"/>
                </a:solidFill>
                <a:cs typeface="Haffer" pitchFamily="2" charset="77"/>
              </a:defRPr>
            </a:lvl1pPr>
          </a:lstStyle>
          <a:p>
            <a:r>
              <a:rPr lang="en-US" dirty="0"/>
              <a:t>Title of section</a:t>
            </a:r>
            <a:br>
              <a:rPr lang="en-US" dirty="0"/>
            </a:br>
            <a:r>
              <a:rPr lang="en-US" dirty="0"/>
              <a:t>Subtitle</a:t>
            </a:r>
          </a:p>
        </p:txBody>
      </p:sp>
      <p:sp>
        <p:nvSpPr>
          <p:cNvPr id="10" name="Text Placeholder 3">
            <a:extLst>
              <a:ext uri="{FF2B5EF4-FFF2-40B4-BE49-F238E27FC236}">
                <a16:creationId xmlns:a16="http://schemas.microsoft.com/office/drawing/2014/main" id="{839F09BF-673F-2BAE-80F9-5D4863845AEB}"/>
              </a:ext>
            </a:extLst>
          </p:cNvPr>
          <p:cNvSpPr>
            <a:spLocks noGrp="1"/>
          </p:cNvSpPr>
          <p:nvPr>
            <p:ph type="body" sz="half" idx="84" hasCustomPrompt="1"/>
          </p:nvPr>
        </p:nvSpPr>
        <p:spPr>
          <a:xfrm>
            <a:off x="537007" y="8719977"/>
            <a:ext cx="4956048" cy="4123821"/>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1" name="Text Placeholder 3">
            <a:extLst>
              <a:ext uri="{FF2B5EF4-FFF2-40B4-BE49-F238E27FC236}">
                <a16:creationId xmlns:a16="http://schemas.microsoft.com/office/drawing/2014/main" id="{23273E42-8DC1-18B3-0129-93EE8E23E83F}"/>
              </a:ext>
            </a:extLst>
          </p:cNvPr>
          <p:cNvSpPr>
            <a:spLocks noGrp="1"/>
          </p:cNvSpPr>
          <p:nvPr>
            <p:ph type="body" sz="half" idx="86" hasCustomPrompt="1"/>
          </p:nvPr>
        </p:nvSpPr>
        <p:spPr>
          <a:xfrm>
            <a:off x="537007"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dirty="0"/>
              <a:t>Category</a:t>
            </a:r>
          </a:p>
        </p:txBody>
      </p:sp>
      <p:sp>
        <p:nvSpPr>
          <p:cNvPr id="12" name="Text Placeholder 3">
            <a:extLst>
              <a:ext uri="{FF2B5EF4-FFF2-40B4-BE49-F238E27FC236}">
                <a16:creationId xmlns:a16="http://schemas.microsoft.com/office/drawing/2014/main" id="{0756A4EF-89FD-03DD-361E-9FF062919167}"/>
              </a:ext>
            </a:extLst>
          </p:cNvPr>
          <p:cNvSpPr>
            <a:spLocks noGrp="1"/>
          </p:cNvSpPr>
          <p:nvPr>
            <p:ph type="body" sz="half" idx="87" hasCustomPrompt="1"/>
          </p:nvPr>
        </p:nvSpPr>
        <p:spPr>
          <a:xfrm>
            <a:off x="2121623"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dirty="0"/>
              <a:t>Category</a:t>
            </a:r>
          </a:p>
        </p:txBody>
      </p:sp>
      <p:sp>
        <p:nvSpPr>
          <p:cNvPr id="13" name="Text Placeholder 3">
            <a:extLst>
              <a:ext uri="{FF2B5EF4-FFF2-40B4-BE49-F238E27FC236}">
                <a16:creationId xmlns:a16="http://schemas.microsoft.com/office/drawing/2014/main" id="{7C247E7E-84AC-AFF0-46F4-3EC0CDB2A140}"/>
              </a:ext>
            </a:extLst>
          </p:cNvPr>
          <p:cNvSpPr>
            <a:spLocks noGrp="1"/>
          </p:cNvSpPr>
          <p:nvPr>
            <p:ph type="body" sz="half" idx="88" hasCustomPrompt="1"/>
          </p:nvPr>
        </p:nvSpPr>
        <p:spPr>
          <a:xfrm>
            <a:off x="8674226" y="423252"/>
            <a:ext cx="14497714" cy="8402300"/>
          </a:xfrm>
          <a:prstGeom prst="rect">
            <a:avLst/>
          </a:prstGeom>
          <a:noFill/>
        </p:spPr>
        <p:txBody>
          <a:bodyPr wrap="square" anchor="t">
            <a:spAutoFit/>
          </a:bodyPr>
          <a:lstStyle>
            <a:lvl1pPr marL="0" indent="0" algn="l">
              <a:lnSpc>
                <a:spcPct val="90000"/>
              </a:lnSpc>
              <a:spcBef>
                <a:spcPts val="0"/>
              </a:spcBef>
              <a:spcAft>
                <a:spcPts val="600"/>
              </a:spcAft>
              <a:buFont typeface="Arial" panose="020B0604020202020204" pitchFamily="34" charset="0"/>
              <a:buNone/>
              <a:defRPr sz="6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“Full page quote or sentence.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3527183913"/>
      </p:ext>
    </p:extLst>
  </p:cSld>
  <p:clrMapOvr>
    <a:overrideClrMapping bg1="dk1" tx1="lt1" bg2="dk2" tx2="lt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 row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3DEFF62-3CA4-F1D2-BB22-A057362A0EE0}"/>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dirty="0"/>
              <a:t>Caption</a:t>
            </a:r>
          </a:p>
        </p:txBody>
      </p:sp>
      <p:sp>
        <p:nvSpPr>
          <p:cNvPr id="5" name="Title 1">
            <a:extLst>
              <a:ext uri="{FF2B5EF4-FFF2-40B4-BE49-F238E27FC236}">
                <a16:creationId xmlns:a16="http://schemas.microsoft.com/office/drawing/2014/main" id="{4455A6CF-005C-2695-DB43-9F86997AF527}"/>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dirty="0"/>
              <a:t>Title of section</a:t>
            </a:r>
            <a:br>
              <a:rPr lang="en-US" dirty="0"/>
            </a:br>
            <a:r>
              <a:rPr lang="en-US" dirty="0"/>
              <a:t>Subtitle</a:t>
            </a:r>
          </a:p>
        </p:txBody>
      </p:sp>
      <p:sp>
        <p:nvSpPr>
          <p:cNvPr id="6" name="Text Placeholder 3">
            <a:extLst>
              <a:ext uri="{FF2B5EF4-FFF2-40B4-BE49-F238E27FC236}">
                <a16:creationId xmlns:a16="http://schemas.microsoft.com/office/drawing/2014/main" id="{87659275-D190-9394-70C8-3D4AD493EAED}"/>
              </a:ext>
            </a:extLst>
          </p:cNvPr>
          <p:cNvSpPr>
            <a:spLocks noGrp="1"/>
          </p:cNvSpPr>
          <p:nvPr>
            <p:ph type="body" sz="half" idx="90" hasCustomPrompt="1"/>
          </p:nvPr>
        </p:nvSpPr>
        <p:spPr>
          <a:xfrm>
            <a:off x="537007" y="3466992"/>
            <a:ext cx="1375613"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p:txBody>
      </p:sp>
      <p:sp>
        <p:nvSpPr>
          <p:cNvPr id="8" name="Text Placeholder 3">
            <a:extLst>
              <a:ext uri="{FF2B5EF4-FFF2-40B4-BE49-F238E27FC236}">
                <a16:creationId xmlns:a16="http://schemas.microsoft.com/office/drawing/2014/main" id="{A713F23C-2EAA-465C-5B83-D1728C0DDEDE}"/>
              </a:ext>
            </a:extLst>
          </p:cNvPr>
          <p:cNvSpPr>
            <a:spLocks noGrp="1"/>
          </p:cNvSpPr>
          <p:nvPr>
            <p:ph type="body" sz="half" idx="91" hasCustomPrompt="1"/>
          </p:nvPr>
        </p:nvSpPr>
        <p:spPr>
          <a:xfrm>
            <a:off x="8674225" y="3466992"/>
            <a:ext cx="14497713" cy="1685846"/>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9" name="Text Placeholder 3">
            <a:extLst>
              <a:ext uri="{FF2B5EF4-FFF2-40B4-BE49-F238E27FC236}">
                <a16:creationId xmlns:a16="http://schemas.microsoft.com/office/drawing/2014/main" id="{92D37ED5-5222-A4E1-BD38-942BD1D69ED9}"/>
              </a:ext>
            </a:extLst>
          </p:cNvPr>
          <p:cNvSpPr>
            <a:spLocks noGrp="1"/>
          </p:cNvSpPr>
          <p:nvPr>
            <p:ph type="body" sz="half" idx="92" hasCustomPrompt="1"/>
          </p:nvPr>
        </p:nvSpPr>
        <p:spPr>
          <a:xfrm>
            <a:off x="537007" y="6085354"/>
            <a:ext cx="1375613"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p:txBody>
      </p:sp>
      <p:sp>
        <p:nvSpPr>
          <p:cNvPr id="10" name="Text Placeholder 3">
            <a:extLst>
              <a:ext uri="{FF2B5EF4-FFF2-40B4-BE49-F238E27FC236}">
                <a16:creationId xmlns:a16="http://schemas.microsoft.com/office/drawing/2014/main" id="{0699F461-A4C5-64F6-AC74-02BADF752CE4}"/>
              </a:ext>
            </a:extLst>
          </p:cNvPr>
          <p:cNvSpPr>
            <a:spLocks noGrp="1"/>
          </p:cNvSpPr>
          <p:nvPr>
            <p:ph type="body" sz="half" idx="93" hasCustomPrompt="1"/>
          </p:nvPr>
        </p:nvSpPr>
        <p:spPr>
          <a:xfrm>
            <a:off x="537007" y="8763733"/>
            <a:ext cx="1375613"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p:txBody>
      </p:sp>
      <p:sp>
        <p:nvSpPr>
          <p:cNvPr id="11" name="Text Placeholder 3">
            <a:extLst>
              <a:ext uri="{FF2B5EF4-FFF2-40B4-BE49-F238E27FC236}">
                <a16:creationId xmlns:a16="http://schemas.microsoft.com/office/drawing/2014/main" id="{D93B1E2D-9B4C-86A2-5CE5-D1CD39A78E90}"/>
              </a:ext>
            </a:extLst>
          </p:cNvPr>
          <p:cNvSpPr>
            <a:spLocks noGrp="1"/>
          </p:cNvSpPr>
          <p:nvPr>
            <p:ph type="body" sz="half" idx="94" hasCustomPrompt="1"/>
          </p:nvPr>
        </p:nvSpPr>
        <p:spPr>
          <a:xfrm>
            <a:off x="8674225" y="6133322"/>
            <a:ext cx="14497713" cy="1685846"/>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12" name="Text Placeholder 3">
            <a:extLst>
              <a:ext uri="{FF2B5EF4-FFF2-40B4-BE49-F238E27FC236}">
                <a16:creationId xmlns:a16="http://schemas.microsoft.com/office/drawing/2014/main" id="{FDB6A352-4ADC-AD6E-9C7B-04A5EDDDFD28}"/>
              </a:ext>
            </a:extLst>
          </p:cNvPr>
          <p:cNvSpPr>
            <a:spLocks noGrp="1"/>
          </p:cNvSpPr>
          <p:nvPr>
            <p:ph type="body" sz="half" idx="95" hasCustomPrompt="1"/>
          </p:nvPr>
        </p:nvSpPr>
        <p:spPr>
          <a:xfrm>
            <a:off x="8674225" y="8811701"/>
            <a:ext cx="14497713" cy="1685846"/>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Tree>
    <p:extLst>
      <p:ext uri="{BB962C8B-B14F-4D97-AF65-F5344CB8AC3E}">
        <p14:creationId xmlns:p14="http://schemas.microsoft.com/office/powerpoint/2010/main" val="160150229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 rows – Dark">
    <p:bg>
      <p:bgRef idx="1001">
        <a:schemeClr val="bg2"/>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8C13A0C-B05D-9A84-EC6B-4517D89B5EF4}"/>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1"/>
                </a:solidFill>
              </a:defRPr>
            </a:lvl1pPr>
          </a:lstStyle>
          <a:p>
            <a:pPr marL="228600" lvl="0" indent="-228600">
              <a:lnSpc>
                <a:spcPct val="110000"/>
              </a:lnSpc>
            </a:pPr>
            <a:r>
              <a:rPr lang="en-US" dirty="0"/>
              <a:t>Caption</a:t>
            </a:r>
          </a:p>
        </p:txBody>
      </p:sp>
      <p:sp>
        <p:nvSpPr>
          <p:cNvPr id="5" name="Title 1">
            <a:extLst>
              <a:ext uri="{FF2B5EF4-FFF2-40B4-BE49-F238E27FC236}">
                <a16:creationId xmlns:a16="http://schemas.microsoft.com/office/drawing/2014/main" id="{2640D7DD-FFD5-0F38-B639-F8BB79786E6E}"/>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solidFill>
                  <a:schemeClr val="tx1"/>
                </a:solidFill>
                <a:cs typeface="Haffer" pitchFamily="2" charset="77"/>
              </a:defRPr>
            </a:lvl1pPr>
          </a:lstStyle>
          <a:p>
            <a:r>
              <a:rPr lang="en-US" dirty="0"/>
              <a:t>Title of section</a:t>
            </a:r>
            <a:br>
              <a:rPr lang="en-US" dirty="0"/>
            </a:br>
            <a:r>
              <a:rPr lang="en-US" dirty="0"/>
              <a:t>Subtitle</a:t>
            </a:r>
          </a:p>
        </p:txBody>
      </p:sp>
      <p:sp>
        <p:nvSpPr>
          <p:cNvPr id="6" name="Text Placeholder 3">
            <a:extLst>
              <a:ext uri="{FF2B5EF4-FFF2-40B4-BE49-F238E27FC236}">
                <a16:creationId xmlns:a16="http://schemas.microsoft.com/office/drawing/2014/main" id="{3156DF59-5D1A-FE3F-DC20-D56BE2127C76}"/>
              </a:ext>
            </a:extLst>
          </p:cNvPr>
          <p:cNvSpPr>
            <a:spLocks noGrp="1"/>
          </p:cNvSpPr>
          <p:nvPr>
            <p:ph type="body" sz="half" idx="90" hasCustomPrompt="1"/>
          </p:nvPr>
        </p:nvSpPr>
        <p:spPr>
          <a:xfrm>
            <a:off x="537007" y="3466992"/>
            <a:ext cx="1375613"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p:txBody>
      </p:sp>
      <p:sp>
        <p:nvSpPr>
          <p:cNvPr id="7" name="Text Placeholder 3">
            <a:extLst>
              <a:ext uri="{FF2B5EF4-FFF2-40B4-BE49-F238E27FC236}">
                <a16:creationId xmlns:a16="http://schemas.microsoft.com/office/drawing/2014/main" id="{8DA4A50D-B284-48E6-DEFB-51780391F413}"/>
              </a:ext>
            </a:extLst>
          </p:cNvPr>
          <p:cNvSpPr>
            <a:spLocks noGrp="1"/>
          </p:cNvSpPr>
          <p:nvPr>
            <p:ph type="body" sz="half" idx="91" hasCustomPrompt="1"/>
          </p:nvPr>
        </p:nvSpPr>
        <p:spPr>
          <a:xfrm>
            <a:off x="8674225" y="3466992"/>
            <a:ext cx="14497713" cy="1685846"/>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8" name="Text Placeholder 3">
            <a:extLst>
              <a:ext uri="{FF2B5EF4-FFF2-40B4-BE49-F238E27FC236}">
                <a16:creationId xmlns:a16="http://schemas.microsoft.com/office/drawing/2014/main" id="{1DBC1DD4-B722-D650-78FE-6AEA5C36F2A6}"/>
              </a:ext>
            </a:extLst>
          </p:cNvPr>
          <p:cNvSpPr>
            <a:spLocks noGrp="1"/>
          </p:cNvSpPr>
          <p:nvPr>
            <p:ph type="body" sz="half" idx="92" hasCustomPrompt="1"/>
          </p:nvPr>
        </p:nvSpPr>
        <p:spPr>
          <a:xfrm>
            <a:off x="537007" y="6085354"/>
            <a:ext cx="1375613"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p:txBody>
      </p:sp>
      <p:sp>
        <p:nvSpPr>
          <p:cNvPr id="9" name="Text Placeholder 3">
            <a:extLst>
              <a:ext uri="{FF2B5EF4-FFF2-40B4-BE49-F238E27FC236}">
                <a16:creationId xmlns:a16="http://schemas.microsoft.com/office/drawing/2014/main" id="{86B23EEA-C777-39D6-9D4A-8E7B91844B2A}"/>
              </a:ext>
            </a:extLst>
          </p:cNvPr>
          <p:cNvSpPr>
            <a:spLocks noGrp="1"/>
          </p:cNvSpPr>
          <p:nvPr>
            <p:ph type="body" sz="half" idx="93" hasCustomPrompt="1"/>
          </p:nvPr>
        </p:nvSpPr>
        <p:spPr>
          <a:xfrm>
            <a:off x="537007" y="8763733"/>
            <a:ext cx="1375613"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p:txBody>
      </p:sp>
      <p:sp>
        <p:nvSpPr>
          <p:cNvPr id="10" name="Text Placeholder 3">
            <a:extLst>
              <a:ext uri="{FF2B5EF4-FFF2-40B4-BE49-F238E27FC236}">
                <a16:creationId xmlns:a16="http://schemas.microsoft.com/office/drawing/2014/main" id="{32B8005D-6735-AAE6-AEF6-F06E690E0D37}"/>
              </a:ext>
            </a:extLst>
          </p:cNvPr>
          <p:cNvSpPr>
            <a:spLocks noGrp="1"/>
          </p:cNvSpPr>
          <p:nvPr>
            <p:ph type="body" sz="half" idx="94" hasCustomPrompt="1"/>
          </p:nvPr>
        </p:nvSpPr>
        <p:spPr>
          <a:xfrm>
            <a:off x="8674225" y="6133322"/>
            <a:ext cx="14497713" cy="1685846"/>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11" name="Text Placeholder 3">
            <a:extLst>
              <a:ext uri="{FF2B5EF4-FFF2-40B4-BE49-F238E27FC236}">
                <a16:creationId xmlns:a16="http://schemas.microsoft.com/office/drawing/2014/main" id="{659AAAE3-82F3-9988-30AB-041EAFBEBC06}"/>
              </a:ext>
            </a:extLst>
          </p:cNvPr>
          <p:cNvSpPr>
            <a:spLocks noGrp="1"/>
          </p:cNvSpPr>
          <p:nvPr>
            <p:ph type="body" sz="half" idx="95" hasCustomPrompt="1"/>
          </p:nvPr>
        </p:nvSpPr>
        <p:spPr>
          <a:xfrm>
            <a:off x="8674225" y="8811701"/>
            <a:ext cx="14497713" cy="1685846"/>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Tree>
    <p:extLst>
      <p:ext uri="{BB962C8B-B14F-4D97-AF65-F5344CB8AC3E}">
        <p14:creationId xmlns:p14="http://schemas.microsoft.com/office/powerpoint/2010/main" val="67567627"/>
      </p:ext>
    </p:extLst>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 rows (3 column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D637E158-E5F5-2E6F-EE82-55EB5B071E0B}"/>
              </a:ext>
            </a:extLst>
          </p:cNvPr>
          <p:cNvSpPr>
            <a:spLocks noGrp="1"/>
          </p:cNvSpPr>
          <p:nvPr>
            <p:ph type="body" sz="half" idx="96" hasCustomPrompt="1"/>
          </p:nvPr>
        </p:nvSpPr>
        <p:spPr>
          <a:xfrm>
            <a:off x="17488430" y="3466992"/>
            <a:ext cx="5681821" cy="118064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2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If there is smaller text that would go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13" name="Text Placeholder 3">
            <a:extLst>
              <a:ext uri="{FF2B5EF4-FFF2-40B4-BE49-F238E27FC236}">
                <a16:creationId xmlns:a16="http://schemas.microsoft.com/office/drawing/2014/main" id="{ED7A3D6B-0E9E-4A27-8036-0CA4785DDED5}"/>
              </a:ext>
            </a:extLst>
          </p:cNvPr>
          <p:cNvSpPr>
            <a:spLocks noGrp="1"/>
          </p:cNvSpPr>
          <p:nvPr>
            <p:ph type="body" sz="half" idx="97" hasCustomPrompt="1"/>
          </p:nvPr>
        </p:nvSpPr>
        <p:spPr>
          <a:xfrm>
            <a:off x="17488430" y="6133322"/>
            <a:ext cx="5681821" cy="118064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2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If there is smaller text that would go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14" name="Text Placeholder 3">
            <a:extLst>
              <a:ext uri="{FF2B5EF4-FFF2-40B4-BE49-F238E27FC236}">
                <a16:creationId xmlns:a16="http://schemas.microsoft.com/office/drawing/2014/main" id="{7B2A7CE7-D23A-B6D2-224A-176CD49FDE82}"/>
              </a:ext>
            </a:extLst>
          </p:cNvPr>
          <p:cNvSpPr>
            <a:spLocks noGrp="1"/>
          </p:cNvSpPr>
          <p:nvPr>
            <p:ph type="body" sz="half" idx="98" hasCustomPrompt="1"/>
          </p:nvPr>
        </p:nvSpPr>
        <p:spPr>
          <a:xfrm>
            <a:off x="17488430" y="8811701"/>
            <a:ext cx="5681821" cy="118064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2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If there is smaller text that would go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7" name="Text Placeholder 3">
            <a:extLst>
              <a:ext uri="{FF2B5EF4-FFF2-40B4-BE49-F238E27FC236}">
                <a16:creationId xmlns:a16="http://schemas.microsoft.com/office/drawing/2014/main" id="{5555C793-7461-FFC8-7F73-0DAADF9849BB}"/>
              </a:ext>
            </a:extLst>
          </p:cNvPr>
          <p:cNvSpPr>
            <a:spLocks noGrp="1"/>
          </p:cNvSpPr>
          <p:nvPr>
            <p:ph type="body" sz="half" idx="91" hasCustomPrompt="1"/>
          </p:nvPr>
        </p:nvSpPr>
        <p:spPr>
          <a:xfrm>
            <a:off x="8674225" y="3466992"/>
            <a:ext cx="5681821" cy="1477520"/>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8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If there is smaller text that would go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10" name="Text Placeholder 3">
            <a:extLst>
              <a:ext uri="{FF2B5EF4-FFF2-40B4-BE49-F238E27FC236}">
                <a16:creationId xmlns:a16="http://schemas.microsoft.com/office/drawing/2014/main" id="{323A43B3-928B-2BD0-9DB1-80E526EF2C97}"/>
              </a:ext>
            </a:extLst>
          </p:cNvPr>
          <p:cNvSpPr>
            <a:spLocks noGrp="1"/>
          </p:cNvSpPr>
          <p:nvPr>
            <p:ph type="body" sz="half" idx="94" hasCustomPrompt="1"/>
          </p:nvPr>
        </p:nvSpPr>
        <p:spPr>
          <a:xfrm>
            <a:off x="8674225" y="6133322"/>
            <a:ext cx="5681821" cy="1477520"/>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8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If there is smaller text that would go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11" name="Text Placeholder 3">
            <a:extLst>
              <a:ext uri="{FF2B5EF4-FFF2-40B4-BE49-F238E27FC236}">
                <a16:creationId xmlns:a16="http://schemas.microsoft.com/office/drawing/2014/main" id="{0FF90369-09A7-9206-154C-D5939BF7B630}"/>
              </a:ext>
            </a:extLst>
          </p:cNvPr>
          <p:cNvSpPr>
            <a:spLocks noGrp="1"/>
          </p:cNvSpPr>
          <p:nvPr>
            <p:ph type="body" sz="half" idx="95" hasCustomPrompt="1"/>
          </p:nvPr>
        </p:nvSpPr>
        <p:spPr>
          <a:xfrm>
            <a:off x="8674225" y="8811701"/>
            <a:ext cx="5681821" cy="1477520"/>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8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If there is smaller text that would go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4" name="Text Placeholder 3">
            <a:extLst>
              <a:ext uri="{FF2B5EF4-FFF2-40B4-BE49-F238E27FC236}">
                <a16:creationId xmlns:a16="http://schemas.microsoft.com/office/drawing/2014/main" id="{C1F83FFC-FE13-C425-6F15-9DE7C79F2123}"/>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dirty="0"/>
              <a:t>Caption</a:t>
            </a:r>
          </a:p>
        </p:txBody>
      </p:sp>
      <p:sp>
        <p:nvSpPr>
          <p:cNvPr id="5" name="Title 1">
            <a:extLst>
              <a:ext uri="{FF2B5EF4-FFF2-40B4-BE49-F238E27FC236}">
                <a16:creationId xmlns:a16="http://schemas.microsoft.com/office/drawing/2014/main" id="{11F7FA84-D5B5-93AF-EFF8-94AFA44C130F}"/>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dirty="0"/>
              <a:t>Title of section</a:t>
            </a:r>
            <a:br>
              <a:rPr lang="en-US" dirty="0"/>
            </a:br>
            <a:r>
              <a:rPr lang="en-US" dirty="0"/>
              <a:t>Subtitle</a:t>
            </a:r>
          </a:p>
        </p:txBody>
      </p:sp>
      <p:sp>
        <p:nvSpPr>
          <p:cNvPr id="6" name="Text Placeholder 3">
            <a:extLst>
              <a:ext uri="{FF2B5EF4-FFF2-40B4-BE49-F238E27FC236}">
                <a16:creationId xmlns:a16="http://schemas.microsoft.com/office/drawing/2014/main" id="{1AE61EEC-F74D-9D3C-C8F1-7AE7D03F198D}"/>
              </a:ext>
            </a:extLst>
          </p:cNvPr>
          <p:cNvSpPr>
            <a:spLocks noGrp="1"/>
          </p:cNvSpPr>
          <p:nvPr>
            <p:ph type="body" sz="half" idx="90" hasCustomPrompt="1"/>
          </p:nvPr>
        </p:nvSpPr>
        <p:spPr>
          <a:xfrm>
            <a:off x="537007" y="3466992"/>
            <a:ext cx="1375613"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p:txBody>
      </p:sp>
      <p:sp>
        <p:nvSpPr>
          <p:cNvPr id="8" name="Text Placeholder 3">
            <a:extLst>
              <a:ext uri="{FF2B5EF4-FFF2-40B4-BE49-F238E27FC236}">
                <a16:creationId xmlns:a16="http://schemas.microsoft.com/office/drawing/2014/main" id="{F357D9D5-DBE7-36BD-7F37-06CA59B266A2}"/>
              </a:ext>
            </a:extLst>
          </p:cNvPr>
          <p:cNvSpPr>
            <a:spLocks noGrp="1"/>
          </p:cNvSpPr>
          <p:nvPr>
            <p:ph type="body" sz="half" idx="92" hasCustomPrompt="1"/>
          </p:nvPr>
        </p:nvSpPr>
        <p:spPr>
          <a:xfrm>
            <a:off x="537007" y="6085354"/>
            <a:ext cx="1375613"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p:txBody>
      </p:sp>
      <p:sp>
        <p:nvSpPr>
          <p:cNvPr id="9" name="Text Placeholder 3">
            <a:extLst>
              <a:ext uri="{FF2B5EF4-FFF2-40B4-BE49-F238E27FC236}">
                <a16:creationId xmlns:a16="http://schemas.microsoft.com/office/drawing/2014/main" id="{1907DBC4-37A9-4CA4-96BA-AAE05895370C}"/>
              </a:ext>
            </a:extLst>
          </p:cNvPr>
          <p:cNvSpPr>
            <a:spLocks noGrp="1"/>
          </p:cNvSpPr>
          <p:nvPr>
            <p:ph type="body" sz="half" idx="93" hasCustomPrompt="1"/>
          </p:nvPr>
        </p:nvSpPr>
        <p:spPr>
          <a:xfrm>
            <a:off x="537007" y="8763733"/>
            <a:ext cx="1375613"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p:txBody>
      </p:sp>
    </p:spTree>
    <p:extLst>
      <p:ext uri="{BB962C8B-B14F-4D97-AF65-F5344CB8AC3E}">
        <p14:creationId xmlns:p14="http://schemas.microsoft.com/office/powerpoint/2010/main" val="5200063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 rows (3 columns) – Dark">
    <p:bg>
      <p:bgRef idx="1001">
        <a:schemeClr val="bg2"/>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F36D3DB-D0CE-0C32-E909-D0A5DF348728}"/>
              </a:ext>
            </a:extLst>
          </p:cNvPr>
          <p:cNvSpPr>
            <a:spLocks noGrp="1"/>
          </p:cNvSpPr>
          <p:nvPr>
            <p:ph type="body" sz="half" idx="96" hasCustomPrompt="1"/>
          </p:nvPr>
        </p:nvSpPr>
        <p:spPr>
          <a:xfrm>
            <a:off x="17488430" y="3466992"/>
            <a:ext cx="5681821" cy="118064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If there is smaller text that would go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5" name="Text Placeholder 3">
            <a:extLst>
              <a:ext uri="{FF2B5EF4-FFF2-40B4-BE49-F238E27FC236}">
                <a16:creationId xmlns:a16="http://schemas.microsoft.com/office/drawing/2014/main" id="{033151C0-0679-B5D5-C69F-FB6B9CF689FC}"/>
              </a:ext>
            </a:extLst>
          </p:cNvPr>
          <p:cNvSpPr>
            <a:spLocks noGrp="1"/>
          </p:cNvSpPr>
          <p:nvPr>
            <p:ph type="body" sz="half" idx="97" hasCustomPrompt="1"/>
          </p:nvPr>
        </p:nvSpPr>
        <p:spPr>
          <a:xfrm>
            <a:off x="17488430" y="6133322"/>
            <a:ext cx="5681821" cy="118064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If there is smaller text that would go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6" name="Text Placeholder 3">
            <a:extLst>
              <a:ext uri="{FF2B5EF4-FFF2-40B4-BE49-F238E27FC236}">
                <a16:creationId xmlns:a16="http://schemas.microsoft.com/office/drawing/2014/main" id="{5DBF69B9-7FFC-2E9C-E899-3C79DA0A4C04}"/>
              </a:ext>
            </a:extLst>
          </p:cNvPr>
          <p:cNvSpPr>
            <a:spLocks noGrp="1"/>
          </p:cNvSpPr>
          <p:nvPr>
            <p:ph type="body" sz="half" idx="98" hasCustomPrompt="1"/>
          </p:nvPr>
        </p:nvSpPr>
        <p:spPr>
          <a:xfrm>
            <a:off x="17488430" y="8811701"/>
            <a:ext cx="5681821" cy="118064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If there is smaller text that would go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7" name="Text Placeholder 3">
            <a:extLst>
              <a:ext uri="{FF2B5EF4-FFF2-40B4-BE49-F238E27FC236}">
                <a16:creationId xmlns:a16="http://schemas.microsoft.com/office/drawing/2014/main" id="{A9680E8A-F976-D889-8C56-A590C504E185}"/>
              </a:ext>
            </a:extLst>
          </p:cNvPr>
          <p:cNvSpPr>
            <a:spLocks noGrp="1"/>
          </p:cNvSpPr>
          <p:nvPr>
            <p:ph type="body" sz="half" idx="91" hasCustomPrompt="1"/>
          </p:nvPr>
        </p:nvSpPr>
        <p:spPr>
          <a:xfrm>
            <a:off x="8674225" y="3466992"/>
            <a:ext cx="5681821" cy="1477520"/>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If there is smaller text that would go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8" name="Text Placeholder 3">
            <a:extLst>
              <a:ext uri="{FF2B5EF4-FFF2-40B4-BE49-F238E27FC236}">
                <a16:creationId xmlns:a16="http://schemas.microsoft.com/office/drawing/2014/main" id="{8DDEC7F4-9EB2-D25A-0B93-BD1F97FDEF4B}"/>
              </a:ext>
            </a:extLst>
          </p:cNvPr>
          <p:cNvSpPr>
            <a:spLocks noGrp="1"/>
          </p:cNvSpPr>
          <p:nvPr>
            <p:ph type="body" sz="half" idx="94" hasCustomPrompt="1"/>
          </p:nvPr>
        </p:nvSpPr>
        <p:spPr>
          <a:xfrm>
            <a:off x="8674225" y="6133322"/>
            <a:ext cx="5681821" cy="1477520"/>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If there is smaller text that would go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9" name="Text Placeholder 3">
            <a:extLst>
              <a:ext uri="{FF2B5EF4-FFF2-40B4-BE49-F238E27FC236}">
                <a16:creationId xmlns:a16="http://schemas.microsoft.com/office/drawing/2014/main" id="{1FA7CB5A-B552-E6D6-2C59-59A1401400AD}"/>
              </a:ext>
            </a:extLst>
          </p:cNvPr>
          <p:cNvSpPr>
            <a:spLocks noGrp="1"/>
          </p:cNvSpPr>
          <p:nvPr>
            <p:ph type="body" sz="half" idx="95" hasCustomPrompt="1"/>
          </p:nvPr>
        </p:nvSpPr>
        <p:spPr>
          <a:xfrm>
            <a:off x="8674225" y="8811701"/>
            <a:ext cx="5681821" cy="1477520"/>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If there is smaller text that would go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10" name="Text Placeholder 3">
            <a:extLst>
              <a:ext uri="{FF2B5EF4-FFF2-40B4-BE49-F238E27FC236}">
                <a16:creationId xmlns:a16="http://schemas.microsoft.com/office/drawing/2014/main" id="{81176C21-8002-68AA-FB8E-C164A98399B6}"/>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1"/>
                </a:solidFill>
              </a:defRPr>
            </a:lvl1pPr>
          </a:lstStyle>
          <a:p>
            <a:pPr marL="228600" lvl="0" indent="-228600">
              <a:lnSpc>
                <a:spcPct val="110000"/>
              </a:lnSpc>
            </a:pPr>
            <a:r>
              <a:rPr lang="en-US" dirty="0"/>
              <a:t>Caption</a:t>
            </a:r>
          </a:p>
        </p:txBody>
      </p:sp>
      <p:sp>
        <p:nvSpPr>
          <p:cNvPr id="11" name="Title 1">
            <a:extLst>
              <a:ext uri="{FF2B5EF4-FFF2-40B4-BE49-F238E27FC236}">
                <a16:creationId xmlns:a16="http://schemas.microsoft.com/office/drawing/2014/main" id="{1C754841-3722-4217-B5CC-159A563AC338}"/>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solidFill>
                  <a:schemeClr val="tx1"/>
                </a:solidFill>
                <a:cs typeface="Haffer" pitchFamily="2" charset="77"/>
              </a:defRPr>
            </a:lvl1pPr>
          </a:lstStyle>
          <a:p>
            <a:r>
              <a:rPr lang="en-US" dirty="0"/>
              <a:t>Title of section</a:t>
            </a:r>
            <a:br>
              <a:rPr lang="en-US" dirty="0"/>
            </a:br>
            <a:r>
              <a:rPr lang="en-US" dirty="0"/>
              <a:t>Subtitle</a:t>
            </a:r>
          </a:p>
        </p:txBody>
      </p:sp>
      <p:sp>
        <p:nvSpPr>
          <p:cNvPr id="12" name="Text Placeholder 3">
            <a:extLst>
              <a:ext uri="{FF2B5EF4-FFF2-40B4-BE49-F238E27FC236}">
                <a16:creationId xmlns:a16="http://schemas.microsoft.com/office/drawing/2014/main" id="{9D214DCF-969D-3B2B-1A1B-4CBCB81B23E2}"/>
              </a:ext>
            </a:extLst>
          </p:cNvPr>
          <p:cNvSpPr>
            <a:spLocks noGrp="1"/>
          </p:cNvSpPr>
          <p:nvPr>
            <p:ph type="body" sz="half" idx="90" hasCustomPrompt="1"/>
          </p:nvPr>
        </p:nvSpPr>
        <p:spPr>
          <a:xfrm>
            <a:off x="537007" y="3466992"/>
            <a:ext cx="1375613"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p:txBody>
      </p:sp>
      <p:sp>
        <p:nvSpPr>
          <p:cNvPr id="13" name="Text Placeholder 3">
            <a:extLst>
              <a:ext uri="{FF2B5EF4-FFF2-40B4-BE49-F238E27FC236}">
                <a16:creationId xmlns:a16="http://schemas.microsoft.com/office/drawing/2014/main" id="{06716D1B-9504-1E49-5CDE-0BB727AA4E39}"/>
              </a:ext>
            </a:extLst>
          </p:cNvPr>
          <p:cNvSpPr>
            <a:spLocks noGrp="1"/>
          </p:cNvSpPr>
          <p:nvPr>
            <p:ph type="body" sz="half" idx="92" hasCustomPrompt="1"/>
          </p:nvPr>
        </p:nvSpPr>
        <p:spPr>
          <a:xfrm>
            <a:off x="537007" y="6085354"/>
            <a:ext cx="1375613"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p:txBody>
      </p:sp>
      <p:sp>
        <p:nvSpPr>
          <p:cNvPr id="14" name="Text Placeholder 3">
            <a:extLst>
              <a:ext uri="{FF2B5EF4-FFF2-40B4-BE49-F238E27FC236}">
                <a16:creationId xmlns:a16="http://schemas.microsoft.com/office/drawing/2014/main" id="{7BCBA158-8DC3-17E2-AAAB-3B56BD9F5A3A}"/>
              </a:ext>
            </a:extLst>
          </p:cNvPr>
          <p:cNvSpPr>
            <a:spLocks noGrp="1"/>
          </p:cNvSpPr>
          <p:nvPr>
            <p:ph type="body" sz="half" idx="93" hasCustomPrompt="1"/>
          </p:nvPr>
        </p:nvSpPr>
        <p:spPr>
          <a:xfrm>
            <a:off x="537007" y="8763733"/>
            <a:ext cx="1375613"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p:txBody>
      </p:sp>
    </p:spTree>
    <p:extLst>
      <p:ext uri="{BB962C8B-B14F-4D97-AF65-F5344CB8AC3E}">
        <p14:creationId xmlns:p14="http://schemas.microsoft.com/office/powerpoint/2010/main" val="3246757312"/>
      </p:ext>
    </p:extLst>
  </p:cSld>
  <p:clrMapOvr>
    <a:overrideClrMapping bg1="dk1" tx1="lt1" bg2="dk2" tx2="lt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 6 text box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B828302-BEA3-0D53-6609-6FFE0378F358}"/>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dirty="0"/>
              <a:t>Caption</a:t>
            </a:r>
          </a:p>
        </p:txBody>
      </p:sp>
      <p:sp>
        <p:nvSpPr>
          <p:cNvPr id="5" name="Title 1">
            <a:extLst>
              <a:ext uri="{FF2B5EF4-FFF2-40B4-BE49-F238E27FC236}">
                <a16:creationId xmlns:a16="http://schemas.microsoft.com/office/drawing/2014/main" id="{3E8FAC35-5C4F-B549-E59F-93F56F5F66C9}"/>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dirty="0"/>
              <a:t>Title of section</a:t>
            </a:r>
            <a:br>
              <a:rPr lang="en-US" dirty="0"/>
            </a:br>
            <a:r>
              <a:rPr lang="en-US" dirty="0"/>
              <a:t>Subtitle</a:t>
            </a:r>
          </a:p>
        </p:txBody>
      </p:sp>
      <p:sp>
        <p:nvSpPr>
          <p:cNvPr id="12" name="Text Placeholder 3">
            <a:extLst>
              <a:ext uri="{FF2B5EF4-FFF2-40B4-BE49-F238E27FC236}">
                <a16:creationId xmlns:a16="http://schemas.microsoft.com/office/drawing/2014/main" id="{17547842-4D38-B1D9-6610-5C1DE685D18C}"/>
              </a:ext>
            </a:extLst>
          </p:cNvPr>
          <p:cNvSpPr>
            <a:spLocks noGrp="1"/>
          </p:cNvSpPr>
          <p:nvPr>
            <p:ph type="body" sz="half" idx="88" hasCustomPrompt="1"/>
          </p:nvPr>
        </p:nvSpPr>
        <p:spPr>
          <a:xfrm>
            <a:off x="537007" y="3466992"/>
            <a:ext cx="7031736" cy="2251322"/>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 of section</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3" name="Text Placeholder 3">
            <a:extLst>
              <a:ext uri="{FF2B5EF4-FFF2-40B4-BE49-F238E27FC236}">
                <a16:creationId xmlns:a16="http://schemas.microsoft.com/office/drawing/2014/main" id="{8D4D9A77-3147-DE93-B2D5-CEDB98FF5487}"/>
              </a:ext>
            </a:extLst>
          </p:cNvPr>
          <p:cNvSpPr>
            <a:spLocks noGrp="1"/>
          </p:cNvSpPr>
          <p:nvPr>
            <p:ph type="body" sz="half" idx="89" hasCustomPrompt="1"/>
          </p:nvPr>
        </p:nvSpPr>
        <p:spPr>
          <a:xfrm>
            <a:off x="8672449" y="3466992"/>
            <a:ext cx="7031736" cy="2251322"/>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 of section</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4" name="Text Placeholder 3">
            <a:extLst>
              <a:ext uri="{FF2B5EF4-FFF2-40B4-BE49-F238E27FC236}">
                <a16:creationId xmlns:a16="http://schemas.microsoft.com/office/drawing/2014/main" id="{3ADB1ECC-9FA2-1CC6-ABEC-B2003FF66E28}"/>
              </a:ext>
            </a:extLst>
          </p:cNvPr>
          <p:cNvSpPr>
            <a:spLocks noGrp="1"/>
          </p:cNvSpPr>
          <p:nvPr>
            <p:ph type="body" sz="half" idx="90" hasCustomPrompt="1"/>
          </p:nvPr>
        </p:nvSpPr>
        <p:spPr>
          <a:xfrm>
            <a:off x="16820845" y="3466992"/>
            <a:ext cx="7031736" cy="2251322"/>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 of section</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5" name="Text Placeholder 3">
            <a:extLst>
              <a:ext uri="{FF2B5EF4-FFF2-40B4-BE49-F238E27FC236}">
                <a16:creationId xmlns:a16="http://schemas.microsoft.com/office/drawing/2014/main" id="{8F2DF256-6CC2-FE09-E94A-A36A61C343BE}"/>
              </a:ext>
            </a:extLst>
          </p:cNvPr>
          <p:cNvSpPr>
            <a:spLocks noGrp="1"/>
          </p:cNvSpPr>
          <p:nvPr>
            <p:ph type="body" sz="half" idx="91" hasCustomPrompt="1"/>
          </p:nvPr>
        </p:nvSpPr>
        <p:spPr>
          <a:xfrm>
            <a:off x="537007" y="7852451"/>
            <a:ext cx="7031736" cy="2251322"/>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 of section</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6" name="Text Placeholder 3">
            <a:extLst>
              <a:ext uri="{FF2B5EF4-FFF2-40B4-BE49-F238E27FC236}">
                <a16:creationId xmlns:a16="http://schemas.microsoft.com/office/drawing/2014/main" id="{A2843DBC-AB02-6AA1-4E4C-2C2D69C687A7}"/>
              </a:ext>
            </a:extLst>
          </p:cNvPr>
          <p:cNvSpPr>
            <a:spLocks noGrp="1"/>
          </p:cNvSpPr>
          <p:nvPr>
            <p:ph type="body" sz="half" idx="92" hasCustomPrompt="1"/>
          </p:nvPr>
        </p:nvSpPr>
        <p:spPr>
          <a:xfrm>
            <a:off x="8672449" y="7852451"/>
            <a:ext cx="7031736" cy="2251322"/>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 of section</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7" name="Text Placeholder 3">
            <a:extLst>
              <a:ext uri="{FF2B5EF4-FFF2-40B4-BE49-F238E27FC236}">
                <a16:creationId xmlns:a16="http://schemas.microsoft.com/office/drawing/2014/main" id="{7C270EDE-9A91-3847-9D2E-88E1A77823A4}"/>
              </a:ext>
            </a:extLst>
          </p:cNvPr>
          <p:cNvSpPr>
            <a:spLocks noGrp="1"/>
          </p:cNvSpPr>
          <p:nvPr>
            <p:ph type="body" sz="half" idx="93" hasCustomPrompt="1"/>
          </p:nvPr>
        </p:nvSpPr>
        <p:spPr>
          <a:xfrm>
            <a:off x="16820845" y="7852451"/>
            <a:ext cx="7031736" cy="2251322"/>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 of section</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13883261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 4 colum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8EDFE7CA-8690-5036-FD7C-1BDF26EEBF84}"/>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dirty="0"/>
              <a:t>Caption</a:t>
            </a:r>
          </a:p>
        </p:txBody>
      </p:sp>
      <p:sp>
        <p:nvSpPr>
          <p:cNvPr id="9" name="Title 1">
            <a:extLst>
              <a:ext uri="{FF2B5EF4-FFF2-40B4-BE49-F238E27FC236}">
                <a16:creationId xmlns:a16="http://schemas.microsoft.com/office/drawing/2014/main" id="{E20E6587-852F-DC02-4B84-57EBC4575E38}"/>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dirty="0"/>
              <a:t>Title of section</a:t>
            </a:r>
            <a:br>
              <a:rPr lang="en-US" dirty="0"/>
            </a:br>
            <a:r>
              <a:rPr lang="en-US" dirty="0"/>
              <a:t>Subtitle</a:t>
            </a:r>
          </a:p>
        </p:txBody>
      </p:sp>
      <p:sp>
        <p:nvSpPr>
          <p:cNvPr id="10" name="Text Placeholder 3">
            <a:extLst>
              <a:ext uri="{FF2B5EF4-FFF2-40B4-BE49-F238E27FC236}">
                <a16:creationId xmlns:a16="http://schemas.microsoft.com/office/drawing/2014/main" id="{BB74CDF1-F9E2-275B-74E7-5A240A3D2A8A}"/>
              </a:ext>
            </a:extLst>
          </p:cNvPr>
          <p:cNvSpPr>
            <a:spLocks noGrp="1"/>
          </p:cNvSpPr>
          <p:nvPr>
            <p:ph type="body" sz="half" idx="88" hasCustomPrompt="1"/>
          </p:nvPr>
        </p:nvSpPr>
        <p:spPr>
          <a:xfrm>
            <a:off x="537007" y="5086799"/>
            <a:ext cx="5339107" cy="3871060"/>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 of section</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6" name="Text Placeholder 3">
            <a:extLst>
              <a:ext uri="{FF2B5EF4-FFF2-40B4-BE49-F238E27FC236}">
                <a16:creationId xmlns:a16="http://schemas.microsoft.com/office/drawing/2014/main" id="{487C3439-0D6F-1FF5-F883-54AC797C35D1}"/>
              </a:ext>
            </a:extLst>
          </p:cNvPr>
          <p:cNvSpPr>
            <a:spLocks noGrp="1"/>
          </p:cNvSpPr>
          <p:nvPr>
            <p:ph type="body" sz="half" idx="89" hasCustomPrompt="1"/>
          </p:nvPr>
        </p:nvSpPr>
        <p:spPr>
          <a:xfrm>
            <a:off x="6525437" y="5086799"/>
            <a:ext cx="5339107" cy="3871060"/>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 of section</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7" name="Text Placeholder 3">
            <a:extLst>
              <a:ext uri="{FF2B5EF4-FFF2-40B4-BE49-F238E27FC236}">
                <a16:creationId xmlns:a16="http://schemas.microsoft.com/office/drawing/2014/main" id="{DD1D4A08-2181-1589-37D7-D00F290CD521}"/>
              </a:ext>
            </a:extLst>
          </p:cNvPr>
          <p:cNvSpPr>
            <a:spLocks noGrp="1"/>
          </p:cNvSpPr>
          <p:nvPr>
            <p:ph type="body" sz="half" idx="90" hasCustomPrompt="1"/>
          </p:nvPr>
        </p:nvSpPr>
        <p:spPr>
          <a:xfrm>
            <a:off x="12513867" y="5086799"/>
            <a:ext cx="5339107" cy="3871060"/>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 of section</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8" name="Text Placeholder 3">
            <a:extLst>
              <a:ext uri="{FF2B5EF4-FFF2-40B4-BE49-F238E27FC236}">
                <a16:creationId xmlns:a16="http://schemas.microsoft.com/office/drawing/2014/main" id="{5F0C442A-3DED-8FFB-43DF-DFD48D0C4D14}"/>
              </a:ext>
            </a:extLst>
          </p:cNvPr>
          <p:cNvSpPr>
            <a:spLocks noGrp="1"/>
          </p:cNvSpPr>
          <p:nvPr>
            <p:ph type="body" sz="half" idx="91" hasCustomPrompt="1"/>
          </p:nvPr>
        </p:nvSpPr>
        <p:spPr>
          <a:xfrm>
            <a:off x="18502297" y="5086799"/>
            <a:ext cx="5339107" cy="3871060"/>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 of section</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40533346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 5 colum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CFA360A9-9732-A83B-8647-26E459F463B8}"/>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dirty="0"/>
              <a:t>Caption</a:t>
            </a:r>
          </a:p>
        </p:txBody>
      </p:sp>
      <p:sp>
        <p:nvSpPr>
          <p:cNvPr id="9" name="Title 1">
            <a:extLst>
              <a:ext uri="{FF2B5EF4-FFF2-40B4-BE49-F238E27FC236}">
                <a16:creationId xmlns:a16="http://schemas.microsoft.com/office/drawing/2014/main" id="{59BFA079-6D0E-2F60-C2F1-CB72D7540BC5}"/>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dirty="0"/>
              <a:t>Title of section</a:t>
            </a:r>
            <a:br>
              <a:rPr lang="en-US" dirty="0"/>
            </a:br>
            <a:r>
              <a:rPr lang="en-US" dirty="0"/>
              <a:t>Subtitle</a:t>
            </a:r>
          </a:p>
        </p:txBody>
      </p:sp>
      <p:sp>
        <p:nvSpPr>
          <p:cNvPr id="10" name="Text Placeholder 3">
            <a:extLst>
              <a:ext uri="{FF2B5EF4-FFF2-40B4-BE49-F238E27FC236}">
                <a16:creationId xmlns:a16="http://schemas.microsoft.com/office/drawing/2014/main" id="{68390D91-30C1-094F-1DAB-BD68FF7A5D3B}"/>
              </a:ext>
            </a:extLst>
          </p:cNvPr>
          <p:cNvSpPr>
            <a:spLocks noGrp="1"/>
          </p:cNvSpPr>
          <p:nvPr>
            <p:ph type="body" sz="half" idx="88" hasCustomPrompt="1"/>
          </p:nvPr>
        </p:nvSpPr>
        <p:spPr>
          <a:xfrm>
            <a:off x="537007" y="5086799"/>
            <a:ext cx="4280791" cy="4683590"/>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 of section</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4" name="Text Placeholder 3">
            <a:extLst>
              <a:ext uri="{FF2B5EF4-FFF2-40B4-BE49-F238E27FC236}">
                <a16:creationId xmlns:a16="http://schemas.microsoft.com/office/drawing/2014/main" id="{A59F8D9E-0F0E-2CE8-78ED-E0D477D507B5}"/>
              </a:ext>
            </a:extLst>
          </p:cNvPr>
          <p:cNvSpPr>
            <a:spLocks noGrp="1"/>
          </p:cNvSpPr>
          <p:nvPr>
            <p:ph type="body" sz="half" idx="89" hasCustomPrompt="1"/>
          </p:nvPr>
        </p:nvSpPr>
        <p:spPr>
          <a:xfrm>
            <a:off x="5294306" y="5086799"/>
            <a:ext cx="4280791" cy="4683590"/>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 of section</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5" name="Text Placeholder 3">
            <a:extLst>
              <a:ext uri="{FF2B5EF4-FFF2-40B4-BE49-F238E27FC236}">
                <a16:creationId xmlns:a16="http://schemas.microsoft.com/office/drawing/2014/main" id="{82B76F07-05AA-F32A-8A30-0E746B2D99FF}"/>
              </a:ext>
            </a:extLst>
          </p:cNvPr>
          <p:cNvSpPr>
            <a:spLocks noGrp="1"/>
          </p:cNvSpPr>
          <p:nvPr>
            <p:ph type="body" sz="half" idx="90" hasCustomPrompt="1"/>
          </p:nvPr>
        </p:nvSpPr>
        <p:spPr>
          <a:xfrm>
            <a:off x="10051605" y="5086799"/>
            <a:ext cx="4280791" cy="4683590"/>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 of section</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6" name="Text Placeholder 3">
            <a:extLst>
              <a:ext uri="{FF2B5EF4-FFF2-40B4-BE49-F238E27FC236}">
                <a16:creationId xmlns:a16="http://schemas.microsoft.com/office/drawing/2014/main" id="{3B431699-0B21-D4E2-16F9-3A1FA04F0C6D}"/>
              </a:ext>
            </a:extLst>
          </p:cNvPr>
          <p:cNvSpPr>
            <a:spLocks noGrp="1"/>
          </p:cNvSpPr>
          <p:nvPr>
            <p:ph type="body" sz="half" idx="91" hasCustomPrompt="1"/>
          </p:nvPr>
        </p:nvSpPr>
        <p:spPr>
          <a:xfrm>
            <a:off x="14808904" y="5086799"/>
            <a:ext cx="4280791" cy="4683590"/>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 of section</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7" name="Text Placeholder 3">
            <a:extLst>
              <a:ext uri="{FF2B5EF4-FFF2-40B4-BE49-F238E27FC236}">
                <a16:creationId xmlns:a16="http://schemas.microsoft.com/office/drawing/2014/main" id="{2591349B-8092-4416-34AF-C9432A05A012}"/>
              </a:ext>
            </a:extLst>
          </p:cNvPr>
          <p:cNvSpPr>
            <a:spLocks noGrp="1"/>
          </p:cNvSpPr>
          <p:nvPr>
            <p:ph type="body" sz="half" idx="92" hasCustomPrompt="1"/>
          </p:nvPr>
        </p:nvSpPr>
        <p:spPr>
          <a:xfrm>
            <a:off x="19566203" y="5086799"/>
            <a:ext cx="4280791" cy="4683590"/>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 of section</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19800532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Quote highlight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4AF973B3-25B3-23ED-EF28-75FC823920BD}"/>
              </a:ext>
            </a:extLst>
          </p:cNvPr>
          <p:cNvSpPr>
            <a:spLocks noGrp="1"/>
          </p:cNvSpPr>
          <p:nvPr>
            <p:ph type="body" sz="half" idx="88" hasCustomPrompt="1"/>
          </p:nvPr>
        </p:nvSpPr>
        <p:spPr>
          <a:xfrm>
            <a:off x="537007" y="423252"/>
            <a:ext cx="14497714" cy="9325630"/>
          </a:xfrm>
          <a:prstGeom prst="rect">
            <a:avLst/>
          </a:prstGeom>
          <a:noFill/>
        </p:spPr>
        <p:txBody>
          <a:bodyPr wrap="square" anchor="t">
            <a:spAutoFit/>
          </a:bodyPr>
          <a:lstStyle>
            <a:lvl1pPr marL="0" indent="0" algn="l">
              <a:lnSpc>
                <a:spcPct val="100000"/>
              </a:lnSpc>
              <a:spcBef>
                <a:spcPts val="0"/>
              </a:spcBef>
              <a:spcAft>
                <a:spcPts val="600"/>
              </a:spcAft>
              <a:buFont typeface="Arial" panose="020B0604020202020204" pitchFamily="34" charset="0"/>
              <a:buNone/>
              <a:defRPr sz="6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“Full page quote or sentence.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394220767"/>
      </p:ext>
    </p:extLst>
  </p:cSld>
  <p:clrMapOvr>
    <a:overrideClrMapping bg1="dk1" tx1="lt1" bg2="dk2" tx2="lt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Quote high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AE65BA3F-109A-A3F9-AED3-DAC1C6CBB2C8}"/>
              </a:ext>
            </a:extLst>
          </p:cNvPr>
          <p:cNvSpPr>
            <a:spLocks noGrp="1"/>
          </p:cNvSpPr>
          <p:nvPr>
            <p:ph type="body" sz="half" idx="88" hasCustomPrompt="1"/>
          </p:nvPr>
        </p:nvSpPr>
        <p:spPr>
          <a:xfrm>
            <a:off x="537007" y="423252"/>
            <a:ext cx="14497714" cy="9325630"/>
          </a:xfrm>
          <a:prstGeom prst="rect">
            <a:avLst/>
          </a:prstGeom>
          <a:noFill/>
        </p:spPr>
        <p:txBody>
          <a:bodyPr wrap="square" anchor="t">
            <a:spAutoFit/>
          </a:bodyPr>
          <a:lstStyle>
            <a:lvl1pPr marL="0" indent="0" algn="l">
              <a:lnSpc>
                <a:spcPct val="100000"/>
              </a:lnSpc>
              <a:spcBef>
                <a:spcPts val="0"/>
              </a:spcBef>
              <a:spcAft>
                <a:spcPts val="600"/>
              </a:spcAft>
              <a:buFont typeface="Arial" panose="020B0604020202020204" pitchFamily="34" charset="0"/>
              <a:buNone/>
              <a:defRPr sz="6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“Full page quote or sentence.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2518042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685FC1-6A66-5ADA-0482-168FCE35B486}"/>
              </a:ext>
            </a:extLst>
          </p:cNvPr>
          <p:cNvSpPr>
            <a:spLocks noGrp="1"/>
          </p:cNvSpPr>
          <p:nvPr>
            <p:ph type="title" hasCustomPrompt="1"/>
          </p:nvPr>
        </p:nvSpPr>
        <p:spPr>
          <a:xfrm>
            <a:off x="537006" y="423251"/>
            <a:ext cx="15627095" cy="1477328"/>
          </a:xfrm>
          <a:prstGeom prst="rect">
            <a:avLst/>
          </a:prstGeom>
          <a:noFill/>
        </p:spPr>
        <p:txBody>
          <a:bodyPr vert="horz" wrap="square" lIns="91440" tIns="45720" rIns="91440" bIns="45720" rtlCol="0" anchor="t">
            <a:spAutoFit/>
          </a:bodyPr>
          <a:lstStyle>
            <a:lvl1pPr>
              <a:defRPr lang="en-US" sz="10000" b="0" i="0" spc="-180" dirty="0">
                <a:solidFill>
                  <a:schemeClr val="tx1"/>
                </a:solidFill>
                <a:ea typeface="Helvetica Neue Medium"/>
                <a:cs typeface="Haffer" pitchFamily="2" charset="77"/>
              </a:defRPr>
            </a:lvl1pPr>
          </a:lstStyle>
          <a:p>
            <a:pPr marL="0" lvl="0" indent="0">
              <a:spcBef>
                <a:spcPts val="1000"/>
              </a:spcBef>
              <a:buFont typeface="Arial" panose="020B0604020202020204" pitchFamily="34" charset="0"/>
            </a:pPr>
            <a:r>
              <a:rPr lang="en-US" dirty="0"/>
              <a:t>01 Section header</a:t>
            </a:r>
          </a:p>
        </p:txBody>
      </p:sp>
    </p:spTree>
    <p:extLst>
      <p:ext uri="{BB962C8B-B14F-4D97-AF65-F5344CB8AC3E}">
        <p14:creationId xmlns:p14="http://schemas.microsoft.com/office/powerpoint/2010/main" val="1120895205"/>
      </p:ext>
    </p:extLst>
  </p:cSld>
  <p:clrMapOvr>
    <a:overrideClrMapping bg1="dk1" tx1="lt1" bg2="dk2" tx2="lt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Quote highlight + im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58BA4CDE-072F-4F2D-1AEB-5CCA581621CF}"/>
              </a:ext>
            </a:extLst>
          </p:cNvPr>
          <p:cNvSpPr>
            <a:spLocks noGrp="1"/>
          </p:cNvSpPr>
          <p:nvPr>
            <p:ph type="pic" sz="quarter" idx="83" hasCustomPrompt="1"/>
          </p:nvPr>
        </p:nvSpPr>
        <p:spPr>
          <a:xfrm>
            <a:off x="532473" y="508000"/>
            <a:ext cx="6918723" cy="12705481"/>
          </a:xfrm>
          <a:prstGeom prst="roundRect">
            <a:avLst>
              <a:gd name="adj" fmla="val 2162"/>
            </a:avLst>
          </a:prstGeom>
        </p:spPr>
        <p:txBody>
          <a:bodyPr/>
          <a:lstStyle>
            <a:lvl1pPr algn="ctr">
              <a:defRPr sz="1000"/>
            </a:lvl1pPr>
          </a:lstStyle>
          <a:p>
            <a:r>
              <a:rPr lang="en-SE" dirty="0"/>
              <a:t> </a:t>
            </a:r>
          </a:p>
        </p:txBody>
      </p:sp>
      <p:sp>
        <p:nvSpPr>
          <p:cNvPr id="2" name="Text Placeholder 3">
            <a:extLst>
              <a:ext uri="{FF2B5EF4-FFF2-40B4-BE49-F238E27FC236}">
                <a16:creationId xmlns:a16="http://schemas.microsoft.com/office/drawing/2014/main" id="{F786F3D1-EBD4-584E-15B8-78A461414D75}"/>
              </a:ext>
            </a:extLst>
          </p:cNvPr>
          <p:cNvSpPr>
            <a:spLocks noGrp="1"/>
          </p:cNvSpPr>
          <p:nvPr>
            <p:ph type="body" sz="half" idx="88" hasCustomPrompt="1"/>
          </p:nvPr>
        </p:nvSpPr>
        <p:spPr>
          <a:xfrm>
            <a:off x="7966499" y="423252"/>
            <a:ext cx="15824367" cy="7571303"/>
          </a:xfrm>
          <a:prstGeom prst="rect">
            <a:avLst/>
          </a:prstGeom>
          <a:noFill/>
        </p:spPr>
        <p:txBody>
          <a:bodyPr wrap="square" anchor="t">
            <a:spAutoFit/>
          </a:bodyPr>
          <a:lstStyle>
            <a:lvl1pPr marL="0" indent="0" algn="l">
              <a:lnSpc>
                <a:spcPct val="90000"/>
              </a:lnSpc>
              <a:spcBef>
                <a:spcPts val="0"/>
              </a:spcBef>
              <a:spcAft>
                <a:spcPts val="600"/>
              </a:spcAft>
              <a:buFont typeface="Arial" panose="020B0604020202020204" pitchFamily="34" charset="0"/>
              <a:buNone/>
              <a:defRPr sz="6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“Full page quote or sentence.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6" name="Text Placeholder 3">
            <a:extLst>
              <a:ext uri="{FF2B5EF4-FFF2-40B4-BE49-F238E27FC236}">
                <a16:creationId xmlns:a16="http://schemas.microsoft.com/office/drawing/2014/main" id="{E875AED5-4E11-6D44-0DA4-F1A19074DB44}"/>
              </a:ext>
            </a:extLst>
          </p:cNvPr>
          <p:cNvSpPr>
            <a:spLocks noGrp="1"/>
          </p:cNvSpPr>
          <p:nvPr>
            <p:ph type="body" sz="half" idx="112" hasCustomPrompt="1"/>
          </p:nvPr>
        </p:nvSpPr>
        <p:spPr>
          <a:xfrm>
            <a:off x="7967897" y="12189446"/>
            <a:ext cx="4279392" cy="1078992"/>
          </a:xfrm>
          <a:prstGeom prst="rect">
            <a:avLst/>
          </a:prstGeom>
        </p:spPr>
        <p:txBody>
          <a:bodyPr vert="horz" wrap="square" lIns="91440" tIns="45720" rIns="91440" bIns="45720" rtlCol="0">
            <a:spAutoFit/>
          </a:bodyPr>
          <a:lstStyle>
            <a:lvl1pPr marL="0" indent="0">
              <a:lnSpc>
                <a:spcPct val="90000"/>
              </a:lnSpc>
              <a:buFont typeface="Arial" panose="020B0604020202020204" pitchFamily="34" charset="0"/>
              <a:buNone/>
              <a:defRPr lang="pt-BR" sz="2000" b="0" i="0" spc="-39" dirty="0">
                <a:ea typeface="Helvetica Neue Medium"/>
                <a:cs typeface="Haffer" pitchFamily="2" charset="77"/>
              </a:defRPr>
            </a:lvl1pPr>
          </a:lstStyle>
          <a:p>
            <a:pPr marL="0" marR="0" lvl="0" indent="0" defTabSz="825500">
              <a:lnSpc>
                <a:spcPct val="110000"/>
              </a:lnSpc>
              <a:spcBef>
                <a:spcPts val="0"/>
              </a:spcBef>
              <a:spcAft>
                <a:spcPts val="0"/>
              </a:spcAft>
              <a:buClrTx/>
              <a:buSzTx/>
              <a:buFontTx/>
              <a:buNone/>
              <a:tabLst/>
            </a:pPr>
            <a:r>
              <a:rPr lang="en-GB" dirty="0"/>
              <a:t>Name</a:t>
            </a:r>
          </a:p>
          <a:p>
            <a:pPr marL="0" marR="0" lvl="0" indent="0" defTabSz="825500">
              <a:lnSpc>
                <a:spcPct val="110000"/>
              </a:lnSpc>
              <a:spcBef>
                <a:spcPts val="0"/>
              </a:spcBef>
              <a:spcAft>
                <a:spcPts val="0"/>
              </a:spcAft>
              <a:buClrTx/>
              <a:buSzTx/>
              <a:buFontTx/>
              <a:buNone/>
              <a:tabLst/>
            </a:pPr>
            <a:r>
              <a:rPr lang="en-GB" dirty="0"/>
              <a:t>Title</a:t>
            </a:r>
          </a:p>
          <a:p>
            <a:pPr marL="0" marR="0" lvl="0" indent="0" defTabSz="825500">
              <a:lnSpc>
                <a:spcPct val="110000"/>
              </a:lnSpc>
              <a:spcBef>
                <a:spcPts val="0"/>
              </a:spcBef>
              <a:spcAft>
                <a:spcPts val="0"/>
              </a:spcAft>
              <a:buClrTx/>
              <a:buSzTx/>
              <a:buFontTx/>
              <a:buNone/>
              <a:tabLst/>
            </a:pPr>
            <a:r>
              <a:rPr lang="en-GB" dirty="0"/>
              <a:t>Company</a:t>
            </a:r>
          </a:p>
        </p:txBody>
      </p:sp>
    </p:spTree>
    <p:extLst>
      <p:ext uri="{BB962C8B-B14F-4D97-AF65-F5344CB8AC3E}">
        <p14:creationId xmlns:p14="http://schemas.microsoft.com/office/powerpoint/2010/main" val="3176408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Quote highlight + img – Dark">
    <p:bg>
      <p:bgRef idx="1001">
        <a:schemeClr val="bg2"/>
      </p:bgRef>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A5CB05C7-56AC-5787-7D00-C1D6067B3781}"/>
              </a:ext>
            </a:extLst>
          </p:cNvPr>
          <p:cNvSpPr>
            <a:spLocks noGrp="1"/>
          </p:cNvSpPr>
          <p:nvPr>
            <p:ph type="pic" sz="quarter" idx="83" hasCustomPrompt="1"/>
          </p:nvPr>
        </p:nvSpPr>
        <p:spPr>
          <a:xfrm>
            <a:off x="532473" y="508000"/>
            <a:ext cx="6918723" cy="12705481"/>
          </a:xfrm>
          <a:prstGeom prst="roundRect">
            <a:avLst>
              <a:gd name="adj" fmla="val 2162"/>
            </a:avLst>
          </a:prstGeom>
        </p:spPr>
        <p:txBody>
          <a:bodyPr/>
          <a:lstStyle>
            <a:lvl1pPr algn="ctr">
              <a:defRPr sz="1000">
                <a:solidFill>
                  <a:schemeClr val="tx1"/>
                </a:solidFill>
              </a:defRPr>
            </a:lvl1pPr>
          </a:lstStyle>
          <a:p>
            <a:r>
              <a:rPr lang="en-SE" dirty="0"/>
              <a:t> </a:t>
            </a:r>
          </a:p>
        </p:txBody>
      </p:sp>
      <p:sp>
        <p:nvSpPr>
          <p:cNvPr id="4" name="Text Placeholder 3">
            <a:extLst>
              <a:ext uri="{FF2B5EF4-FFF2-40B4-BE49-F238E27FC236}">
                <a16:creationId xmlns:a16="http://schemas.microsoft.com/office/drawing/2014/main" id="{454D2AD1-AAAB-2B6D-726A-1C16E848023D}"/>
              </a:ext>
            </a:extLst>
          </p:cNvPr>
          <p:cNvSpPr>
            <a:spLocks noGrp="1"/>
          </p:cNvSpPr>
          <p:nvPr>
            <p:ph type="body" sz="half" idx="88" hasCustomPrompt="1"/>
          </p:nvPr>
        </p:nvSpPr>
        <p:spPr>
          <a:xfrm>
            <a:off x="7966499" y="423252"/>
            <a:ext cx="15824367" cy="7571303"/>
          </a:xfrm>
          <a:prstGeom prst="rect">
            <a:avLst/>
          </a:prstGeom>
          <a:noFill/>
        </p:spPr>
        <p:txBody>
          <a:bodyPr wrap="square" anchor="t">
            <a:spAutoFit/>
          </a:bodyPr>
          <a:lstStyle>
            <a:lvl1pPr marL="0" indent="0" algn="l">
              <a:lnSpc>
                <a:spcPct val="90000"/>
              </a:lnSpc>
              <a:spcBef>
                <a:spcPts val="0"/>
              </a:spcBef>
              <a:spcAft>
                <a:spcPts val="600"/>
              </a:spcAft>
              <a:buFont typeface="Arial" panose="020B0604020202020204" pitchFamily="34" charset="0"/>
              <a:buNone/>
              <a:defRPr sz="6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“Full page quote or sentence.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5" name="Text Placeholder 3">
            <a:extLst>
              <a:ext uri="{FF2B5EF4-FFF2-40B4-BE49-F238E27FC236}">
                <a16:creationId xmlns:a16="http://schemas.microsoft.com/office/drawing/2014/main" id="{02412E73-4FCC-230E-64B7-0B27D8B8F835}"/>
              </a:ext>
            </a:extLst>
          </p:cNvPr>
          <p:cNvSpPr>
            <a:spLocks noGrp="1"/>
          </p:cNvSpPr>
          <p:nvPr>
            <p:ph type="body" sz="half" idx="112" hasCustomPrompt="1"/>
          </p:nvPr>
        </p:nvSpPr>
        <p:spPr>
          <a:xfrm>
            <a:off x="7967897" y="12189446"/>
            <a:ext cx="4279392" cy="1078992"/>
          </a:xfrm>
          <a:prstGeom prst="rect">
            <a:avLst/>
          </a:prstGeom>
        </p:spPr>
        <p:txBody>
          <a:bodyPr vert="horz" wrap="square" lIns="91440" tIns="45720" rIns="91440" bIns="45720" rtlCol="0">
            <a:spAutoFit/>
          </a:bodyPr>
          <a:lstStyle>
            <a:lvl1pPr marL="0" indent="0">
              <a:lnSpc>
                <a:spcPct val="90000"/>
              </a:lnSpc>
              <a:buFont typeface="Arial" panose="020B0604020202020204" pitchFamily="34" charset="0"/>
              <a:buNone/>
              <a:defRPr lang="pt-BR" sz="2000" b="0" i="0" spc="-39" dirty="0">
                <a:solidFill>
                  <a:schemeClr val="tx1"/>
                </a:solidFill>
                <a:ea typeface="Helvetica Neue Medium"/>
                <a:cs typeface="Haffer" pitchFamily="2" charset="77"/>
              </a:defRPr>
            </a:lvl1pPr>
          </a:lstStyle>
          <a:p>
            <a:pPr marL="0" marR="0" lvl="0" indent="0" defTabSz="825500">
              <a:lnSpc>
                <a:spcPct val="110000"/>
              </a:lnSpc>
              <a:spcBef>
                <a:spcPts val="0"/>
              </a:spcBef>
              <a:spcAft>
                <a:spcPts val="0"/>
              </a:spcAft>
              <a:buClrTx/>
              <a:buSzTx/>
              <a:buFontTx/>
              <a:buNone/>
              <a:tabLst/>
            </a:pPr>
            <a:r>
              <a:rPr lang="en-GB" dirty="0"/>
              <a:t>Name</a:t>
            </a:r>
          </a:p>
          <a:p>
            <a:pPr marL="0" marR="0" lvl="0" indent="0" defTabSz="825500">
              <a:lnSpc>
                <a:spcPct val="110000"/>
              </a:lnSpc>
              <a:spcBef>
                <a:spcPts val="0"/>
              </a:spcBef>
              <a:spcAft>
                <a:spcPts val="0"/>
              </a:spcAft>
              <a:buClrTx/>
              <a:buSzTx/>
              <a:buFontTx/>
              <a:buNone/>
              <a:tabLst/>
            </a:pPr>
            <a:r>
              <a:rPr lang="en-GB" dirty="0"/>
              <a:t>Title</a:t>
            </a:r>
          </a:p>
          <a:p>
            <a:pPr marL="0" marR="0" lvl="0" indent="0" defTabSz="825500">
              <a:lnSpc>
                <a:spcPct val="110000"/>
              </a:lnSpc>
              <a:spcBef>
                <a:spcPts val="0"/>
              </a:spcBef>
              <a:spcAft>
                <a:spcPts val="0"/>
              </a:spcAft>
              <a:buClrTx/>
              <a:buSzTx/>
              <a:buFontTx/>
              <a:buNone/>
              <a:tabLst/>
            </a:pPr>
            <a:r>
              <a:rPr lang="en-GB" dirty="0"/>
              <a:t>Company</a:t>
            </a:r>
          </a:p>
        </p:txBody>
      </p:sp>
    </p:spTree>
    <p:extLst>
      <p:ext uri="{BB962C8B-B14F-4D97-AF65-F5344CB8AC3E}">
        <p14:creationId xmlns:p14="http://schemas.microsoft.com/office/powerpoint/2010/main" val="836111107"/>
      </p:ext>
    </p:extLst>
  </p:cSld>
  <p:clrMapOvr>
    <a:overrideClrMapping bg1="dk1" tx1="lt1" bg2="dk2" tx2="lt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AACA3E7-ECBB-3741-9F2F-E3B09CDAC9DF}"/>
              </a:ext>
            </a:extLst>
          </p:cNvPr>
          <p:cNvSpPr>
            <a:spLocks noGrp="1"/>
          </p:cNvSpPr>
          <p:nvPr>
            <p:ph type="body" sz="half" idx="88" hasCustomPrompt="1"/>
          </p:nvPr>
        </p:nvSpPr>
        <p:spPr>
          <a:xfrm>
            <a:off x="537007" y="423252"/>
            <a:ext cx="23253859" cy="5632311"/>
          </a:xfrm>
          <a:prstGeom prst="rect">
            <a:avLst/>
          </a:prstGeom>
          <a:noFill/>
        </p:spPr>
        <p:txBody>
          <a:bodyPr wrap="square" anchor="t">
            <a:spAutoFit/>
          </a:bodyPr>
          <a:lstStyle>
            <a:lvl1pPr marL="0" indent="0" algn="l">
              <a:lnSpc>
                <a:spcPct val="90000"/>
              </a:lnSpc>
              <a:spcBef>
                <a:spcPts val="0"/>
              </a:spcBef>
              <a:spcAft>
                <a:spcPts val="600"/>
              </a:spcAft>
              <a:buFont typeface="Arial" panose="020B0604020202020204" pitchFamily="34" charset="0"/>
              <a:buNone/>
              <a:defRPr sz="10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“Full page quote or sentence.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4" name="Text Placeholder 3">
            <a:extLst>
              <a:ext uri="{FF2B5EF4-FFF2-40B4-BE49-F238E27FC236}">
                <a16:creationId xmlns:a16="http://schemas.microsoft.com/office/drawing/2014/main" id="{BBD0DE13-CDA6-8A25-3E1F-81971E8CF59A}"/>
              </a:ext>
            </a:extLst>
          </p:cNvPr>
          <p:cNvSpPr>
            <a:spLocks noGrp="1"/>
          </p:cNvSpPr>
          <p:nvPr>
            <p:ph type="body" sz="half" idx="112" hasCustomPrompt="1"/>
          </p:nvPr>
        </p:nvSpPr>
        <p:spPr>
          <a:xfrm>
            <a:off x="537007" y="12189446"/>
            <a:ext cx="4279392" cy="1078992"/>
          </a:xfrm>
          <a:prstGeom prst="rect">
            <a:avLst/>
          </a:prstGeom>
        </p:spPr>
        <p:txBody>
          <a:bodyPr vert="horz" wrap="square" lIns="91440" tIns="45720" rIns="91440" bIns="45720" rtlCol="0">
            <a:spAutoFit/>
          </a:bodyPr>
          <a:lstStyle>
            <a:lvl1pPr marL="0" indent="0">
              <a:lnSpc>
                <a:spcPct val="90000"/>
              </a:lnSpc>
              <a:buFont typeface="Arial" panose="020B0604020202020204" pitchFamily="34" charset="0"/>
              <a:buNone/>
              <a:defRPr lang="pt-BR" sz="2000" b="0" i="0" spc="-39" dirty="0">
                <a:ea typeface="Helvetica Neue Medium"/>
                <a:cs typeface="Haffer" pitchFamily="2" charset="77"/>
              </a:defRPr>
            </a:lvl1pPr>
          </a:lstStyle>
          <a:p>
            <a:pPr marL="0" marR="0" lvl="0" indent="0" defTabSz="825500">
              <a:lnSpc>
                <a:spcPct val="110000"/>
              </a:lnSpc>
              <a:spcBef>
                <a:spcPts val="0"/>
              </a:spcBef>
              <a:spcAft>
                <a:spcPts val="0"/>
              </a:spcAft>
              <a:buClrTx/>
              <a:buSzTx/>
              <a:buFontTx/>
              <a:buNone/>
              <a:tabLst/>
            </a:pPr>
            <a:r>
              <a:rPr lang="en-GB" dirty="0"/>
              <a:t>Name</a:t>
            </a:r>
          </a:p>
          <a:p>
            <a:pPr marL="0" marR="0" lvl="0" indent="0" defTabSz="825500">
              <a:lnSpc>
                <a:spcPct val="110000"/>
              </a:lnSpc>
              <a:spcBef>
                <a:spcPts val="0"/>
              </a:spcBef>
              <a:spcAft>
                <a:spcPts val="0"/>
              </a:spcAft>
              <a:buClrTx/>
              <a:buSzTx/>
              <a:buFontTx/>
              <a:buNone/>
              <a:tabLst/>
            </a:pPr>
            <a:r>
              <a:rPr lang="en-GB" dirty="0"/>
              <a:t>Title</a:t>
            </a:r>
          </a:p>
          <a:p>
            <a:pPr marL="0" marR="0" lvl="0" indent="0" defTabSz="825500">
              <a:lnSpc>
                <a:spcPct val="110000"/>
              </a:lnSpc>
              <a:spcBef>
                <a:spcPts val="0"/>
              </a:spcBef>
              <a:spcAft>
                <a:spcPts val="0"/>
              </a:spcAft>
              <a:buClrTx/>
              <a:buSzTx/>
              <a:buFontTx/>
              <a:buNone/>
              <a:tabLst/>
            </a:pPr>
            <a:r>
              <a:rPr lang="en-GB" dirty="0"/>
              <a:t>Company</a:t>
            </a:r>
          </a:p>
        </p:txBody>
      </p:sp>
    </p:spTree>
    <p:extLst>
      <p:ext uri="{BB962C8B-B14F-4D97-AF65-F5344CB8AC3E}">
        <p14:creationId xmlns:p14="http://schemas.microsoft.com/office/powerpoint/2010/main" val="214587875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Quote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9B1617A1-6689-E2F1-ABAE-E967823F227F}"/>
              </a:ext>
            </a:extLst>
          </p:cNvPr>
          <p:cNvSpPr>
            <a:spLocks noGrp="1"/>
          </p:cNvSpPr>
          <p:nvPr>
            <p:ph type="body" sz="half" idx="88" hasCustomPrompt="1"/>
          </p:nvPr>
        </p:nvSpPr>
        <p:spPr>
          <a:xfrm>
            <a:off x="537007" y="423252"/>
            <a:ext cx="23253859" cy="5632311"/>
          </a:xfrm>
          <a:prstGeom prst="rect">
            <a:avLst/>
          </a:prstGeom>
          <a:noFill/>
        </p:spPr>
        <p:txBody>
          <a:bodyPr wrap="square" anchor="t">
            <a:spAutoFit/>
          </a:bodyPr>
          <a:lstStyle>
            <a:lvl1pPr marL="0" indent="0" algn="l">
              <a:lnSpc>
                <a:spcPct val="90000"/>
              </a:lnSpc>
              <a:spcBef>
                <a:spcPts val="0"/>
              </a:spcBef>
              <a:spcAft>
                <a:spcPts val="600"/>
              </a:spcAft>
              <a:buFont typeface="Arial" panose="020B0604020202020204" pitchFamily="34" charset="0"/>
              <a:buNone/>
              <a:defRPr sz="10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“Full page quote or sentence.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4" name="Text Placeholder 3">
            <a:extLst>
              <a:ext uri="{FF2B5EF4-FFF2-40B4-BE49-F238E27FC236}">
                <a16:creationId xmlns:a16="http://schemas.microsoft.com/office/drawing/2014/main" id="{C36881AD-EBDD-AB8B-488C-13D16A2680DE}"/>
              </a:ext>
            </a:extLst>
          </p:cNvPr>
          <p:cNvSpPr>
            <a:spLocks noGrp="1"/>
          </p:cNvSpPr>
          <p:nvPr>
            <p:ph type="body" sz="half" idx="112" hasCustomPrompt="1"/>
          </p:nvPr>
        </p:nvSpPr>
        <p:spPr>
          <a:xfrm>
            <a:off x="537007" y="12189446"/>
            <a:ext cx="4279392" cy="1078992"/>
          </a:xfrm>
          <a:prstGeom prst="rect">
            <a:avLst/>
          </a:prstGeom>
        </p:spPr>
        <p:txBody>
          <a:bodyPr vert="horz" wrap="square" lIns="91440" tIns="45720" rIns="91440" bIns="45720" rtlCol="0">
            <a:spAutoFit/>
          </a:bodyPr>
          <a:lstStyle>
            <a:lvl1pPr marL="0" indent="0">
              <a:lnSpc>
                <a:spcPct val="90000"/>
              </a:lnSpc>
              <a:buFont typeface="Arial" panose="020B0604020202020204" pitchFamily="34" charset="0"/>
              <a:buNone/>
              <a:defRPr lang="pt-BR" sz="2000" b="0" i="0" spc="-39" dirty="0">
                <a:solidFill>
                  <a:schemeClr val="bg1"/>
                </a:solidFill>
                <a:ea typeface="Helvetica Neue Medium"/>
                <a:cs typeface="Haffer" pitchFamily="2" charset="77"/>
              </a:defRPr>
            </a:lvl1pPr>
          </a:lstStyle>
          <a:p>
            <a:pPr marL="0" marR="0" lvl="0" indent="0" defTabSz="825500">
              <a:lnSpc>
                <a:spcPct val="110000"/>
              </a:lnSpc>
              <a:spcBef>
                <a:spcPts val="0"/>
              </a:spcBef>
              <a:spcAft>
                <a:spcPts val="0"/>
              </a:spcAft>
              <a:buClrTx/>
              <a:buSzTx/>
              <a:buFontTx/>
              <a:buNone/>
              <a:tabLst/>
            </a:pPr>
            <a:r>
              <a:rPr lang="en-GB" dirty="0"/>
              <a:t>Name</a:t>
            </a:r>
          </a:p>
          <a:p>
            <a:pPr marL="0" marR="0" lvl="0" indent="0" defTabSz="825500">
              <a:lnSpc>
                <a:spcPct val="110000"/>
              </a:lnSpc>
              <a:spcBef>
                <a:spcPts val="0"/>
              </a:spcBef>
              <a:spcAft>
                <a:spcPts val="0"/>
              </a:spcAft>
              <a:buClrTx/>
              <a:buSzTx/>
              <a:buFontTx/>
              <a:buNone/>
              <a:tabLst/>
            </a:pPr>
            <a:r>
              <a:rPr lang="en-GB" dirty="0"/>
              <a:t>Title</a:t>
            </a:r>
          </a:p>
          <a:p>
            <a:pPr marL="0" marR="0" lvl="0" indent="0" defTabSz="825500">
              <a:lnSpc>
                <a:spcPct val="110000"/>
              </a:lnSpc>
              <a:spcBef>
                <a:spcPts val="0"/>
              </a:spcBef>
              <a:spcAft>
                <a:spcPts val="0"/>
              </a:spcAft>
              <a:buClrTx/>
              <a:buSzTx/>
              <a:buFontTx/>
              <a:buNone/>
              <a:tabLst/>
            </a:pPr>
            <a:r>
              <a:rPr lang="en-GB" dirty="0"/>
              <a:t>Company</a:t>
            </a:r>
          </a:p>
        </p:txBody>
      </p:sp>
    </p:spTree>
    <p:extLst>
      <p:ext uri="{BB962C8B-B14F-4D97-AF65-F5344CB8AC3E}">
        <p14:creationId xmlns:p14="http://schemas.microsoft.com/office/powerpoint/2010/main" val="4006346436"/>
      </p:ext>
    </p:extLst>
  </p:cSld>
  <p:clrMapOvr>
    <a:overrideClrMapping bg1="dk1" tx1="lt1" bg2="dk2" tx2="lt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Quote + im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607713A1-D16E-16AE-ADB5-CB25F315DD55}"/>
              </a:ext>
            </a:extLst>
          </p:cNvPr>
          <p:cNvSpPr>
            <a:spLocks noGrp="1"/>
          </p:cNvSpPr>
          <p:nvPr>
            <p:ph type="pic" sz="quarter" idx="83" hasCustomPrompt="1"/>
          </p:nvPr>
        </p:nvSpPr>
        <p:spPr>
          <a:xfrm>
            <a:off x="11141895" y="508000"/>
            <a:ext cx="12705098" cy="12705481"/>
          </a:xfrm>
          <a:prstGeom prst="roundRect">
            <a:avLst>
              <a:gd name="adj" fmla="val 2162"/>
            </a:avLst>
          </a:prstGeom>
        </p:spPr>
        <p:txBody>
          <a:bodyPr/>
          <a:lstStyle>
            <a:lvl1pPr algn="ctr">
              <a:defRPr sz="1000"/>
            </a:lvl1pPr>
          </a:lstStyle>
          <a:p>
            <a:r>
              <a:rPr lang="en-SE" dirty="0"/>
              <a:t> </a:t>
            </a:r>
          </a:p>
        </p:txBody>
      </p:sp>
      <p:sp>
        <p:nvSpPr>
          <p:cNvPr id="6" name="Text Placeholder 3">
            <a:extLst>
              <a:ext uri="{FF2B5EF4-FFF2-40B4-BE49-F238E27FC236}">
                <a16:creationId xmlns:a16="http://schemas.microsoft.com/office/drawing/2014/main" id="{DD9344B8-1543-C868-44D8-58F27B4DA949}"/>
              </a:ext>
            </a:extLst>
          </p:cNvPr>
          <p:cNvSpPr>
            <a:spLocks noGrp="1"/>
          </p:cNvSpPr>
          <p:nvPr>
            <p:ph type="body" sz="half" idx="88" hasCustomPrompt="1"/>
          </p:nvPr>
        </p:nvSpPr>
        <p:spPr>
          <a:xfrm>
            <a:off x="537008" y="423252"/>
            <a:ext cx="9537828" cy="5632311"/>
          </a:xfrm>
          <a:prstGeom prst="rect">
            <a:avLst/>
          </a:prstGeom>
          <a:noFill/>
        </p:spPr>
        <p:txBody>
          <a:bodyPr wrap="square" anchor="t">
            <a:spAutoFit/>
          </a:bodyPr>
          <a:lstStyle>
            <a:lvl1pPr marL="0" indent="0" algn="l">
              <a:lnSpc>
                <a:spcPct val="90000"/>
              </a:lnSpc>
              <a:spcBef>
                <a:spcPts val="0"/>
              </a:spcBef>
              <a:spcAft>
                <a:spcPts val="600"/>
              </a:spcAft>
              <a:buFont typeface="Arial" panose="020B0604020202020204" pitchFamily="34" charset="0"/>
              <a:buNone/>
              <a:defRPr sz="10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“Full page quote or sentence. Lorem ipsum dolor sit </a:t>
            </a:r>
            <a:r>
              <a:rPr lang="en-US" dirty="0" err="1"/>
              <a:t>amet</a:t>
            </a:r>
            <a:r>
              <a:rPr lang="en-US" dirty="0"/>
              <a:t>.</a:t>
            </a:r>
          </a:p>
        </p:txBody>
      </p:sp>
      <p:sp>
        <p:nvSpPr>
          <p:cNvPr id="7" name="Text Placeholder 3">
            <a:extLst>
              <a:ext uri="{FF2B5EF4-FFF2-40B4-BE49-F238E27FC236}">
                <a16:creationId xmlns:a16="http://schemas.microsoft.com/office/drawing/2014/main" id="{8003D880-FA75-7303-3193-BBB017636FBA}"/>
              </a:ext>
            </a:extLst>
          </p:cNvPr>
          <p:cNvSpPr>
            <a:spLocks noGrp="1"/>
          </p:cNvSpPr>
          <p:nvPr>
            <p:ph type="body" sz="half" idx="112" hasCustomPrompt="1"/>
          </p:nvPr>
        </p:nvSpPr>
        <p:spPr>
          <a:xfrm>
            <a:off x="537007" y="12189446"/>
            <a:ext cx="4279392" cy="1078992"/>
          </a:xfrm>
          <a:prstGeom prst="rect">
            <a:avLst/>
          </a:prstGeom>
        </p:spPr>
        <p:txBody>
          <a:bodyPr vert="horz" wrap="square" lIns="91440" tIns="45720" rIns="91440" bIns="45720" rtlCol="0">
            <a:spAutoFit/>
          </a:bodyPr>
          <a:lstStyle>
            <a:lvl1pPr marL="0" indent="0">
              <a:lnSpc>
                <a:spcPct val="90000"/>
              </a:lnSpc>
              <a:buFont typeface="Arial" panose="020B0604020202020204" pitchFamily="34" charset="0"/>
              <a:buNone/>
              <a:defRPr lang="pt-BR" sz="2000" b="0" i="0" spc="-39" dirty="0">
                <a:ea typeface="Helvetica Neue Medium"/>
                <a:cs typeface="Haffer" pitchFamily="2" charset="77"/>
              </a:defRPr>
            </a:lvl1pPr>
          </a:lstStyle>
          <a:p>
            <a:pPr marL="0" marR="0" lvl="0" indent="0" defTabSz="825500">
              <a:lnSpc>
                <a:spcPct val="110000"/>
              </a:lnSpc>
              <a:spcBef>
                <a:spcPts val="0"/>
              </a:spcBef>
              <a:spcAft>
                <a:spcPts val="0"/>
              </a:spcAft>
              <a:buClrTx/>
              <a:buSzTx/>
              <a:buFontTx/>
              <a:buNone/>
              <a:tabLst/>
            </a:pPr>
            <a:r>
              <a:rPr lang="en-GB" dirty="0"/>
              <a:t>Name</a:t>
            </a:r>
          </a:p>
          <a:p>
            <a:pPr marL="0" marR="0" lvl="0" indent="0" defTabSz="825500">
              <a:lnSpc>
                <a:spcPct val="110000"/>
              </a:lnSpc>
              <a:spcBef>
                <a:spcPts val="0"/>
              </a:spcBef>
              <a:spcAft>
                <a:spcPts val="0"/>
              </a:spcAft>
              <a:buClrTx/>
              <a:buSzTx/>
              <a:buFontTx/>
              <a:buNone/>
              <a:tabLst/>
            </a:pPr>
            <a:r>
              <a:rPr lang="en-GB" dirty="0"/>
              <a:t>Title</a:t>
            </a:r>
          </a:p>
          <a:p>
            <a:pPr marL="0" marR="0" lvl="0" indent="0" defTabSz="825500">
              <a:lnSpc>
                <a:spcPct val="110000"/>
              </a:lnSpc>
              <a:spcBef>
                <a:spcPts val="0"/>
              </a:spcBef>
              <a:spcAft>
                <a:spcPts val="0"/>
              </a:spcAft>
              <a:buClrTx/>
              <a:buSzTx/>
              <a:buFontTx/>
              <a:buNone/>
              <a:tabLst/>
            </a:pPr>
            <a:r>
              <a:rPr lang="en-GB" dirty="0"/>
              <a:t>Company</a:t>
            </a:r>
          </a:p>
        </p:txBody>
      </p:sp>
    </p:spTree>
    <p:extLst>
      <p:ext uri="{BB962C8B-B14F-4D97-AF65-F5344CB8AC3E}">
        <p14:creationId xmlns:p14="http://schemas.microsoft.com/office/powerpoint/2010/main" val="380292016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Quote + img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921A597B-59DB-C042-B1BB-2D021E7008AF}"/>
              </a:ext>
            </a:extLst>
          </p:cNvPr>
          <p:cNvSpPr>
            <a:spLocks noGrp="1"/>
          </p:cNvSpPr>
          <p:nvPr>
            <p:ph type="pic" sz="quarter" idx="83" hasCustomPrompt="1"/>
          </p:nvPr>
        </p:nvSpPr>
        <p:spPr>
          <a:xfrm>
            <a:off x="11141895" y="508000"/>
            <a:ext cx="12705098" cy="12705481"/>
          </a:xfrm>
          <a:prstGeom prst="roundRect">
            <a:avLst>
              <a:gd name="adj" fmla="val 2162"/>
            </a:avLst>
          </a:prstGeom>
        </p:spPr>
        <p:txBody>
          <a:bodyPr/>
          <a:lstStyle>
            <a:lvl1pPr algn="ctr">
              <a:defRPr sz="1000"/>
            </a:lvl1pPr>
          </a:lstStyle>
          <a:p>
            <a:r>
              <a:rPr lang="en-SE" dirty="0"/>
              <a:t> </a:t>
            </a:r>
          </a:p>
        </p:txBody>
      </p:sp>
      <p:sp>
        <p:nvSpPr>
          <p:cNvPr id="2" name="Text Placeholder 3">
            <a:extLst>
              <a:ext uri="{FF2B5EF4-FFF2-40B4-BE49-F238E27FC236}">
                <a16:creationId xmlns:a16="http://schemas.microsoft.com/office/drawing/2014/main" id="{176F2174-028C-7A6D-D7D4-99004FC26A47}"/>
              </a:ext>
            </a:extLst>
          </p:cNvPr>
          <p:cNvSpPr>
            <a:spLocks noGrp="1"/>
          </p:cNvSpPr>
          <p:nvPr>
            <p:ph type="body" sz="half" idx="88" hasCustomPrompt="1"/>
          </p:nvPr>
        </p:nvSpPr>
        <p:spPr>
          <a:xfrm>
            <a:off x="537008" y="423252"/>
            <a:ext cx="9537828" cy="5632311"/>
          </a:xfrm>
          <a:prstGeom prst="rect">
            <a:avLst/>
          </a:prstGeom>
          <a:noFill/>
        </p:spPr>
        <p:txBody>
          <a:bodyPr wrap="square" anchor="t">
            <a:spAutoFit/>
          </a:bodyPr>
          <a:lstStyle>
            <a:lvl1pPr marL="0" indent="0" algn="l">
              <a:lnSpc>
                <a:spcPct val="90000"/>
              </a:lnSpc>
              <a:spcBef>
                <a:spcPts val="0"/>
              </a:spcBef>
              <a:spcAft>
                <a:spcPts val="600"/>
              </a:spcAft>
              <a:buFont typeface="Arial" panose="020B0604020202020204" pitchFamily="34" charset="0"/>
              <a:buNone/>
              <a:defRPr sz="10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“Full page quote or sentence. Lorem ipsum dolor sit </a:t>
            </a:r>
            <a:r>
              <a:rPr lang="en-US" dirty="0" err="1"/>
              <a:t>amet</a:t>
            </a:r>
            <a:r>
              <a:rPr lang="en-US" dirty="0"/>
              <a:t>.</a:t>
            </a:r>
          </a:p>
        </p:txBody>
      </p:sp>
      <p:sp>
        <p:nvSpPr>
          <p:cNvPr id="5" name="Text Placeholder 3">
            <a:extLst>
              <a:ext uri="{FF2B5EF4-FFF2-40B4-BE49-F238E27FC236}">
                <a16:creationId xmlns:a16="http://schemas.microsoft.com/office/drawing/2014/main" id="{74765D47-9DC4-5DFA-4987-D07DC71404EB}"/>
              </a:ext>
            </a:extLst>
          </p:cNvPr>
          <p:cNvSpPr>
            <a:spLocks noGrp="1"/>
          </p:cNvSpPr>
          <p:nvPr>
            <p:ph type="body" sz="half" idx="112" hasCustomPrompt="1"/>
          </p:nvPr>
        </p:nvSpPr>
        <p:spPr>
          <a:xfrm>
            <a:off x="537007" y="12189446"/>
            <a:ext cx="4279392" cy="1078992"/>
          </a:xfrm>
          <a:prstGeom prst="rect">
            <a:avLst/>
          </a:prstGeom>
        </p:spPr>
        <p:txBody>
          <a:bodyPr vert="horz" wrap="square" lIns="91440" tIns="45720" rIns="91440" bIns="45720" rtlCol="0">
            <a:spAutoFit/>
          </a:bodyPr>
          <a:lstStyle>
            <a:lvl1pPr marL="0" indent="0">
              <a:lnSpc>
                <a:spcPct val="90000"/>
              </a:lnSpc>
              <a:buFont typeface="Arial" panose="020B0604020202020204" pitchFamily="34" charset="0"/>
              <a:buNone/>
              <a:defRPr lang="pt-BR" sz="2000" b="0" i="0" spc="-39" dirty="0">
                <a:solidFill>
                  <a:schemeClr val="tx1"/>
                </a:solidFill>
                <a:ea typeface="Helvetica Neue Medium"/>
                <a:cs typeface="Haffer" pitchFamily="2" charset="77"/>
              </a:defRPr>
            </a:lvl1pPr>
          </a:lstStyle>
          <a:p>
            <a:pPr marL="0" marR="0" lvl="0" indent="0" defTabSz="825500">
              <a:lnSpc>
                <a:spcPct val="110000"/>
              </a:lnSpc>
              <a:spcBef>
                <a:spcPts val="0"/>
              </a:spcBef>
              <a:spcAft>
                <a:spcPts val="0"/>
              </a:spcAft>
              <a:buClrTx/>
              <a:buSzTx/>
              <a:buFontTx/>
              <a:buNone/>
              <a:tabLst/>
            </a:pPr>
            <a:r>
              <a:rPr lang="en-GB" dirty="0"/>
              <a:t>Name</a:t>
            </a:r>
          </a:p>
          <a:p>
            <a:pPr marL="0" marR="0" lvl="0" indent="0" defTabSz="825500">
              <a:lnSpc>
                <a:spcPct val="110000"/>
              </a:lnSpc>
              <a:spcBef>
                <a:spcPts val="0"/>
              </a:spcBef>
              <a:spcAft>
                <a:spcPts val="0"/>
              </a:spcAft>
              <a:buClrTx/>
              <a:buSzTx/>
              <a:buFontTx/>
              <a:buNone/>
              <a:tabLst/>
            </a:pPr>
            <a:r>
              <a:rPr lang="en-GB" dirty="0"/>
              <a:t>Title</a:t>
            </a:r>
          </a:p>
          <a:p>
            <a:pPr marL="0" marR="0" lvl="0" indent="0" defTabSz="825500">
              <a:lnSpc>
                <a:spcPct val="110000"/>
              </a:lnSpc>
              <a:spcBef>
                <a:spcPts val="0"/>
              </a:spcBef>
              <a:spcAft>
                <a:spcPts val="0"/>
              </a:spcAft>
              <a:buClrTx/>
              <a:buSzTx/>
              <a:buFontTx/>
              <a:buNone/>
              <a:tabLst/>
            </a:pPr>
            <a:r>
              <a:rPr lang="en-GB" dirty="0"/>
              <a:t>Company</a:t>
            </a:r>
          </a:p>
        </p:txBody>
      </p:sp>
    </p:spTree>
    <p:extLst>
      <p:ext uri="{BB962C8B-B14F-4D97-AF65-F5344CB8AC3E}">
        <p14:creationId xmlns:p14="http://schemas.microsoft.com/office/powerpoint/2010/main" val="2956652269"/>
      </p:ext>
    </p:extLst>
  </p:cSld>
  <p:clrMapOvr>
    <a:overrideClrMapping bg1="dk1" tx1="lt1" bg2="dk2" tx2="lt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Img full">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3C1FE56C-CAE6-665E-D82D-9BC70EABD8BA}"/>
              </a:ext>
            </a:extLst>
          </p:cNvPr>
          <p:cNvSpPr>
            <a:spLocks noGrp="1"/>
          </p:cNvSpPr>
          <p:nvPr>
            <p:ph type="pic" sz="quarter" idx="83" hasCustomPrompt="1"/>
          </p:nvPr>
        </p:nvSpPr>
        <p:spPr>
          <a:xfrm>
            <a:off x="0" y="1"/>
            <a:ext cx="24384000" cy="13716000"/>
          </a:xfrm>
          <a:prstGeom prst="roundRect">
            <a:avLst>
              <a:gd name="adj" fmla="val 0"/>
            </a:avLst>
          </a:prstGeom>
        </p:spPr>
        <p:txBody>
          <a:bodyPr/>
          <a:lstStyle>
            <a:lvl1pPr algn="ctr">
              <a:defRPr sz="1000"/>
            </a:lvl1pPr>
          </a:lstStyle>
          <a:p>
            <a:r>
              <a:rPr lang="en-SE" dirty="0"/>
              <a:t> </a:t>
            </a:r>
          </a:p>
        </p:txBody>
      </p:sp>
    </p:spTree>
    <p:extLst>
      <p:ext uri="{BB962C8B-B14F-4D97-AF65-F5344CB8AC3E}">
        <p14:creationId xmlns:p14="http://schemas.microsoft.com/office/powerpoint/2010/main" val="708150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m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DCFD2056-C744-64F7-D7E7-88FCAA91C7BA}"/>
              </a:ext>
            </a:extLst>
          </p:cNvPr>
          <p:cNvSpPr>
            <a:spLocks noGrp="1"/>
          </p:cNvSpPr>
          <p:nvPr>
            <p:ph type="pic" sz="quarter" idx="83" hasCustomPrompt="1"/>
          </p:nvPr>
        </p:nvSpPr>
        <p:spPr>
          <a:xfrm>
            <a:off x="536935" y="508000"/>
            <a:ext cx="23310058" cy="12705481"/>
          </a:xfrm>
          <a:prstGeom prst="roundRect">
            <a:avLst>
              <a:gd name="adj" fmla="val 2162"/>
            </a:avLst>
          </a:prstGeom>
        </p:spPr>
        <p:txBody>
          <a:bodyPr/>
          <a:lstStyle>
            <a:lvl1pPr algn="ctr">
              <a:defRPr sz="1000"/>
            </a:lvl1pPr>
          </a:lstStyle>
          <a:p>
            <a:r>
              <a:rPr lang="en-SE" dirty="0"/>
              <a:t> </a:t>
            </a:r>
          </a:p>
        </p:txBody>
      </p:sp>
    </p:spTree>
    <p:extLst>
      <p:ext uri="{BB962C8B-B14F-4D97-AF65-F5344CB8AC3E}">
        <p14:creationId xmlns:p14="http://schemas.microsoft.com/office/powerpoint/2010/main" val="39368971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Img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63EC1907-2B5C-4DAD-9E5C-BF58892CE39B}"/>
              </a:ext>
            </a:extLst>
          </p:cNvPr>
          <p:cNvSpPr>
            <a:spLocks noGrp="1"/>
          </p:cNvSpPr>
          <p:nvPr>
            <p:ph type="pic" sz="quarter" idx="83" hasCustomPrompt="1"/>
          </p:nvPr>
        </p:nvSpPr>
        <p:spPr>
          <a:xfrm>
            <a:off x="536935" y="508000"/>
            <a:ext cx="23310058" cy="12705481"/>
          </a:xfrm>
          <a:prstGeom prst="roundRect">
            <a:avLst>
              <a:gd name="adj" fmla="val 2162"/>
            </a:avLst>
          </a:prstGeom>
        </p:spPr>
        <p:txBody>
          <a:bodyPr/>
          <a:lstStyle>
            <a:lvl1pPr algn="ctr">
              <a:defRPr sz="1000"/>
            </a:lvl1pPr>
          </a:lstStyle>
          <a:p>
            <a:r>
              <a:rPr lang="en-SE" dirty="0"/>
              <a:t> </a:t>
            </a:r>
          </a:p>
        </p:txBody>
      </p:sp>
    </p:spTree>
    <p:extLst>
      <p:ext uri="{BB962C8B-B14F-4D97-AF65-F5344CB8AC3E}">
        <p14:creationId xmlns:p14="http://schemas.microsoft.com/office/powerpoint/2010/main" val="1966552918"/>
      </p:ext>
    </p:extLst>
  </p:cSld>
  <p:clrMapOvr>
    <a:overrideClrMapping bg1="dk1" tx1="lt1" bg2="dk2" tx2="lt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Egendefinert oppsett">
    <p:bg>
      <p:bgPr>
        <a:solidFill>
          <a:schemeClr val="bg1"/>
        </a:solidFill>
        <a:effectLst/>
      </p:bgPr>
    </p:bg>
    <p:spTree>
      <p:nvGrpSpPr>
        <p:cNvPr id="1" name=""/>
        <p:cNvGrpSpPr/>
        <p:nvPr/>
      </p:nvGrpSpPr>
      <p:grpSpPr>
        <a:xfrm>
          <a:off x="0" y="0"/>
          <a:ext cx="0" cy="0"/>
          <a:chOff x="0" y="0"/>
          <a:chExt cx="0" cy="0"/>
        </a:xfrm>
      </p:grpSpPr>
      <p:sp>
        <p:nvSpPr>
          <p:cNvPr id="6" name="Rounded Rectangle">
            <a:extLst>
              <a:ext uri="{FF2B5EF4-FFF2-40B4-BE49-F238E27FC236}">
                <a16:creationId xmlns:a16="http://schemas.microsoft.com/office/drawing/2014/main" id="{41F32F4A-0E43-C79A-B97E-F48736AFB910}"/>
              </a:ext>
            </a:extLst>
          </p:cNvPr>
          <p:cNvSpPr/>
          <p:nvPr userDrawn="1"/>
        </p:nvSpPr>
        <p:spPr>
          <a:xfrm>
            <a:off x="8978300" y="508000"/>
            <a:ext cx="14872713" cy="12700000"/>
          </a:xfrm>
          <a:prstGeom prst="roundRect">
            <a:avLst>
              <a:gd name="adj" fmla="val 1973"/>
            </a:avLst>
          </a:prstGeom>
          <a:solidFill>
            <a:srgbClr val="01796E">
              <a:alpha val="3922"/>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8" name="Text Placeholder 9">
            <a:extLst>
              <a:ext uri="{FF2B5EF4-FFF2-40B4-BE49-F238E27FC236}">
                <a16:creationId xmlns:a16="http://schemas.microsoft.com/office/drawing/2014/main" id="{8122F32F-7A98-7046-2124-CF9D6EF494A3}"/>
              </a:ext>
            </a:extLst>
          </p:cNvPr>
          <p:cNvSpPr>
            <a:spLocks noGrp="1"/>
          </p:cNvSpPr>
          <p:nvPr>
            <p:ph type="body" sz="quarter" idx="40" hasCustomPrompt="1"/>
          </p:nvPr>
        </p:nvSpPr>
        <p:spPr>
          <a:xfrm>
            <a:off x="536575" y="12511115"/>
            <a:ext cx="6032500" cy="711197"/>
          </a:xfrm>
        </p:spPr>
        <p:txBody>
          <a:bodyPr>
            <a:noAutofit/>
          </a:bodyPr>
          <a:lstStyle>
            <a:lvl1pPr marL="0" indent="0">
              <a:lnSpc>
                <a:spcPct val="100000"/>
              </a:lnSpc>
              <a:spcBef>
                <a:spcPts val="0"/>
              </a:spcBef>
              <a:buNone/>
              <a:defRPr sz="2000" b="0" i="0">
                <a:solidFill>
                  <a:schemeClr val="tx1"/>
                </a:solidFill>
                <a:latin typeface="Haffer" pitchFamily="2" charset="77"/>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 Company</a:t>
            </a:r>
          </a:p>
          <a:p>
            <a:pPr lvl="0"/>
            <a:r>
              <a:rPr lang="en-US" dirty="0"/>
              <a:t>Date</a:t>
            </a:r>
          </a:p>
        </p:txBody>
      </p:sp>
      <p:sp>
        <p:nvSpPr>
          <p:cNvPr id="10" name="Text Placeholder 3">
            <a:extLst>
              <a:ext uri="{FF2B5EF4-FFF2-40B4-BE49-F238E27FC236}">
                <a16:creationId xmlns:a16="http://schemas.microsoft.com/office/drawing/2014/main" id="{00619635-F9F1-CF8E-A418-B1E62162E645}"/>
              </a:ext>
            </a:extLst>
          </p:cNvPr>
          <p:cNvSpPr>
            <a:spLocks noGrp="1"/>
          </p:cNvSpPr>
          <p:nvPr>
            <p:ph type="body" sz="half" idx="65" hasCustomPrompt="1"/>
          </p:nvPr>
        </p:nvSpPr>
        <p:spPr>
          <a:xfrm>
            <a:off x="9498034" y="940822"/>
            <a:ext cx="13944600" cy="11411712"/>
          </a:xfrm>
          <a:ln w="12700">
            <a:miter lim="400000"/>
          </a:ln>
        </p:spPr>
        <p:txBody>
          <a:bodyPr lIns="50800" tIns="50800" rIns="50800" bIns="50800">
            <a:noAutofit/>
          </a:bodyPr>
          <a:lstStyle>
            <a:lvl1pPr marL="0" indent="0">
              <a:buNone/>
              <a:defRPr kumimoji="0" lang="en-US" sz="1400" b="0" i="0" u="sng" strike="noStrike" cap="none" spc="0" normalizeH="0" baseline="0" dirty="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dirty="0"/>
              <a:t>Lorem Ipsum</a:t>
            </a:r>
          </a:p>
        </p:txBody>
      </p:sp>
      <p:sp>
        <p:nvSpPr>
          <p:cNvPr id="2" name="Title Placeholder 1">
            <a:extLst>
              <a:ext uri="{FF2B5EF4-FFF2-40B4-BE49-F238E27FC236}">
                <a16:creationId xmlns:a16="http://schemas.microsoft.com/office/drawing/2014/main" id="{C13F3B36-8803-CAB6-48C0-88FB974566D0}"/>
              </a:ext>
            </a:extLst>
          </p:cNvPr>
          <p:cNvSpPr>
            <a:spLocks noGrp="1"/>
          </p:cNvSpPr>
          <p:nvPr>
            <p:ph type="title" hasCustomPrompt="1"/>
          </p:nvPr>
        </p:nvSpPr>
        <p:spPr>
          <a:xfrm>
            <a:off x="537007" y="508000"/>
            <a:ext cx="5194800" cy="573490"/>
          </a:xfrm>
          <a:prstGeom prst="rect">
            <a:avLst/>
          </a:prstGeom>
          <a:ln w="12700">
            <a:miter lim="400000"/>
          </a:ln>
        </p:spPr>
        <p:txBody>
          <a:bodyPr vert="horz" wrap="square" lIns="50800" tIns="50800" rIns="50800" bIns="50800" rtlCol="0">
            <a:spAutoFit/>
          </a:bodyPr>
          <a:lstStyle>
            <a:lvl1pPr marL="0" indent="0">
              <a:buFont typeface="Arial" panose="020B0604020202020204" pitchFamily="34" charset="0"/>
              <a:buNone/>
              <a:defRPr kumimoji="0" lang="en-US" sz="3400" b="0" i="0" u="none" strike="noStrike" cap="none" spc="0" normalizeH="0" baseline="0" dirty="0">
                <a:ln>
                  <a:noFill/>
                </a:ln>
                <a:solidFill>
                  <a:schemeClr val="tx1"/>
                </a:solidFill>
                <a:effectLst/>
                <a:uFillTx/>
                <a:latin typeface="Haffer" pitchFamily="2" charset="77"/>
                <a:ea typeface="Helvetica Neue Medium"/>
                <a:cs typeface="Haffer" pitchFamily="2" charset="77"/>
              </a:defRPr>
            </a:lvl1pPr>
          </a:lstStyle>
          <a:p>
            <a:pPr marL="228600" marR="0" lvl="0" indent="-228600" defTabSz="825500" fontAlgn="auto" hangingPunct="0">
              <a:spcBef>
                <a:spcPts val="0"/>
              </a:spcBef>
              <a:spcAft>
                <a:spcPts val="0"/>
              </a:spcAft>
              <a:buClrTx/>
              <a:buSzTx/>
              <a:buFont typeface="Arial" panose="020B0604020202020204" pitchFamily="34" charset="0"/>
              <a:tabLst/>
            </a:pPr>
            <a:r>
              <a:rPr lang="en-US" dirty="0"/>
              <a:t>Disclaimer</a:t>
            </a:r>
          </a:p>
        </p:txBody>
      </p:sp>
    </p:spTree>
    <p:extLst>
      <p:ext uri="{BB962C8B-B14F-4D97-AF65-F5344CB8AC3E}">
        <p14:creationId xmlns:p14="http://schemas.microsoft.com/office/powerpoint/2010/main" val="2964333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of contents 1">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0CF915-91FE-77C1-8BBA-39C55501403B}"/>
              </a:ext>
            </a:extLst>
          </p:cNvPr>
          <p:cNvSpPr>
            <a:spLocks noGrp="1"/>
          </p:cNvSpPr>
          <p:nvPr>
            <p:ph type="title" hasCustomPrompt="1"/>
          </p:nvPr>
        </p:nvSpPr>
        <p:spPr>
          <a:xfrm>
            <a:off x="537006" y="508000"/>
            <a:ext cx="4460025" cy="1034129"/>
          </a:xfrm>
          <a:prstGeom prst="rect">
            <a:avLst/>
          </a:prstGeom>
          <a:noFill/>
        </p:spPr>
        <p:txBody>
          <a:bodyPr vert="horz" wrap="square" lIns="91440" tIns="45720" rIns="91440" bIns="45720" rtlCol="0" anchor="t">
            <a:spAutoFit/>
          </a:bodyPr>
          <a:lstStyle>
            <a:lvl1pPr>
              <a:defRPr lang="en-US" sz="3400" b="0" i="0" spc="-180" dirty="0">
                <a:solidFill>
                  <a:schemeClr val="tx1"/>
                </a:solidFill>
                <a:ea typeface="Helvetica Neue Medium"/>
                <a:cs typeface="Haffer" pitchFamily="2" charset="77"/>
              </a:defRPr>
            </a:lvl1pPr>
          </a:lstStyle>
          <a:p>
            <a:pPr marL="0" lvl="0" indent="0">
              <a:spcBef>
                <a:spcPts val="1000"/>
              </a:spcBef>
              <a:buFont typeface="Arial" panose="020B0604020202020204" pitchFamily="34" charset="0"/>
            </a:pPr>
            <a:r>
              <a:rPr lang="en-US" dirty="0"/>
              <a:t>Subtitle</a:t>
            </a:r>
            <a:br>
              <a:rPr lang="en-US" dirty="0"/>
            </a:br>
            <a:r>
              <a:rPr lang="en-US" dirty="0"/>
              <a:t>Title</a:t>
            </a:r>
          </a:p>
        </p:txBody>
      </p:sp>
      <p:sp>
        <p:nvSpPr>
          <p:cNvPr id="96" name="Rounded Rectangle"/>
          <p:cNvSpPr>
            <a:spLocks noGrp="1"/>
          </p:cNvSpPr>
          <p:nvPr>
            <p:ph type="body" idx="22" hasCustomPrompt="1"/>
          </p:nvPr>
        </p:nvSpPr>
        <p:spPr>
          <a:xfrm>
            <a:off x="8982233" y="508000"/>
            <a:ext cx="14864846" cy="12700000"/>
          </a:xfrm>
          <a:prstGeom prst="roundRect">
            <a:avLst>
              <a:gd name="adj" fmla="val 1524"/>
            </a:avLst>
          </a:prstGeom>
          <a:solidFill>
            <a:srgbClr val="01796E">
              <a:alpha val="3922"/>
            </a:srgbClr>
          </a:solidFill>
        </p:spPr>
        <p:txBody>
          <a:bodyPr anchor="ctr">
            <a:noAutofit/>
          </a:bodyPr>
          <a:lstStyle>
            <a:lvl1pPr marL="457200" indent="-457200">
              <a:buFont typeface="Arial" panose="020B0604020202020204" pitchFamily="34" charset="0"/>
              <a:buChar char="•"/>
              <a:defRPr b="0" i="0">
                <a:latin typeface="Haffer" pitchFamily="2" charset="77"/>
                <a:cs typeface="Haffer" pitchFamily="2" charset="77"/>
              </a:defRPr>
            </a:lvl1pPr>
          </a:lstStyle>
          <a:p>
            <a:pPr algn="ctr">
              <a:defRPr sz="3200" b="0">
                <a:solidFill>
                  <a:srgbClr val="FFFFFF"/>
                </a:solidFill>
                <a:latin typeface="Helvetica Neue Medium"/>
                <a:ea typeface="Helvetica Neue Medium"/>
                <a:cs typeface="Helvetica Neue Medium"/>
                <a:sym typeface="Helvetica Neue Medium"/>
              </a:defRPr>
            </a:pPr>
            <a:r>
              <a:rPr lang="sv-SE" dirty="0"/>
              <a:t> </a:t>
            </a:r>
            <a:endParaRPr dirty="0"/>
          </a:p>
        </p:txBody>
      </p:sp>
      <p:sp>
        <p:nvSpPr>
          <p:cNvPr id="5" name="Text Placeholder 3">
            <a:extLst>
              <a:ext uri="{FF2B5EF4-FFF2-40B4-BE49-F238E27FC236}">
                <a16:creationId xmlns:a16="http://schemas.microsoft.com/office/drawing/2014/main" id="{F93CC99A-81C8-1791-FB44-4F4EC9930A1F}"/>
              </a:ext>
            </a:extLst>
          </p:cNvPr>
          <p:cNvSpPr>
            <a:spLocks noGrp="1"/>
          </p:cNvSpPr>
          <p:nvPr>
            <p:ph type="body" sz="half" idx="114" hasCustomPrompt="1"/>
          </p:nvPr>
        </p:nvSpPr>
        <p:spPr>
          <a:xfrm>
            <a:off x="9817359" y="1028612"/>
            <a:ext cx="4460024" cy="667489"/>
          </a:xfrm>
          <a:prstGeom prst="rect">
            <a:avLst/>
          </a:prstGeom>
        </p:spPr>
        <p:txBody>
          <a:bodyPr vert="horz" wrap="square" lIns="71437" tIns="71437" rIns="71437" bIns="71437" rtlCol="0" anchor="t" anchorCtr="0">
            <a:spAutoFit/>
          </a:bodyPr>
          <a:lstStyle>
            <a:lvl1pPr marL="0" indent="0">
              <a:lnSpc>
                <a:spcPct val="100000"/>
              </a:lnSpc>
              <a:spcBef>
                <a:spcPts val="0"/>
              </a:spcBef>
              <a:buFont typeface="Arial" panose="020B0604020202020204" pitchFamily="34" charset="0"/>
              <a:buNone/>
              <a:defRPr lang="fr-FR" sz="3400" b="0" i="0" u="none" strike="noStrike" cap="none" spc="-102" baseline="0" dirty="0" smtClean="0">
                <a:solidFill>
                  <a:srgbClr val="1A1A1A"/>
                </a:solidFill>
                <a:uFillTx/>
                <a:ea typeface="Helvetica Neue Medium"/>
                <a:cs typeface="Haffer" pitchFamily="2" charset="77"/>
              </a:defRPr>
            </a:lvl1pPr>
          </a:lstStyle>
          <a:p>
            <a:pPr marL="228600" marR="0" lvl="0" indent="-228600" defTabSz="821531">
              <a:spcBef>
                <a:spcPts val="0"/>
              </a:spcBef>
              <a:spcAft>
                <a:spcPts val="0"/>
              </a:spcAft>
              <a:buClrTx/>
              <a:buSzTx/>
              <a:tabLst/>
            </a:pPr>
            <a:r>
              <a:rPr lang="fr-FR" dirty="0"/>
              <a:t>Content</a:t>
            </a:r>
          </a:p>
        </p:txBody>
      </p:sp>
      <p:sp>
        <p:nvSpPr>
          <p:cNvPr id="6" name="Text Placeholder 3">
            <a:extLst>
              <a:ext uri="{FF2B5EF4-FFF2-40B4-BE49-F238E27FC236}">
                <a16:creationId xmlns:a16="http://schemas.microsoft.com/office/drawing/2014/main" id="{9F8CD24D-7BC1-F63A-6D74-9EFE2A666C70}"/>
              </a:ext>
            </a:extLst>
          </p:cNvPr>
          <p:cNvSpPr>
            <a:spLocks noGrp="1"/>
          </p:cNvSpPr>
          <p:nvPr>
            <p:ph type="body" sz="half" idx="115" hasCustomPrompt="1"/>
          </p:nvPr>
        </p:nvSpPr>
        <p:spPr>
          <a:xfrm>
            <a:off x="18689510" y="1028612"/>
            <a:ext cx="4460024" cy="5899691"/>
          </a:xfrm>
          <a:prstGeom prst="rect">
            <a:avLst/>
          </a:prstGeom>
        </p:spPr>
        <p:txBody>
          <a:bodyPr vert="horz" wrap="square" lIns="71437" tIns="71437" rIns="71437" bIns="71437" rtlCol="0" anchor="ctr">
            <a:spAutoFit/>
          </a:bodyPr>
          <a:lstStyle>
            <a:lvl1pPr marL="0" indent="0" algn="r">
              <a:lnSpc>
                <a:spcPct val="100000"/>
              </a:lnSpc>
              <a:spcBef>
                <a:spcPts val="0"/>
              </a:spcBef>
              <a:buNone/>
              <a:defRPr lang="fr-FR" sz="3400" b="0" i="0" spc="-59" dirty="0" smtClean="0">
                <a:solidFill>
                  <a:schemeClr val="tx1"/>
                </a:solidFill>
                <a:ea typeface="Helvetica Neue Medium"/>
                <a:cs typeface="Haffer" pitchFamily="2" charset="77"/>
              </a:defRPr>
            </a:lvl1pPr>
          </a:lstStyle>
          <a:p>
            <a:pPr marL="228600" lvl="0" indent="-228600" algn="r" defTabSz="821531">
              <a:lnSpc>
                <a:spcPct val="100000"/>
              </a:lnSpc>
              <a:spcBef>
                <a:spcPts val="0"/>
              </a:spcBef>
            </a:pPr>
            <a:r>
              <a:rPr lang="fr-FR" dirty="0"/>
              <a:t> </a:t>
            </a:r>
          </a:p>
          <a:p>
            <a:pPr marL="228600" lvl="0" indent="-228600" algn="r" defTabSz="821531">
              <a:lnSpc>
                <a:spcPct val="100000"/>
              </a:lnSpc>
              <a:spcBef>
                <a:spcPts val="0"/>
              </a:spcBef>
            </a:pPr>
            <a:endParaRPr lang="fr-FR" dirty="0"/>
          </a:p>
          <a:p>
            <a:pPr marL="228600" lvl="0" indent="-228600" algn="r" defTabSz="821531">
              <a:lnSpc>
                <a:spcPct val="100000"/>
              </a:lnSpc>
              <a:spcBef>
                <a:spcPts val="0"/>
              </a:spcBef>
            </a:pPr>
            <a:r>
              <a:rPr lang="fr-FR" dirty="0"/>
              <a:t>7</a:t>
            </a:r>
          </a:p>
          <a:p>
            <a:pPr marL="228600" lvl="0" indent="-228600" algn="r" defTabSz="821531">
              <a:lnSpc>
                <a:spcPct val="100000"/>
              </a:lnSpc>
              <a:spcBef>
                <a:spcPts val="0"/>
              </a:spcBef>
            </a:pPr>
            <a:r>
              <a:rPr lang="fr-FR" dirty="0"/>
              <a:t>8</a:t>
            </a:r>
          </a:p>
          <a:p>
            <a:pPr marL="228600" lvl="0" indent="-228600" algn="r" defTabSz="821531">
              <a:lnSpc>
                <a:spcPct val="100000"/>
              </a:lnSpc>
              <a:spcBef>
                <a:spcPts val="0"/>
              </a:spcBef>
            </a:pPr>
            <a:r>
              <a:rPr lang="fr-FR" dirty="0"/>
              <a:t>9</a:t>
            </a:r>
          </a:p>
          <a:p>
            <a:pPr marL="228600" lvl="0" indent="-228600" algn="r" defTabSz="821531">
              <a:lnSpc>
                <a:spcPct val="100000"/>
              </a:lnSpc>
              <a:spcBef>
                <a:spcPts val="0"/>
              </a:spcBef>
            </a:pPr>
            <a:r>
              <a:rPr lang="fr-FR" dirty="0"/>
              <a:t>10</a:t>
            </a:r>
          </a:p>
          <a:p>
            <a:pPr marL="228600" lvl="0" indent="-228600" algn="r" defTabSz="821531">
              <a:lnSpc>
                <a:spcPct val="100000"/>
              </a:lnSpc>
              <a:spcBef>
                <a:spcPts val="0"/>
              </a:spcBef>
            </a:pPr>
            <a:r>
              <a:rPr lang="fr-FR" dirty="0"/>
              <a:t>11</a:t>
            </a:r>
          </a:p>
          <a:p>
            <a:pPr marL="228600" lvl="0" indent="-228600" algn="r" defTabSz="821531">
              <a:lnSpc>
                <a:spcPct val="100000"/>
              </a:lnSpc>
              <a:spcBef>
                <a:spcPts val="0"/>
              </a:spcBef>
            </a:pPr>
            <a:r>
              <a:rPr lang="fr-FR" dirty="0"/>
              <a:t>12</a:t>
            </a:r>
          </a:p>
          <a:p>
            <a:pPr marL="228600" lvl="0" indent="-228600" algn="r" defTabSz="821531">
              <a:lnSpc>
                <a:spcPct val="100000"/>
              </a:lnSpc>
              <a:spcBef>
                <a:spcPts val="0"/>
              </a:spcBef>
            </a:pPr>
            <a:r>
              <a:rPr lang="fr-FR" dirty="0"/>
              <a:t>13</a:t>
            </a:r>
          </a:p>
          <a:p>
            <a:pPr marL="228600" lvl="0" indent="-228600" algn="r" defTabSz="821531">
              <a:lnSpc>
                <a:spcPct val="100000"/>
              </a:lnSpc>
              <a:spcBef>
                <a:spcPts val="0"/>
              </a:spcBef>
            </a:pPr>
            <a:r>
              <a:rPr lang="fr-FR" dirty="0"/>
              <a:t>14</a:t>
            </a:r>
          </a:p>
          <a:p>
            <a:pPr marL="228600" lvl="0" indent="-228600" algn="r" defTabSz="821531">
              <a:lnSpc>
                <a:spcPct val="100000"/>
              </a:lnSpc>
              <a:spcBef>
                <a:spcPts val="0"/>
              </a:spcBef>
            </a:pPr>
            <a:r>
              <a:rPr lang="fr-FR" dirty="0"/>
              <a:t>15</a:t>
            </a:r>
          </a:p>
        </p:txBody>
      </p:sp>
      <p:sp>
        <p:nvSpPr>
          <p:cNvPr id="3" name="Text Placeholder 3">
            <a:extLst>
              <a:ext uri="{FF2B5EF4-FFF2-40B4-BE49-F238E27FC236}">
                <a16:creationId xmlns:a16="http://schemas.microsoft.com/office/drawing/2014/main" id="{20E8AB46-5E62-74DE-AF29-82B2B75C19C3}"/>
              </a:ext>
            </a:extLst>
          </p:cNvPr>
          <p:cNvSpPr>
            <a:spLocks noGrp="1"/>
          </p:cNvSpPr>
          <p:nvPr>
            <p:ph type="body" sz="half" idx="112" hasCustomPrompt="1"/>
          </p:nvPr>
        </p:nvSpPr>
        <p:spPr>
          <a:xfrm>
            <a:off x="537007" y="11132312"/>
            <a:ext cx="7626010" cy="2092111"/>
          </a:xfrm>
          <a:prstGeom prst="rect">
            <a:avLst/>
          </a:prstGeom>
        </p:spPr>
        <p:txBody>
          <a:bodyPr vert="horz" wrap="square" lIns="91440" tIns="45720" rIns="91440" bIns="45720" rtlCol="0">
            <a:spAutoFit/>
          </a:bodyPr>
          <a:lstStyle>
            <a:lvl1pPr marL="0" indent="0">
              <a:lnSpc>
                <a:spcPct val="90000"/>
              </a:lnSpc>
              <a:buFont typeface="Arial" panose="020B0604020202020204" pitchFamily="34" charset="0"/>
              <a:buNone/>
              <a:defRPr lang="pt-BR" sz="2400" b="0" i="0" spc="-39" dirty="0">
                <a:solidFill>
                  <a:schemeClr val="tx2"/>
                </a:solidFill>
                <a:ea typeface="Helvetica Neue Medium"/>
                <a:cs typeface="Haffer" pitchFamily="2" charset="77"/>
              </a:defRPr>
            </a:lvl1pPr>
          </a:lstStyle>
          <a:p>
            <a:pPr marL="0" marR="0" lvl="0" indent="0" defTabSz="825500">
              <a:lnSpc>
                <a:spcPct val="110000"/>
              </a:lnSpc>
              <a:spcBef>
                <a:spcPts val="0"/>
              </a:spcBef>
              <a:spcAft>
                <a:spcPts val="0"/>
              </a:spcAft>
              <a:buClrTx/>
              <a:buSzTx/>
              <a:buFontTx/>
              <a:buNone/>
              <a:tabLst/>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a:t>
            </a:r>
          </a:p>
        </p:txBody>
      </p:sp>
    </p:spTree>
    <p:extLst>
      <p:ext uri="{BB962C8B-B14F-4D97-AF65-F5344CB8AC3E}">
        <p14:creationId xmlns:p14="http://schemas.microsoft.com/office/powerpoint/2010/main" val="222971041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1"/>
        </a:solidFill>
        <a:effectLst/>
      </p:bgPr>
    </p:bg>
    <p:spTree>
      <p:nvGrpSpPr>
        <p:cNvPr id="1" name=""/>
        <p:cNvGrpSpPr/>
        <p:nvPr/>
      </p:nvGrpSpPr>
      <p:grpSpPr>
        <a:xfrm>
          <a:off x="0" y="0"/>
          <a:ext cx="0" cy="0"/>
          <a:chOff x="0" y="0"/>
          <a:chExt cx="0" cy="0"/>
        </a:xfrm>
      </p:grpSpPr>
      <p:sp>
        <p:nvSpPr>
          <p:cNvPr id="6" name="Rounded Rectangle">
            <a:extLst>
              <a:ext uri="{FF2B5EF4-FFF2-40B4-BE49-F238E27FC236}">
                <a16:creationId xmlns:a16="http://schemas.microsoft.com/office/drawing/2014/main" id="{41F32F4A-0E43-C79A-B97E-F48736AFB910}"/>
              </a:ext>
            </a:extLst>
          </p:cNvPr>
          <p:cNvSpPr/>
          <p:nvPr userDrawn="1"/>
        </p:nvSpPr>
        <p:spPr>
          <a:xfrm>
            <a:off x="8978300" y="508000"/>
            <a:ext cx="14872713" cy="12700000"/>
          </a:xfrm>
          <a:prstGeom prst="roundRect">
            <a:avLst>
              <a:gd name="adj" fmla="val 1973"/>
            </a:avLst>
          </a:prstGeom>
          <a:solidFill>
            <a:schemeClr val="accent1">
              <a:alpha val="10000"/>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8" name="Text Placeholder 9">
            <a:extLst>
              <a:ext uri="{FF2B5EF4-FFF2-40B4-BE49-F238E27FC236}">
                <a16:creationId xmlns:a16="http://schemas.microsoft.com/office/drawing/2014/main" id="{8122F32F-7A98-7046-2124-CF9D6EF494A3}"/>
              </a:ext>
            </a:extLst>
          </p:cNvPr>
          <p:cNvSpPr>
            <a:spLocks noGrp="1"/>
          </p:cNvSpPr>
          <p:nvPr>
            <p:ph type="body" sz="quarter" idx="40" hasCustomPrompt="1"/>
          </p:nvPr>
        </p:nvSpPr>
        <p:spPr>
          <a:xfrm>
            <a:off x="536575" y="12511115"/>
            <a:ext cx="6032500" cy="711197"/>
          </a:xfrm>
        </p:spPr>
        <p:txBody>
          <a:bodyPr>
            <a:noAutofit/>
          </a:bodyPr>
          <a:lstStyle>
            <a:lvl1pPr marL="0" indent="0">
              <a:lnSpc>
                <a:spcPct val="100000"/>
              </a:lnSpc>
              <a:spcBef>
                <a:spcPts val="0"/>
              </a:spcBef>
              <a:buNone/>
              <a:defRPr sz="2000" b="0" i="0">
                <a:solidFill>
                  <a:schemeClr val="bg1"/>
                </a:solidFill>
                <a:latin typeface="Haffer" pitchFamily="2" charset="77"/>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 Company</a:t>
            </a:r>
          </a:p>
          <a:p>
            <a:pPr lvl="0"/>
            <a:r>
              <a:rPr lang="en-US" dirty="0"/>
              <a:t>Date</a:t>
            </a:r>
          </a:p>
        </p:txBody>
      </p:sp>
      <p:sp>
        <p:nvSpPr>
          <p:cNvPr id="10" name="Text Placeholder 3">
            <a:extLst>
              <a:ext uri="{FF2B5EF4-FFF2-40B4-BE49-F238E27FC236}">
                <a16:creationId xmlns:a16="http://schemas.microsoft.com/office/drawing/2014/main" id="{00619635-F9F1-CF8E-A418-B1E62162E645}"/>
              </a:ext>
            </a:extLst>
          </p:cNvPr>
          <p:cNvSpPr>
            <a:spLocks noGrp="1"/>
          </p:cNvSpPr>
          <p:nvPr>
            <p:ph type="body" sz="half" idx="65" hasCustomPrompt="1"/>
          </p:nvPr>
        </p:nvSpPr>
        <p:spPr>
          <a:xfrm>
            <a:off x="9498034" y="940822"/>
            <a:ext cx="13944600" cy="11411712"/>
          </a:xfrm>
          <a:ln w="12700">
            <a:miter lim="400000"/>
          </a:ln>
        </p:spPr>
        <p:txBody>
          <a:bodyPr lIns="50800" tIns="50800" rIns="50800" bIns="50800">
            <a:noAutofit/>
          </a:bodyPr>
          <a:lstStyle>
            <a:lvl1pPr marL="0" indent="0">
              <a:buFont typeface="+mj-lt"/>
              <a:buNone/>
              <a:defRPr kumimoji="0" lang="en-US" sz="1400" b="0" i="0" u="sng" strike="noStrike" cap="none" spc="0" normalizeH="0" baseline="0" dirty="0">
                <a:ln>
                  <a:noFill/>
                </a:ln>
                <a:solidFill>
                  <a:schemeClr val="bg1"/>
                </a:solidFill>
                <a:effectLst/>
                <a:uFillTx/>
                <a:latin typeface="Haffer" pitchFamily="2" charset="77"/>
                <a:ea typeface="Helvetica Neue Medium"/>
                <a:cs typeface="Haffer" pitchFamily="2" charset="77"/>
                <a:sym typeface="Helvetica Neue"/>
              </a:defRPr>
            </a:lvl1pPr>
          </a:lstStyle>
          <a:p>
            <a:pPr marL="342900" marR="0" lvl="0" indent="-342900" defTabSz="825500" fontAlgn="auto" hangingPunct="0">
              <a:lnSpc>
                <a:spcPct val="120000"/>
              </a:lnSpc>
              <a:spcBef>
                <a:spcPts val="0"/>
              </a:spcBef>
              <a:spcAft>
                <a:spcPts val="0"/>
              </a:spcAft>
              <a:buClrTx/>
              <a:buSzTx/>
              <a:tabLst/>
            </a:pPr>
            <a:r>
              <a:rPr lang="en-US" dirty="0"/>
              <a:t>Lorem Ipsum</a:t>
            </a:r>
          </a:p>
        </p:txBody>
      </p:sp>
      <p:sp>
        <p:nvSpPr>
          <p:cNvPr id="2" name="Title Placeholder 1">
            <a:extLst>
              <a:ext uri="{FF2B5EF4-FFF2-40B4-BE49-F238E27FC236}">
                <a16:creationId xmlns:a16="http://schemas.microsoft.com/office/drawing/2014/main" id="{4639DB59-D050-4E65-2666-5E63D63644A2}"/>
              </a:ext>
            </a:extLst>
          </p:cNvPr>
          <p:cNvSpPr>
            <a:spLocks noGrp="1"/>
          </p:cNvSpPr>
          <p:nvPr>
            <p:ph type="title" hasCustomPrompt="1"/>
          </p:nvPr>
        </p:nvSpPr>
        <p:spPr>
          <a:xfrm>
            <a:off x="537007" y="508000"/>
            <a:ext cx="5194800" cy="573490"/>
          </a:xfrm>
          <a:prstGeom prst="rect">
            <a:avLst/>
          </a:prstGeom>
          <a:ln w="12700">
            <a:miter lim="400000"/>
          </a:ln>
        </p:spPr>
        <p:txBody>
          <a:bodyPr vert="horz" wrap="square" lIns="50800" tIns="50800" rIns="50800" bIns="50800" rtlCol="0">
            <a:spAutoFit/>
          </a:bodyPr>
          <a:lstStyle>
            <a:lvl1pPr marL="0" indent="0">
              <a:buFont typeface="Arial" panose="020B0604020202020204" pitchFamily="34" charset="0"/>
              <a:buNone/>
              <a:defRPr kumimoji="0" lang="en-US" sz="3400" b="0" i="0" u="none" strike="noStrike" cap="none" spc="0" normalizeH="0" baseline="0" dirty="0">
                <a:ln>
                  <a:noFill/>
                </a:ln>
                <a:solidFill>
                  <a:schemeClr val="bg1"/>
                </a:solidFill>
                <a:effectLst/>
                <a:uFillTx/>
                <a:latin typeface="Haffer" pitchFamily="2" charset="77"/>
                <a:ea typeface="Helvetica Neue Medium"/>
                <a:cs typeface="Haffer" pitchFamily="2" charset="77"/>
              </a:defRPr>
            </a:lvl1pPr>
          </a:lstStyle>
          <a:p>
            <a:pPr marL="228600" marR="0" lvl="0" indent="-228600" defTabSz="825500" fontAlgn="auto" hangingPunct="0">
              <a:spcBef>
                <a:spcPts val="0"/>
              </a:spcBef>
              <a:spcAft>
                <a:spcPts val="0"/>
              </a:spcAft>
              <a:buClrTx/>
              <a:buSzTx/>
              <a:buFont typeface="Arial" panose="020B0604020202020204" pitchFamily="34" charset="0"/>
              <a:tabLst/>
            </a:pPr>
            <a:r>
              <a:rPr lang="en-US" dirty="0"/>
              <a:t>Disclaimer</a:t>
            </a:r>
          </a:p>
        </p:txBody>
      </p:sp>
    </p:spTree>
    <p:extLst>
      <p:ext uri="{BB962C8B-B14F-4D97-AF65-F5344CB8AC3E}">
        <p14:creationId xmlns:p14="http://schemas.microsoft.com/office/powerpoint/2010/main" val="209047453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1"/>
        </a:solidFill>
        <a:effectLst/>
      </p:bgPr>
    </p:bg>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D65792E2-67ED-00FC-7E98-2085B0F11EA0}"/>
              </a:ext>
            </a:extLst>
          </p:cNvPr>
          <p:cNvSpPr>
            <a:spLocks noGrp="1"/>
          </p:cNvSpPr>
          <p:nvPr>
            <p:ph type="pic" sz="quarter" idx="39" hasCustomPrompt="1"/>
          </p:nvPr>
        </p:nvSpPr>
        <p:spPr>
          <a:xfrm>
            <a:off x="13679200" y="515362"/>
            <a:ext cx="10168128" cy="12700002"/>
          </a:xfrm>
          <a:prstGeom prst="roundRect">
            <a:avLst>
              <a:gd name="adj" fmla="val 1663"/>
            </a:avLst>
          </a:prstGeom>
        </p:spPr>
        <p:txBody>
          <a:bodyPr/>
          <a:lstStyle>
            <a:lvl1pPr algn="ctr">
              <a:defRPr sz="1000" b="0" i="0">
                <a:latin typeface="Haffer" pitchFamily="2" charset="77"/>
              </a:defRPr>
            </a:lvl1pPr>
          </a:lstStyle>
          <a:p>
            <a:r>
              <a:rPr lang="en-SE" dirty="0"/>
              <a:t> </a:t>
            </a:r>
          </a:p>
        </p:txBody>
      </p:sp>
      <p:sp>
        <p:nvSpPr>
          <p:cNvPr id="14" name="Text Placeholder 3">
            <a:extLst>
              <a:ext uri="{FF2B5EF4-FFF2-40B4-BE49-F238E27FC236}">
                <a16:creationId xmlns:a16="http://schemas.microsoft.com/office/drawing/2014/main" id="{8EF51B2F-2781-3CE9-7DFE-E0AE94FDB296}"/>
              </a:ext>
            </a:extLst>
          </p:cNvPr>
          <p:cNvSpPr>
            <a:spLocks noGrp="1"/>
          </p:cNvSpPr>
          <p:nvPr>
            <p:ph type="body" sz="half" idx="40" hasCustomPrompt="1"/>
          </p:nvPr>
        </p:nvSpPr>
        <p:spPr>
          <a:xfrm>
            <a:off x="558779" y="5406194"/>
            <a:ext cx="10529908" cy="7581563"/>
          </a:xfrm>
          <a:ln w="12700">
            <a:miter lim="400000"/>
          </a:ln>
        </p:spPr>
        <p:txBody>
          <a:bodyPr wrap="square" lIns="50800" tIns="50800" rIns="50800" bIns="50800" anchor="b">
            <a:noAutofit/>
          </a:bodyPr>
          <a:lstStyle>
            <a:lvl1pPr marL="0" indent="0">
              <a:buNone/>
              <a:defRPr kumimoji="0" lang="en-US" sz="6000" b="0" i="0" u="none" strike="noStrike" cap="none" spc="-18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dirty="0"/>
              <a:t>Lorem Ipsum</a:t>
            </a:r>
          </a:p>
        </p:txBody>
      </p:sp>
      <p:sp>
        <p:nvSpPr>
          <p:cNvPr id="2" name="Title Placeholder 1">
            <a:extLst>
              <a:ext uri="{FF2B5EF4-FFF2-40B4-BE49-F238E27FC236}">
                <a16:creationId xmlns:a16="http://schemas.microsoft.com/office/drawing/2014/main" id="{E65B252A-E19F-CEAE-4A5F-B96A81D1920D}"/>
              </a:ext>
            </a:extLst>
          </p:cNvPr>
          <p:cNvSpPr>
            <a:spLocks noGrp="1"/>
          </p:cNvSpPr>
          <p:nvPr>
            <p:ph type="title" hasCustomPrompt="1"/>
          </p:nvPr>
        </p:nvSpPr>
        <p:spPr>
          <a:xfrm>
            <a:off x="537007" y="508000"/>
            <a:ext cx="7028542" cy="929485"/>
          </a:xfrm>
          <a:prstGeom prst="rect">
            <a:avLst/>
          </a:prstGeom>
        </p:spPr>
        <p:txBody>
          <a:bodyPr vert="horz" lIns="91440" tIns="45720" rIns="91440" bIns="45720" rtlCol="0" anchor="t" anchorCtr="0">
            <a:spAutoFit/>
          </a:bodyPr>
          <a:lstStyle>
            <a:lvl1pPr>
              <a:lnSpc>
                <a:spcPct val="80000"/>
              </a:lnSpc>
              <a:defRPr lang="en-US" sz="3400" b="0" i="0" dirty="0" smtClean="0">
                <a:solidFill>
                  <a:schemeClr val="tx1"/>
                </a:solidFill>
                <a:latin typeface="Haffer" pitchFamily="2" charset="77"/>
              </a:defRPr>
            </a:lvl1pPr>
          </a:lstStyle>
          <a:p>
            <a:pPr lvl="0"/>
            <a:r>
              <a:rPr lang="en-US" dirty="0"/>
              <a:t>FY 2024 </a:t>
            </a:r>
            <a:br>
              <a:rPr lang="en-US" dirty="0"/>
            </a:br>
            <a:r>
              <a:rPr lang="en-US" dirty="0"/>
              <a:t>Highlights</a:t>
            </a:r>
          </a:p>
        </p:txBody>
      </p:sp>
    </p:spTree>
    <p:extLst>
      <p:ext uri="{BB962C8B-B14F-4D97-AF65-F5344CB8AC3E}">
        <p14:creationId xmlns:p14="http://schemas.microsoft.com/office/powerpoint/2010/main" val="12003182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D65792E2-67ED-00FC-7E98-2085B0F11EA0}"/>
              </a:ext>
            </a:extLst>
          </p:cNvPr>
          <p:cNvSpPr>
            <a:spLocks noGrp="1"/>
          </p:cNvSpPr>
          <p:nvPr>
            <p:ph type="pic" sz="quarter" idx="39" hasCustomPrompt="1"/>
          </p:nvPr>
        </p:nvSpPr>
        <p:spPr>
          <a:xfrm>
            <a:off x="13679200" y="515362"/>
            <a:ext cx="10168128" cy="12700002"/>
          </a:xfrm>
          <a:prstGeom prst="roundRect">
            <a:avLst>
              <a:gd name="adj" fmla="val 1663"/>
            </a:avLst>
          </a:prstGeom>
        </p:spPr>
        <p:txBody>
          <a:bodyPr/>
          <a:lstStyle>
            <a:lvl1pPr algn="ctr">
              <a:defRPr sz="1000" b="0" i="0">
                <a:solidFill>
                  <a:schemeClr val="bg1"/>
                </a:solidFill>
                <a:latin typeface="Haffer" pitchFamily="2" charset="77"/>
              </a:defRPr>
            </a:lvl1pPr>
          </a:lstStyle>
          <a:p>
            <a:r>
              <a:rPr lang="en-SE" dirty="0"/>
              <a:t> </a:t>
            </a:r>
          </a:p>
        </p:txBody>
      </p:sp>
      <p:sp>
        <p:nvSpPr>
          <p:cNvPr id="14" name="Text Placeholder 3">
            <a:extLst>
              <a:ext uri="{FF2B5EF4-FFF2-40B4-BE49-F238E27FC236}">
                <a16:creationId xmlns:a16="http://schemas.microsoft.com/office/drawing/2014/main" id="{8EF51B2F-2781-3CE9-7DFE-E0AE94FDB296}"/>
              </a:ext>
            </a:extLst>
          </p:cNvPr>
          <p:cNvSpPr>
            <a:spLocks noGrp="1"/>
          </p:cNvSpPr>
          <p:nvPr>
            <p:ph type="body" sz="half" idx="40" hasCustomPrompt="1"/>
          </p:nvPr>
        </p:nvSpPr>
        <p:spPr>
          <a:xfrm>
            <a:off x="558779" y="5406194"/>
            <a:ext cx="10529908" cy="7581563"/>
          </a:xfrm>
          <a:ln w="12700">
            <a:miter lim="400000"/>
          </a:ln>
        </p:spPr>
        <p:txBody>
          <a:bodyPr wrap="square" lIns="50800" tIns="50800" rIns="50800" bIns="50800" anchor="b">
            <a:noAutofit/>
          </a:bodyPr>
          <a:lstStyle>
            <a:lvl1pPr marL="0" indent="0">
              <a:buNone/>
              <a:defRPr kumimoji="0" lang="en-US" sz="6000" b="0" i="0" u="none" strike="noStrike" cap="none" spc="-180" normalizeH="0" baseline="0" dirty="0" smtClean="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dirty="0"/>
              <a:t>Lorem Ipsum</a:t>
            </a:r>
          </a:p>
        </p:txBody>
      </p:sp>
      <p:sp>
        <p:nvSpPr>
          <p:cNvPr id="3" name="Title Placeholder 1">
            <a:extLst>
              <a:ext uri="{FF2B5EF4-FFF2-40B4-BE49-F238E27FC236}">
                <a16:creationId xmlns:a16="http://schemas.microsoft.com/office/drawing/2014/main" id="{AB19DA6C-5FC9-A475-9122-62D2EF571AB3}"/>
              </a:ext>
            </a:extLst>
          </p:cNvPr>
          <p:cNvSpPr>
            <a:spLocks noGrp="1"/>
          </p:cNvSpPr>
          <p:nvPr>
            <p:ph type="title" hasCustomPrompt="1"/>
          </p:nvPr>
        </p:nvSpPr>
        <p:spPr>
          <a:xfrm>
            <a:off x="537007" y="508000"/>
            <a:ext cx="7028542" cy="929485"/>
          </a:xfrm>
          <a:prstGeom prst="rect">
            <a:avLst/>
          </a:prstGeom>
        </p:spPr>
        <p:txBody>
          <a:bodyPr vert="horz" lIns="91440" tIns="45720" rIns="91440" bIns="45720" rtlCol="0" anchor="t" anchorCtr="0">
            <a:spAutoFit/>
          </a:bodyPr>
          <a:lstStyle>
            <a:lvl1pPr>
              <a:lnSpc>
                <a:spcPct val="80000"/>
              </a:lnSpc>
              <a:defRPr lang="en-US" sz="3400" b="0" i="0" dirty="0" smtClean="0">
                <a:solidFill>
                  <a:schemeClr val="bg1"/>
                </a:solidFill>
                <a:latin typeface="Haffer" pitchFamily="2" charset="77"/>
              </a:defRPr>
            </a:lvl1pPr>
          </a:lstStyle>
          <a:p>
            <a:pPr lvl="0"/>
            <a:r>
              <a:rPr lang="en-US" dirty="0"/>
              <a:t>FY 2024 </a:t>
            </a:r>
            <a:br>
              <a:rPr lang="en-US" dirty="0"/>
            </a:br>
            <a:r>
              <a:rPr lang="en-US" dirty="0"/>
              <a:t>Highlights</a:t>
            </a:r>
          </a:p>
        </p:txBody>
      </p:sp>
    </p:spTree>
    <p:extLst>
      <p:ext uri="{BB962C8B-B14F-4D97-AF65-F5344CB8AC3E}">
        <p14:creationId xmlns:p14="http://schemas.microsoft.com/office/powerpoint/2010/main" val="7864331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1 – Light">
    <p:bg>
      <p:bgPr>
        <a:solidFill>
          <a:srgbClr val="FFFFFF"/>
        </a:solidFill>
        <a:effectLst/>
      </p:bgPr>
    </p:bg>
    <p:spTree>
      <p:nvGrpSpPr>
        <p:cNvPr id="1" name=""/>
        <p:cNvGrpSpPr/>
        <p:nvPr/>
      </p:nvGrpSpPr>
      <p:grpSpPr>
        <a:xfrm>
          <a:off x="0" y="0"/>
          <a:ext cx="0" cy="0"/>
          <a:chOff x="0" y="0"/>
          <a:chExt cx="0" cy="0"/>
        </a:xfrm>
      </p:grpSpPr>
      <p:sp>
        <p:nvSpPr>
          <p:cNvPr id="2" name="Rounded Rectangle">
            <a:extLst>
              <a:ext uri="{FF2B5EF4-FFF2-40B4-BE49-F238E27FC236}">
                <a16:creationId xmlns:a16="http://schemas.microsoft.com/office/drawing/2014/main" id="{991179B1-B67C-B79A-EF8A-189066949F36}"/>
              </a:ext>
            </a:extLst>
          </p:cNvPr>
          <p:cNvSpPr/>
          <p:nvPr userDrawn="1"/>
        </p:nvSpPr>
        <p:spPr>
          <a:xfrm>
            <a:off x="16260726" y="506245"/>
            <a:ext cx="7586267" cy="8390022"/>
          </a:xfrm>
          <a:prstGeom prst="roundRect">
            <a:avLst>
              <a:gd name="adj" fmla="val 2830"/>
            </a:avLst>
          </a:prstGeom>
          <a:solidFill>
            <a:schemeClr val="accent2"/>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3" name="Rounded Rectangle">
            <a:extLst>
              <a:ext uri="{FF2B5EF4-FFF2-40B4-BE49-F238E27FC236}">
                <a16:creationId xmlns:a16="http://schemas.microsoft.com/office/drawing/2014/main" id="{820F092D-6D3F-9D53-0B11-D3B83752E815}"/>
              </a:ext>
            </a:extLst>
          </p:cNvPr>
          <p:cNvSpPr/>
          <p:nvPr userDrawn="1"/>
        </p:nvSpPr>
        <p:spPr>
          <a:xfrm>
            <a:off x="8398867" y="4802685"/>
            <a:ext cx="7586266" cy="4076701"/>
          </a:xfrm>
          <a:prstGeom prst="roundRect">
            <a:avLst>
              <a:gd name="adj" fmla="val 5266"/>
            </a:avLst>
          </a:prstGeom>
          <a:solidFill>
            <a:srgbClr val="C2BD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5" name="Rounded Rectangle">
            <a:extLst>
              <a:ext uri="{FF2B5EF4-FFF2-40B4-BE49-F238E27FC236}">
                <a16:creationId xmlns:a16="http://schemas.microsoft.com/office/drawing/2014/main" id="{B1886AC9-9FB9-2CEC-3232-234F45864B14}"/>
              </a:ext>
            </a:extLst>
          </p:cNvPr>
          <p:cNvSpPr/>
          <p:nvPr userDrawn="1"/>
        </p:nvSpPr>
        <p:spPr>
          <a:xfrm>
            <a:off x="16260726" y="9132971"/>
            <a:ext cx="7586267" cy="4076701"/>
          </a:xfrm>
          <a:prstGeom prst="roundRect">
            <a:avLst>
              <a:gd name="adj" fmla="val 5266"/>
            </a:avLst>
          </a:prstGeom>
          <a:solidFill>
            <a:schemeClr val="accent1"/>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6" name="Rounded Rectangle">
            <a:extLst>
              <a:ext uri="{FF2B5EF4-FFF2-40B4-BE49-F238E27FC236}">
                <a16:creationId xmlns:a16="http://schemas.microsoft.com/office/drawing/2014/main" id="{EC39E379-4B52-399C-3325-1D57D2E0639B}"/>
              </a:ext>
            </a:extLst>
          </p:cNvPr>
          <p:cNvSpPr/>
          <p:nvPr userDrawn="1"/>
        </p:nvSpPr>
        <p:spPr>
          <a:xfrm>
            <a:off x="8398867" y="9132971"/>
            <a:ext cx="7586266" cy="4076701"/>
          </a:xfrm>
          <a:prstGeom prst="roundRect">
            <a:avLst>
              <a:gd name="adj" fmla="val 5266"/>
            </a:avLst>
          </a:prstGeom>
          <a:solidFill>
            <a:srgbClr val="FFE5BE"/>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10" name="Rounded Rectangle">
            <a:extLst>
              <a:ext uri="{FF2B5EF4-FFF2-40B4-BE49-F238E27FC236}">
                <a16:creationId xmlns:a16="http://schemas.microsoft.com/office/drawing/2014/main" id="{81D926B6-C13E-595B-C9F2-3B0D55CA6D6E}"/>
              </a:ext>
            </a:extLst>
          </p:cNvPr>
          <p:cNvSpPr/>
          <p:nvPr userDrawn="1"/>
        </p:nvSpPr>
        <p:spPr>
          <a:xfrm>
            <a:off x="8398867" y="506328"/>
            <a:ext cx="7586266" cy="4076701"/>
          </a:xfrm>
          <a:prstGeom prst="roundRect">
            <a:avLst>
              <a:gd name="adj" fmla="val 5266"/>
            </a:avLst>
          </a:prstGeom>
          <a:solidFill>
            <a:schemeClr val="accent1"/>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11" name="Rounded Rectangle">
            <a:extLst>
              <a:ext uri="{FF2B5EF4-FFF2-40B4-BE49-F238E27FC236}">
                <a16:creationId xmlns:a16="http://schemas.microsoft.com/office/drawing/2014/main" id="{572FB87D-28C2-8EAB-D8CE-1913B058CD25}"/>
              </a:ext>
            </a:extLst>
          </p:cNvPr>
          <p:cNvSpPr/>
          <p:nvPr userDrawn="1"/>
        </p:nvSpPr>
        <p:spPr>
          <a:xfrm>
            <a:off x="537007" y="4819650"/>
            <a:ext cx="7586267" cy="8390022"/>
          </a:xfrm>
          <a:prstGeom prst="roundRect">
            <a:avLst>
              <a:gd name="adj" fmla="val 2830"/>
            </a:avLst>
          </a:prstGeom>
          <a:solidFill>
            <a:schemeClr val="tx1"/>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13" name="Text Placeholder 3">
            <a:extLst>
              <a:ext uri="{FF2B5EF4-FFF2-40B4-BE49-F238E27FC236}">
                <a16:creationId xmlns:a16="http://schemas.microsoft.com/office/drawing/2014/main" id="{310AA8B9-A036-9B9A-3E1B-AC3DCECDE55B}"/>
              </a:ext>
            </a:extLst>
          </p:cNvPr>
          <p:cNvSpPr>
            <a:spLocks noGrp="1"/>
          </p:cNvSpPr>
          <p:nvPr>
            <p:ph type="body" sz="half" idx="40" hasCustomPrompt="1"/>
          </p:nvPr>
        </p:nvSpPr>
        <p:spPr>
          <a:xfrm>
            <a:off x="812676" y="5138318"/>
            <a:ext cx="7031736" cy="573490"/>
          </a:xfrm>
          <a:ln w="12700">
            <a:miter lim="400000"/>
          </a:ln>
        </p:spPr>
        <p:txBody>
          <a:bodyPr lIns="50800" tIns="50800" rIns="50800" bIns="50800">
            <a:spAutoFit/>
          </a:bodyPr>
          <a:lstStyle>
            <a:lvl1pPr marL="0" indent="0">
              <a:buFont typeface="Arial" panose="020B0604020202020204" pitchFamily="34" charset="0"/>
              <a:buNone/>
              <a:defRPr kumimoji="0" lang="en-US" sz="3400" b="0" i="0" u="none" strike="noStrike" cap="none" spc="0" normalizeH="0" baseline="0" dirty="0" smtClean="0">
                <a:ln>
                  <a:noFill/>
                </a:ln>
                <a:solidFill>
                  <a:srgbClr val="FFFFFF"/>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dirty="0"/>
              <a:t>Lorem Ipsum</a:t>
            </a:r>
          </a:p>
        </p:txBody>
      </p:sp>
      <p:sp>
        <p:nvSpPr>
          <p:cNvPr id="14" name="Text Placeholder 3">
            <a:extLst>
              <a:ext uri="{FF2B5EF4-FFF2-40B4-BE49-F238E27FC236}">
                <a16:creationId xmlns:a16="http://schemas.microsoft.com/office/drawing/2014/main" id="{757D175A-B126-CBDB-1A7C-C84B6822376D}"/>
              </a:ext>
            </a:extLst>
          </p:cNvPr>
          <p:cNvSpPr>
            <a:spLocks noGrp="1"/>
          </p:cNvSpPr>
          <p:nvPr>
            <p:ph type="body" sz="half" idx="41" hasCustomPrompt="1"/>
          </p:nvPr>
        </p:nvSpPr>
        <p:spPr>
          <a:xfrm>
            <a:off x="812676" y="12511414"/>
            <a:ext cx="7031736" cy="379591"/>
          </a:xfrm>
          <a:ln w="12700">
            <a:miter lim="400000"/>
          </a:ln>
        </p:spPr>
        <p:txBody>
          <a:bodyPr lIns="50800" tIns="50800" rIns="50800" bIns="50800">
            <a:spAutoFit/>
          </a:bodyPr>
          <a:lstStyle>
            <a:lvl1pPr marL="0" indent="0">
              <a:buFont typeface="Arial" panose="020B0604020202020204" pitchFamily="34" charset="0"/>
              <a:buNone/>
              <a:defRPr kumimoji="0" lang="en-US" sz="2000" b="0" i="0" u="none" strike="noStrike" cap="none" spc="0" normalizeH="0" baseline="0" dirty="0" smtClean="0">
                <a:ln>
                  <a:noFill/>
                </a:ln>
                <a:solidFill>
                  <a:srgbClr val="FFFFFF"/>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dirty="0"/>
              <a:t>Lorem Ipsum</a:t>
            </a:r>
          </a:p>
        </p:txBody>
      </p:sp>
      <p:sp>
        <p:nvSpPr>
          <p:cNvPr id="15" name="Text Placeholder 3">
            <a:extLst>
              <a:ext uri="{FF2B5EF4-FFF2-40B4-BE49-F238E27FC236}">
                <a16:creationId xmlns:a16="http://schemas.microsoft.com/office/drawing/2014/main" id="{1ECF620D-ABCF-D4E4-2E00-394182A4FDC6}"/>
              </a:ext>
            </a:extLst>
          </p:cNvPr>
          <p:cNvSpPr>
            <a:spLocks noGrp="1"/>
          </p:cNvSpPr>
          <p:nvPr>
            <p:ph type="body" sz="half" idx="42" hasCustomPrompt="1"/>
          </p:nvPr>
        </p:nvSpPr>
        <p:spPr>
          <a:xfrm>
            <a:off x="8677729" y="824997"/>
            <a:ext cx="7031736" cy="573490"/>
          </a:xfrm>
          <a:ln w="12700">
            <a:miter lim="400000"/>
          </a:ln>
        </p:spPr>
        <p:txBody>
          <a:bodyPr lIns="50800" tIns="50800" rIns="50800" bIns="50800">
            <a:spAutoFit/>
          </a:bodyPr>
          <a:lstStyle>
            <a:lvl1pPr marL="0" indent="0">
              <a:buFont typeface="Arial" panose="020B0604020202020204" pitchFamily="34" charset="0"/>
              <a:buNone/>
              <a:defRPr kumimoji="0" lang="en-US" sz="3400" b="0" i="0" u="none" strike="noStrike" cap="none" spc="0" normalizeH="0" baseline="0" dirty="0" smtClean="0">
                <a:ln>
                  <a:noFill/>
                </a:ln>
                <a:solidFill>
                  <a:srgbClr val="FFFFFF"/>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dirty="0"/>
              <a:t>Lorem Ipsum</a:t>
            </a:r>
          </a:p>
        </p:txBody>
      </p:sp>
      <p:sp>
        <p:nvSpPr>
          <p:cNvPr id="16" name="Text Placeholder 3">
            <a:extLst>
              <a:ext uri="{FF2B5EF4-FFF2-40B4-BE49-F238E27FC236}">
                <a16:creationId xmlns:a16="http://schemas.microsoft.com/office/drawing/2014/main" id="{EBEEE05C-AA7C-5E26-F934-D7C23856B218}"/>
              </a:ext>
            </a:extLst>
          </p:cNvPr>
          <p:cNvSpPr>
            <a:spLocks noGrp="1"/>
          </p:cNvSpPr>
          <p:nvPr>
            <p:ph type="body" sz="half" idx="43" hasCustomPrompt="1"/>
          </p:nvPr>
        </p:nvSpPr>
        <p:spPr>
          <a:xfrm>
            <a:off x="8674535" y="3884771"/>
            <a:ext cx="7031736" cy="379591"/>
          </a:xfrm>
          <a:ln w="12700">
            <a:miter lim="400000"/>
          </a:ln>
        </p:spPr>
        <p:txBody>
          <a:bodyPr lIns="50800" tIns="50800" rIns="50800" bIns="50800">
            <a:spAutoFit/>
          </a:bodyPr>
          <a:lstStyle>
            <a:lvl1pPr marL="0" indent="0">
              <a:buFont typeface="Arial" panose="020B0604020202020204" pitchFamily="34" charset="0"/>
              <a:buNone/>
              <a:defRPr kumimoji="0" lang="en-US" sz="2000" b="0" i="0" u="none" strike="noStrike" cap="none" spc="0" normalizeH="0" baseline="0" dirty="0" smtClean="0">
                <a:ln>
                  <a:noFill/>
                </a:ln>
                <a:solidFill>
                  <a:srgbClr val="FFFFFF"/>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dirty="0"/>
              <a:t>Lorem Ipsum</a:t>
            </a:r>
          </a:p>
        </p:txBody>
      </p:sp>
      <p:sp>
        <p:nvSpPr>
          <p:cNvPr id="17" name="Text Placeholder 3">
            <a:extLst>
              <a:ext uri="{FF2B5EF4-FFF2-40B4-BE49-F238E27FC236}">
                <a16:creationId xmlns:a16="http://schemas.microsoft.com/office/drawing/2014/main" id="{2DEC7510-108C-7531-2A41-635433FB3B2C}"/>
              </a:ext>
            </a:extLst>
          </p:cNvPr>
          <p:cNvSpPr>
            <a:spLocks noGrp="1"/>
          </p:cNvSpPr>
          <p:nvPr>
            <p:ph type="body" sz="half" idx="44" hasCustomPrompt="1"/>
          </p:nvPr>
        </p:nvSpPr>
        <p:spPr>
          <a:xfrm>
            <a:off x="16536395" y="824997"/>
            <a:ext cx="7031736" cy="573490"/>
          </a:xfrm>
          <a:ln w="12700">
            <a:miter lim="400000"/>
          </a:ln>
        </p:spPr>
        <p:txBody>
          <a:bodyPr lIns="50800" tIns="50800" rIns="50800" bIns="50800">
            <a:spAutoFit/>
          </a:bodyPr>
          <a:lstStyle>
            <a:lvl1pPr marL="0" indent="0">
              <a:buFont typeface="Arial" panose="020B0604020202020204" pitchFamily="34" charset="0"/>
              <a:buNone/>
              <a:defRPr kumimoji="0" lang="en-US" sz="34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dirty="0"/>
              <a:t>Lorem Ipsum</a:t>
            </a:r>
          </a:p>
        </p:txBody>
      </p:sp>
      <p:sp>
        <p:nvSpPr>
          <p:cNvPr id="18" name="Text Placeholder 3">
            <a:extLst>
              <a:ext uri="{FF2B5EF4-FFF2-40B4-BE49-F238E27FC236}">
                <a16:creationId xmlns:a16="http://schemas.microsoft.com/office/drawing/2014/main" id="{B20076CC-4C96-70BE-5C69-196768C1C3AD}"/>
              </a:ext>
            </a:extLst>
          </p:cNvPr>
          <p:cNvSpPr>
            <a:spLocks noGrp="1"/>
          </p:cNvSpPr>
          <p:nvPr>
            <p:ph type="body" sz="half" idx="45" hasCustomPrompt="1"/>
          </p:nvPr>
        </p:nvSpPr>
        <p:spPr>
          <a:xfrm>
            <a:off x="8677729" y="5138318"/>
            <a:ext cx="7031736" cy="841256"/>
          </a:xfrm>
          <a:ln w="12700">
            <a:miter lim="400000"/>
          </a:ln>
        </p:spPr>
        <p:txBody>
          <a:bodyPr lIns="50800" tIns="50800" rIns="50800" bIns="50800">
            <a:spAutoFit/>
          </a:bodyPr>
          <a:lstStyle>
            <a:lvl1pPr marL="0" indent="0">
              <a:buNone/>
              <a:defRPr kumimoji="0" lang="en-US" sz="6000" b="0" i="0" u="none" strike="noStrike" cap="none" spc="-18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80000"/>
              </a:lnSpc>
              <a:spcBef>
                <a:spcPts val="0"/>
              </a:spcBef>
              <a:spcAft>
                <a:spcPts val="0"/>
              </a:spcAft>
              <a:buClrTx/>
              <a:buSzTx/>
              <a:tabLst/>
            </a:pPr>
            <a:r>
              <a:rPr lang="en-US" dirty="0"/>
              <a:t>Lorem Ipsum</a:t>
            </a:r>
          </a:p>
        </p:txBody>
      </p:sp>
      <p:sp>
        <p:nvSpPr>
          <p:cNvPr id="19" name="Text Placeholder 3">
            <a:extLst>
              <a:ext uri="{FF2B5EF4-FFF2-40B4-BE49-F238E27FC236}">
                <a16:creationId xmlns:a16="http://schemas.microsoft.com/office/drawing/2014/main" id="{31E05807-52EE-6ADB-8BE4-34D0709D90BD}"/>
              </a:ext>
            </a:extLst>
          </p:cNvPr>
          <p:cNvSpPr>
            <a:spLocks noGrp="1"/>
          </p:cNvSpPr>
          <p:nvPr>
            <p:ph type="body" sz="half" idx="46" hasCustomPrompt="1"/>
          </p:nvPr>
        </p:nvSpPr>
        <p:spPr>
          <a:xfrm>
            <a:off x="8674535" y="12511414"/>
            <a:ext cx="7031736" cy="379591"/>
          </a:xfrm>
          <a:ln w="12700">
            <a:miter lim="400000"/>
          </a:ln>
        </p:spPr>
        <p:txBody>
          <a:bodyPr lIns="50800" tIns="50800" rIns="50800" bIns="50800">
            <a:spAutoFit/>
          </a:bodyPr>
          <a:lstStyle>
            <a:lvl1pPr marL="0" indent="0">
              <a:buFont typeface="Arial" panose="020B0604020202020204" pitchFamily="34" charset="0"/>
              <a:buNone/>
              <a:defRPr kumimoji="0" lang="en-US" sz="20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dirty="0"/>
              <a:t>Lorem Ipsum</a:t>
            </a:r>
          </a:p>
        </p:txBody>
      </p:sp>
      <p:sp>
        <p:nvSpPr>
          <p:cNvPr id="20" name="Text Placeholder 3">
            <a:extLst>
              <a:ext uri="{FF2B5EF4-FFF2-40B4-BE49-F238E27FC236}">
                <a16:creationId xmlns:a16="http://schemas.microsoft.com/office/drawing/2014/main" id="{DAD88F66-B408-DA3D-602D-0EBC409FA6DA}"/>
              </a:ext>
            </a:extLst>
          </p:cNvPr>
          <p:cNvSpPr>
            <a:spLocks noGrp="1"/>
          </p:cNvSpPr>
          <p:nvPr>
            <p:ph type="body" sz="half" idx="47" hasCustomPrompt="1"/>
          </p:nvPr>
        </p:nvSpPr>
        <p:spPr>
          <a:xfrm>
            <a:off x="8677729" y="9451640"/>
            <a:ext cx="7031736" cy="573490"/>
          </a:xfrm>
          <a:ln w="12700">
            <a:miter lim="400000"/>
          </a:ln>
        </p:spPr>
        <p:txBody>
          <a:bodyPr lIns="50800" tIns="50800" rIns="50800" bIns="50800">
            <a:spAutoFit/>
          </a:bodyPr>
          <a:lstStyle>
            <a:lvl1pPr marL="0" indent="0">
              <a:buFont typeface="Arial" panose="020B0604020202020204" pitchFamily="34" charset="0"/>
              <a:buNone/>
              <a:defRPr kumimoji="0" lang="en-US" sz="34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dirty="0"/>
              <a:t>Lorem Ipsum</a:t>
            </a:r>
          </a:p>
        </p:txBody>
      </p:sp>
      <p:sp>
        <p:nvSpPr>
          <p:cNvPr id="21" name="Text Placeholder 3">
            <a:extLst>
              <a:ext uri="{FF2B5EF4-FFF2-40B4-BE49-F238E27FC236}">
                <a16:creationId xmlns:a16="http://schemas.microsoft.com/office/drawing/2014/main" id="{7E0DBE44-FE5C-E1D3-5E8A-D572CE87D484}"/>
              </a:ext>
            </a:extLst>
          </p:cNvPr>
          <p:cNvSpPr>
            <a:spLocks noGrp="1"/>
          </p:cNvSpPr>
          <p:nvPr>
            <p:ph type="body" sz="half" idx="48" hasCustomPrompt="1"/>
          </p:nvPr>
        </p:nvSpPr>
        <p:spPr>
          <a:xfrm>
            <a:off x="16536395" y="9451640"/>
            <a:ext cx="7031736" cy="841256"/>
          </a:xfrm>
          <a:ln w="12700">
            <a:miter lim="400000"/>
          </a:ln>
        </p:spPr>
        <p:txBody>
          <a:bodyPr lIns="50800" tIns="50800" rIns="50800" bIns="50800">
            <a:spAutoFit/>
          </a:bodyPr>
          <a:lstStyle>
            <a:lvl1pPr marL="0" indent="0">
              <a:buNone/>
              <a:defRPr kumimoji="0" lang="en-US" sz="6000" b="0" i="0" u="none" strike="noStrike" cap="none" spc="-180" normalizeH="0" baseline="0" dirty="0" smtClean="0">
                <a:ln>
                  <a:noFill/>
                </a:ln>
                <a:solidFill>
                  <a:srgbClr val="FFFFFF"/>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80000"/>
              </a:lnSpc>
              <a:spcBef>
                <a:spcPts val="0"/>
              </a:spcBef>
              <a:spcAft>
                <a:spcPts val="0"/>
              </a:spcAft>
              <a:buClrTx/>
              <a:buSzTx/>
              <a:tabLst/>
            </a:pPr>
            <a:r>
              <a:rPr lang="en-US" dirty="0"/>
              <a:t>Lorem Ipsum</a:t>
            </a:r>
          </a:p>
        </p:txBody>
      </p:sp>
      <p:sp>
        <p:nvSpPr>
          <p:cNvPr id="7" name="Title Placeholder 1">
            <a:extLst>
              <a:ext uri="{FF2B5EF4-FFF2-40B4-BE49-F238E27FC236}">
                <a16:creationId xmlns:a16="http://schemas.microsoft.com/office/drawing/2014/main" id="{DDF74FCA-2FEB-CEF9-451F-FEB458718DDA}"/>
              </a:ext>
            </a:extLst>
          </p:cNvPr>
          <p:cNvSpPr>
            <a:spLocks noGrp="1"/>
          </p:cNvSpPr>
          <p:nvPr>
            <p:ph type="title" hasCustomPrompt="1"/>
          </p:nvPr>
        </p:nvSpPr>
        <p:spPr>
          <a:xfrm>
            <a:off x="537007" y="508000"/>
            <a:ext cx="7028542" cy="929485"/>
          </a:xfrm>
          <a:prstGeom prst="rect">
            <a:avLst/>
          </a:prstGeom>
        </p:spPr>
        <p:txBody>
          <a:bodyPr vert="horz" lIns="91440" tIns="45720" rIns="91440" bIns="45720" rtlCol="0" anchor="t" anchorCtr="0">
            <a:spAutoFit/>
          </a:bodyPr>
          <a:lstStyle>
            <a:lvl1pPr>
              <a:lnSpc>
                <a:spcPct val="80000"/>
              </a:lnSpc>
              <a:defRPr lang="en-US" sz="3400" b="0" i="0" dirty="0" smtClean="0">
                <a:solidFill>
                  <a:schemeClr val="tx1"/>
                </a:solidFill>
                <a:latin typeface="Haffer" pitchFamily="2" charset="77"/>
              </a:defRPr>
            </a:lvl1pPr>
          </a:lstStyle>
          <a:p>
            <a:pPr lvl="0"/>
            <a:r>
              <a:rPr lang="en-US" dirty="0"/>
              <a:t>FY 2024 </a:t>
            </a:r>
            <a:br>
              <a:rPr lang="en-US" dirty="0"/>
            </a:br>
            <a:r>
              <a:rPr lang="en-US" dirty="0"/>
              <a:t>Highlights</a:t>
            </a:r>
          </a:p>
        </p:txBody>
      </p:sp>
    </p:spTree>
    <p:extLst>
      <p:ext uri="{BB962C8B-B14F-4D97-AF65-F5344CB8AC3E}">
        <p14:creationId xmlns:p14="http://schemas.microsoft.com/office/powerpoint/2010/main" val="129010096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Title 1 – Light">
    <p:bg>
      <p:bgPr>
        <a:solidFill>
          <a:schemeClr val="tx1"/>
        </a:solidFill>
        <a:effectLst/>
      </p:bgPr>
    </p:bg>
    <p:spTree>
      <p:nvGrpSpPr>
        <p:cNvPr id="1" name=""/>
        <p:cNvGrpSpPr/>
        <p:nvPr/>
      </p:nvGrpSpPr>
      <p:grpSpPr>
        <a:xfrm>
          <a:off x="0" y="0"/>
          <a:ext cx="0" cy="0"/>
          <a:chOff x="0" y="0"/>
          <a:chExt cx="0" cy="0"/>
        </a:xfrm>
      </p:grpSpPr>
      <p:sp>
        <p:nvSpPr>
          <p:cNvPr id="2" name="Rounded Rectangle">
            <a:extLst>
              <a:ext uri="{FF2B5EF4-FFF2-40B4-BE49-F238E27FC236}">
                <a16:creationId xmlns:a16="http://schemas.microsoft.com/office/drawing/2014/main" id="{991179B1-B67C-B79A-EF8A-189066949F36}"/>
              </a:ext>
            </a:extLst>
          </p:cNvPr>
          <p:cNvSpPr/>
          <p:nvPr userDrawn="1"/>
        </p:nvSpPr>
        <p:spPr>
          <a:xfrm>
            <a:off x="16260726" y="506245"/>
            <a:ext cx="7586267" cy="8390022"/>
          </a:xfrm>
          <a:prstGeom prst="roundRect">
            <a:avLst>
              <a:gd name="adj" fmla="val 2830"/>
            </a:avLst>
          </a:prstGeom>
          <a:solidFill>
            <a:schemeClr val="accent2"/>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3" name="Rounded Rectangle">
            <a:extLst>
              <a:ext uri="{FF2B5EF4-FFF2-40B4-BE49-F238E27FC236}">
                <a16:creationId xmlns:a16="http://schemas.microsoft.com/office/drawing/2014/main" id="{820F092D-6D3F-9D53-0B11-D3B83752E815}"/>
              </a:ext>
            </a:extLst>
          </p:cNvPr>
          <p:cNvSpPr/>
          <p:nvPr userDrawn="1"/>
        </p:nvSpPr>
        <p:spPr>
          <a:xfrm>
            <a:off x="8398867" y="4802685"/>
            <a:ext cx="7586266" cy="4076701"/>
          </a:xfrm>
          <a:prstGeom prst="roundRect">
            <a:avLst>
              <a:gd name="adj" fmla="val 5266"/>
            </a:avLst>
          </a:prstGeom>
          <a:solidFill>
            <a:srgbClr val="C2BD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5" name="Rounded Rectangle">
            <a:extLst>
              <a:ext uri="{FF2B5EF4-FFF2-40B4-BE49-F238E27FC236}">
                <a16:creationId xmlns:a16="http://schemas.microsoft.com/office/drawing/2014/main" id="{B1886AC9-9FB9-2CEC-3232-234F45864B14}"/>
              </a:ext>
            </a:extLst>
          </p:cNvPr>
          <p:cNvSpPr/>
          <p:nvPr userDrawn="1"/>
        </p:nvSpPr>
        <p:spPr>
          <a:xfrm>
            <a:off x="16260726" y="9132971"/>
            <a:ext cx="7586267" cy="4076701"/>
          </a:xfrm>
          <a:prstGeom prst="roundRect">
            <a:avLst>
              <a:gd name="adj" fmla="val 5266"/>
            </a:avLst>
          </a:prstGeom>
          <a:solidFill>
            <a:schemeClr val="accent1"/>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6" name="Rounded Rectangle">
            <a:extLst>
              <a:ext uri="{FF2B5EF4-FFF2-40B4-BE49-F238E27FC236}">
                <a16:creationId xmlns:a16="http://schemas.microsoft.com/office/drawing/2014/main" id="{EC39E379-4B52-399C-3325-1D57D2E0639B}"/>
              </a:ext>
            </a:extLst>
          </p:cNvPr>
          <p:cNvSpPr/>
          <p:nvPr userDrawn="1"/>
        </p:nvSpPr>
        <p:spPr>
          <a:xfrm>
            <a:off x="8398867" y="9132971"/>
            <a:ext cx="7586266" cy="4076701"/>
          </a:xfrm>
          <a:prstGeom prst="roundRect">
            <a:avLst>
              <a:gd name="adj" fmla="val 5266"/>
            </a:avLst>
          </a:prstGeom>
          <a:solidFill>
            <a:srgbClr val="FFE5BE"/>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10" name="Rounded Rectangle">
            <a:extLst>
              <a:ext uri="{FF2B5EF4-FFF2-40B4-BE49-F238E27FC236}">
                <a16:creationId xmlns:a16="http://schemas.microsoft.com/office/drawing/2014/main" id="{81D926B6-C13E-595B-C9F2-3B0D55CA6D6E}"/>
              </a:ext>
            </a:extLst>
          </p:cNvPr>
          <p:cNvSpPr/>
          <p:nvPr userDrawn="1"/>
        </p:nvSpPr>
        <p:spPr>
          <a:xfrm>
            <a:off x="8398867" y="506328"/>
            <a:ext cx="7586266" cy="4076701"/>
          </a:xfrm>
          <a:prstGeom prst="roundRect">
            <a:avLst>
              <a:gd name="adj" fmla="val 5266"/>
            </a:avLst>
          </a:prstGeom>
          <a:solidFill>
            <a:schemeClr val="accent1"/>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11" name="Rounded Rectangle">
            <a:extLst>
              <a:ext uri="{FF2B5EF4-FFF2-40B4-BE49-F238E27FC236}">
                <a16:creationId xmlns:a16="http://schemas.microsoft.com/office/drawing/2014/main" id="{572FB87D-28C2-8EAB-D8CE-1913B058CD25}"/>
              </a:ext>
            </a:extLst>
          </p:cNvPr>
          <p:cNvSpPr/>
          <p:nvPr userDrawn="1"/>
        </p:nvSpPr>
        <p:spPr>
          <a:xfrm>
            <a:off x="537007" y="4819650"/>
            <a:ext cx="7586267" cy="8390022"/>
          </a:xfrm>
          <a:prstGeom prst="roundRect">
            <a:avLst>
              <a:gd name="adj" fmla="val 2830"/>
            </a:avLst>
          </a:prstGeom>
          <a:solidFill>
            <a:schemeClr val="bg1"/>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solidFill>
                <a:schemeClr val="tx1"/>
              </a:solidFill>
              <a:latin typeface="Haffer" pitchFamily="2" charset="77"/>
              <a:cs typeface="Haffer" pitchFamily="2" charset="77"/>
            </a:endParaRPr>
          </a:p>
        </p:txBody>
      </p:sp>
      <p:sp>
        <p:nvSpPr>
          <p:cNvPr id="13" name="Text Placeholder 3">
            <a:extLst>
              <a:ext uri="{FF2B5EF4-FFF2-40B4-BE49-F238E27FC236}">
                <a16:creationId xmlns:a16="http://schemas.microsoft.com/office/drawing/2014/main" id="{310AA8B9-A036-9B9A-3E1B-AC3DCECDE55B}"/>
              </a:ext>
            </a:extLst>
          </p:cNvPr>
          <p:cNvSpPr>
            <a:spLocks noGrp="1"/>
          </p:cNvSpPr>
          <p:nvPr>
            <p:ph type="body" sz="half" idx="40" hasCustomPrompt="1"/>
          </p:nvPr>
        </p:nvSpPr>
        <p:spPr>
          <a:xfrm>
            <a:off x="812676" y="5138318"/>
            <a:ext cx="7031736" cy="573490"/>
          </a:xfrm>
          <a:ln w="12700">
            <a:miter lim="400000"/>
          </a:ln>
        </p:spPr>
        <p:txBody>
          <a:bodyPr lIns="50800" tIns="50800" rIns="50800" bIns="50800">
            <a:spAutoFit/>
          </a:bodyPr>
          <a:lstStyle>
            <a:lvl1pPr marL="0" indent="0">
              <a:buFont typeface="Arial" panose="020B0604020202020204" pitchFamily="34" charset="0"/>
              <a:buNone/>
              <a:defRPr kumimoji="0" lang="en-US" sz="34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dirty="0"/>
              <a:t>Lorem Ipsum</a:t>
            </a:r>
          </a:p>
        </p:txBody>
      </p:sp>
      <p:sp>
        <p:nvSpPr>
          <p:cNvPr id="14" name="Text Placeholder 3">
            <a:extLst>
              <a:ext uri="{FF2B5EF4-FFF2-40B4-BE49-F238E27FC236}">
                <a16:creationId xmlns:a16="http://schemas.microsoft.com/office/drawing/2014/main" id="{757D175A-B126-CBDB-1A7C-C84B6822376D}"/>
              </a:ext>
            </a:extLst>
          </p:cNvPr>
          <p:cNvSpPr>
            <a:spLocks noGrp="1"/>
          </p:cNvSpPr>
          <p:nvPr>
            <p:ph type="body" sz="half" idx="41" hasCustomPrompt="1"/>
          </p:nvPr>
        </p:nvSpPr>
        <p:spPr>
          <a:xfrm>
            <a:off x="812676" y="12511414"/>
            <a:ext cx="7031736" cy="379591"/>
          </a:xfrm>
          <a:ln w="12700">
            <a:miter lim="400000"/>
          </a:ln>
        </p:spPr>
        <p:txBody>
          <a:bodyPr lIns="50800" tIns="50800" rIns="50800" bIns="50800">
            <a:spAutoFit/>
          </a:bodyPr>
          <a:lstStyle>
            <a:lvl1pPr marL="0" indent="0">
              <a:buFont typeface="Arial" panose="020B0604020202020204" pitchFamily="34" charset="0"/>
              <a:buNone/>
              <a:defRPr kumimoji="0" lang="en-US" sz="20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dirty="0"/>
              <a:t>Lorem Ipsum</a:t>
            </a:r>
          </a:p>
        </p:txBody>
      </p:sp>
      <p:sp>
        <p:nvSpPr>
          <p:cNvPr id="15" name="Text Placeholder 3">
            <a:extLst>
              <a:ext uri="{FF2B5EF4-FFF2-40B4-BE49-F238E27FC236}">
                <a16:creationId xmlns:a16="http://schemas.microsoft.com/office/drawing/2014/main" id="{1ECF620D-ABCF-D4E4-2E00-394182A4FDC6}"/>
              </a:ext>
            </a:extLst>
          </p:cNvPr>
          <p:cNvSpPr>
            <a:spLocks noGrp="1"/>
          </p:cNvSpPr>
          <p:nvPr>
            <p:ph type="body" sz="half" idx="42" hasCustomPrompt="1"/>
          </p:nvPr>
        </p:nvSpPr>
        <p:spPr>
          <a:xfrm>
            <a:off x="8677729" y="824997"/>
            <a:ext cx="7031736" cy="573490"/>
          </a:xfrm>
          <a:ln w="12700">
            <a:miter lim="400000"/>
          </a:ln>
        </p:spPr>
        <p:txBody>
          <a:bodyPr lIns="50800" tIns="50800" rIns="50800" bIns="50800">
            <a:spAutoFit/>
          </a:bodyPr>
          <a:lstStyle>
            <a:lvl1pPr marL="0" indent="0">
              <a:buFont typeface="Arial" panose="020B0604020202020204" pitchFamily="34" charset="0"/>
              <a:buNone/>
              <a:defRPr kumimoji="0" lang="en-US" sz="3400" b="0" i="0" u="none" strike="noStrike" cap="none" spc="0" normalizeH="0" baseline="0" dirty="0" smtClean="0">
                <a:ln>
                  <a:noFill/>
                </a:ln>
                <a:solidFill>
                  <a:srgbClr val="FFFFFF"/>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dirty="0"/>
              <a:t>Lorem Ipsum</a:t>
            </a:r>
          </a:p>
        </p:txBody>
      </p:sp>
      <p:sp>
        <p:nvSpPr>
          <p:cNvPr id="16" name="Text Placeholder 3">
            <a:extLst>
              <a:ext uri="{FF2B5EF4-FFF2-40B4-BE49-F238E27FC236}">
                <a16:creationId xmlns:a16="http://schemas.microsoft.com/office/drawing/2014/main" id="{EBEEE05C-AA7C-5E26-F934-D7C23856B218}"/>
              </a:ext>
            </a:extLst>
          </p:cNvPr>
          <p:cNvSpPr>
            <a:spLocks noGrp="1"/>
          </p:cNvSpPr>
          <p:nvPr>
            <p:ph type="body" sz="half" idx="43" hasCustomPrompt="1"/>
          </p:nvPr>
        </p:nvSpPr>
        <p:spPr>
          <a:xfrm>
            <a:off x="8674535" y="3884771"/>
            <a:ext cx="7031736" cy="379591"/>
          </a:xfrm>
          <a:ln w="12700">
            <a:miter lim="400000"/>
          </a:ln>
        </p:spPr>
        <p:txBody>
          <a:bodyPr lIns="50800" tIns="50800" rIns="50800" bIns="50800">
            <a:spAutoFit/>
          </a:bodyPr>
          <a:lstStyle>
            <a:lvl1pPr marL="0" indent="0">
              <a:buFont typeface="Arial" panose="020B0604020202020204" pitchFamily="34" charset="0"/>
              <a:buNone/>
              <a:defRPr kumimoji="0" lang="en-US" sz="2000" b="0" i="0" u="none" strike="noStrike" cap="none" spc="0" normalizeH="0" baseline="0" dirty="0" smtClean="0">
                <a:ln>
                  <a:noFill/>
                </a:ln>
                <a:solidFill>
                  <a:srgbClr val="FFFFFF"/>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dirty="0"/>
              <a:t>Lorem Ipsum</a:t>
            </a:r>
          </a:p>
        </p:txBody>
      </p:sp>
      <p:sp>
        <p:nvSpPr>
          <p:cNvPr id="17" name="Text Placeholder 3">
            <a:extLst>
              <a:ext uri="{FF2B5EF4-FFF2-40B4-BE49-F238E27FC236}">
                <a16:creationId xmlns:a16="http://schemas.microsoft.com/office/drawing/2014/main" id="{2DEC7510-108C-7531-2A41-635433FB3B2C}"/>
              </a:ext>
            </a:extLst>
          </p:cNvPr>
          <p:cNvSpPr>
            <a:spLocks noGrp="1"/>
          </p:cNvSpPr>
          <p:nvPr>
            <p:ph type="body" sz="half" idx="44" hasCustomPrompt="1"/>
          </p:nvPr>
        </p:nvSpPr>
        <p:spPr>
          <a:xfrm>
            <a:off x="16536395" y="824997"/>
            <a:ext cx="7031736" cy="573490"/>
          </a:xfrm>
          <a:ln w="12700">
            <a:miter lim="400000"/>
          </a:ln>
        </p:spPr>
        <p:txBody>
          <a:bodyPr lIns="50800" tIns="50800" rIns="50800" bIns="50800">
            <a:spAutoFit/>
          </a:bodyPr>
          <a:lstStyle>
            <a:lvl1pPr marL="0" indent="0">
              <a:buFont typeface="Arial" panose="020B0604020202020204" pitchFamily="34" charset="0"/>
              <a:buNone/>
              <a:defRPr kumimoji="0" lang="en-US" sz="34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dirty="0"/>
              <a:t>Lorem Ipsum</a:t>
            </a:r>
          </a:p>
        </p:txBody>
      </p:sp>
      <p:sp>
        <p:nvSpPr>
          <p:cNvPr id="18" name="Text Placeholder 3">
            <a:extLst>
              <a:ext uri="{FF2B5EF4-FFF2-40B4-BE49-F238E27FC236}">
                <a16:creationId xmlns:a16="http://schemas.microsoft.com/office/drawing/2014/main" id="{B20076CC-4C96-70BE-5C69-196768C1C3AD}"/>
              </a:ext>
            </a:extLst>
          </p:cNvPr>
          <p:cNvSpPr>
            <a:spLocks noGrp="1"/>
          </p:cNvSpPr>
          <p:nvPr>
            <p:ph type="body" sz="half" idx="45" hasCustomPrompt="1"/>
          </p:nvPr>
        </p:nvSpPr>
        <p:spPr>
          <a:xfrm>
            <a:off x="8677729" y="5138318"/>
            <a:ext cx="7031736" cy="841256"/>
          </a:xfrm>
          <a:ln w="12700">
            <a:miter lim="400000"/>
          </a:ln>
        </p:spPr>
        <p:txBody>
          <a:bodyPr lIns="50800" tIns="50800" rIns="50800" bIns="50800">
            <a:spAutoFit/>
          </a:bodyPr>
          <a:lstStyle>
            <a:lvl1pPr marL="0" indent="0">
              <a:buNone/>
              <a:defRPr kumimoji="0" lang="en-US" sz="6000" b="0" i="0" u="none" strike="noStrike" cap="none" spc="-18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80000"/>
              </a:lnSpc>
              <a:spcBef>
                <a:spcPts val="0"/>
              </a:spcBef>
              <a:spcAft>
                <a:spcPts val="0"/>
              </a:spcAft>
              <a:buClrTx/>
              <a:buSzTx/>
              <a:tabLst/>
            </a:pPr>
            <a:r>
              <a:rPr lang="en-US" dirty="0"/>
              <a:t>Lorem Ipsum</a:t>
            </a:r>
          </a:p>
        </p:txBody>
      </p:sp>
      <p:sp>
        <p:nvSpPr>
          <p:cNvPr id="19" name="Text Placeholder 3">
            <a:extLst>
              <a:ext uri="{FF2B5EF4-FFF2-40B4-BE49-F238E27FC236}">
                <a16:creationId xmlns:a16="http://schemas.microsoft.com/office/drawing/2014/main" id="{31E05807-52EE-6ADB-8BE4-34D0709D90BD}"/>
              </a:ext>
            </a:extLst>
          </p:cNvPr>
          <p:cNvSpPr>
            <a:spLocks noGrp="1"/>
          </p:cNvSpPr>
          <p:nvPr>
            <p:ph type="body" sz="half" idx="46" hasCustomPrompt="1"/>
          </p:nvPr>
        </p:nvSpPr>
        <p:spPr>
          <a:xfrm>
            <a:off x="8674535" y="12511414"/>
            <a:ext cx="7031736" cy="379591"/>
          </a:xfrm>
          <a:ln w="12700">
            <a:miter lim="400000"/>
          </a:ln>
        </p:spPr>
        <p:txBody>
          <a:bodyPr lIns="50800" tIns="50800" rIns="50800" bIns="50800">
            <a:spAutoFit/>
          </a:bodyPr>
          <a:lstStyle>
            <a:lvl1pPr marL="0" indent="0">
              <a:buFont typeface="Arial" panose="020B0604020202020204" pitchFamily="34" charset="0"/>
              <a:buNone/>
              <a:defRPr kumimoji="0" lang="en-US" sz="20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dirty="0"/>
              <a:t>Lorem Ipsum</a:t>
            </a:r>
          </a:p>
        </p:txBody>
      </p:sp>
      <p:sp>
        <p:nvSpPr>
          <p:cNvPr id="20" name="Text Placeholder 3">
            <a:extLst>
              <a:ext uri="{FF2B5EF4-FFF2-40B4-BE49-F238E27FC236}">
                <a16:creationId xmlns:a16="http://schemas.microsoft.com/office/drawing/2014/main" id="{DAD88F66-B408-DA3D-602D-0EBC409FA6DA}"/>
              </a:ext>
            </a:extLst>
          </p:cNvPr>
          <p:cNvSpPr>
            <a:spLocks noGrp="1"/>
          </p:cNvSpPr>
          <p:nvPr>
            <p:ph type="body" sz="half" idx="47" hasCustomPrompt="1"/>
          </p:nvPr>
        </p:nvSpPr>
        <p:spPr>
          <a:xfrm>
            <a:off x="8677729" y="9451640"/>
            <a:ext cx="7031736" cy="573490"/>
          </a:xfrm>
          <a:ln w="12700">
            <a:miter lim="400000"/>
          </a:ln>
        </p:spPr>
        <p:txBody>
          <a:bodyPr lIns="50800" tIns="50800" rIns="50800" bIns="50800">
            <a:spAutoFit/>
          </a:bodyPr>
          <a:lstStyle>
            <a:lvl1pPr marL="0" indent="0">
              <a:buFont typeface="Arial" panose="020B0604020202020204" pitchFamily="34" charset="0"/>
              <a:buNone/>
              <a:defRPr kumimoji="0" lang="en-US" sz="34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dirty="0"/>
              <a:t>Lorem Ipsum</a:t>
            </a:r>
          </a:p>
        </p:txBody>
      </p:sp>
      <p:sp>
        <p:nvSpPr>
          <p:cNvPr id="21" name="Text Placeholder 3">
            <a:extLst>
              <a:ext uri="{FF2B5EF4-FFF2-40B4-BE49-F238E27FC236}">
                <a16:creationId xmlns:a16="http://schemas.microsoft.com/office/drawing/2014/main" id="{7E0DBE44-FE5C-E1D3-5E8A-D572CE87D484}"/>
              </a:ext>
            </a:extLst>
          </p:cNvPr>
          <p:cNvSpPr>
            <a:spLocks noGrp="1"/>
          </p:cNvSpPr>
          <p:nvPr>
            <p:ph type="body" sz="half" idx="48" hasCustomPrompt="1"/>
          </p:nvPr>
        </p:nvSpPr>
        <p:spPr>
          <a:xfrm>
            <a:off x="16536395" y="9451640"/>
            <a:ext cx="7031736" cy="841256"/>
          </a:xfrm>
          <a:ln w="12700">
            <a:miter lim="400000"/>
          </a:ln>
        </p:spPr>
        <p:txBody>
          <a:bodyPr lIns="50800" tIns="50800" rIns="50800" bIns="50800">
            <a:spAutoFit/>
          </a:bodyPr>
          <a:lstStyle>
            <a:lvl1pPr marL="0" indent="0">
              <a:buNone/>
              <a:defRPr kumimoji="0" lang="en-US" sz="6000" b="0" i="0" u="none" strike="noStrike" cap="none" spc="-180" normalizeH="0" baseline="0" dirty="0" smtClean="0">
                <a:ln>
                  <a:noFill/>
                </a:ln>
                <a:solidFill>
                  <a:srgbClr val="FFFFFF"/>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80000"/>
              </a:lnSpc>
              <a:spcBef>
                <a:spcPts val="0"/>
              </a:spcBef>
              <a:spcAft>
                <a:spcPts val="0"/>
              </a:spcAft>
              <a:buClrTx/>
              <a:buSzTx/>
              <a:tabLst/>
            </a:pPr>
            <a:r>
              <a:rPr lang="en-US" dirty="0"/>
              <a:t>Lorem Ipsum</a:t>
            </a:r>
          </a:p>
        </p:txBody>
      </p:sp>
      <p:sp>
        <p:nvSpPr>
          <p:cNvPr id="4" name="Title Placeholder 1">
            <a:extLst>
              <a:ext uri="{FF2B5EF4-FFF2-40B4-BE49-F238E27FC236}">
                <a16:creationId xmlns:a16="http://schemas.microsoft.com/office/drawing/2014/main" id="{6FDF2424-A1E3-843B-BC0B-831A2251EA06}"/>
              </a:ext>
            </a:extLst>
          </p:cNvPr>
          <p:cNvSpPr>
            <a:spLocks noGrp="1"/>
          </p:cNvSpPr>
          <p:nvPr>
            <p:ph type="title" hasCustomPrompt="1"/>
          </p:nvPr>
        </p:nvSpPr>
        <p:spPr>
          <a:xfrm>
            <a:off x="537007" y="508000"/>
            <a:ext cx="7028542" cy="929485"/>
          </a:xfrm>
          <a:prstGeom prst="rect">
            <a:avLst/>
          </a:prstGeom>
        </p:spPr>
        <p:txBody>
          <a:bodyPr vert="horz" lIns="91440" tIns="45720" rIns="91440" bIns="45720" rtlCol="0" anchor="t" anchorCtr="0">
            <a:spAutoFit/>
          </a:bodyPr>
          <a:lstStyle>
            <a:lvl1pPr>
              <a:lnSpc>
                <a:spcPct val="80000"/>
              </a:lnSpc>
              <a:defRPr lang="en-US" sz="3400" b="0" i="0" dirty="0" smtClean="0">
                <a:solidFill>
                  <a:schemeClr val="bg1"/>
                </a:solidFill>
                <a:latin typeface="Haffer" pitchFamily="2" charset="77"/>
              </a:defRPr>
            </a:lvl1pPr>
          </a:lstStyle>
          <a:p>
            <a:pPr lvl="0"/>
            <a:r>
              <a:rPr lang="en-US" dirty="0"/>
              <a:t>FY 2024 </a:t>
            </a:r>
            <a:br>
              <a:rPr lang="en-US" dirty="0"/>
            </a:br>
            <a:r>
              <a:rPr lang="en-US" dirty="0"/>
              <a:t>Highlights</a:t>
            </a:r>
          </a:p>
        </p:txBody>
      </p:sp>
    </p:spTree>
    <p:extLst>
      <p:ext uri="{BB962C8B-B14F-4D97-AF65-F5344CB8AC3E}">
        <p14:creationId xmlns:p14="http://schemas.microsoft.com/office/powerpoint/2010/main" val="2207532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bg1"/>
        </a:solid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FF45AD53-D2A5-4253-E9CF-2829FF6BDC99}"/>
              </a:ext>
            </a:extLst>
          </p:cNvPr>
          <p:cNvSpPr>
            <a:spLocks noGrp="1"/>
          </p:cNvSpPr>
          <p:nvPr>
            <p:ph type="body" sz="half" idx="10" hasCustomPrompt="1"/>
          </p:nvPr>
        </p:nvSpPr>
        <p:spPr>
          <a:xfrm>
            <a:off x="537006" y="437468"/>
            <a:ext cx="7028543" cy="438005"/>
          </a:xfrm>
          <a:ln w="12700">
            <a:miter lim="400000"/>
          </a:ln>
        </p:spPr>
        <p:txBody>
          <a:bodyPr lIns="50800" tIns="50800" rIns="50800" bIns="50800">
            <a:spAutoFit/>
          </a:bodyPr>
          <a:lstStyle>
            <a:lvl1pPr marL="0" indent="0">
              <a:buNone/>
              <a:defRPr kumimoji="0" lang="en-US" sz="20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dirty="0"/>
              <a:t>Lorem Ipsum</a:t>
            </a:r>
          </a:p>
        </p:txBody>
      </p:sp>
      <p:sp>
        <p:nvSpPr>
          <p:cNvPr id="16" name="Chart Placeholder 14">
            <a:extLst>
              <a:ext uri="{FF2B5EF4-FFF2-40B4-BE49-F238E27FC236}">
                <a16:creationId xmlns:a16="http://schemas.microsoft.com/office/drawing/2014/main" id="{A12CC8DE-D2DA-FACF-4E18-575350E7BC70}"/>
              </a:ext>
            </a:extLst>
          </p:cNvPr>
          <p:cNvSpPr>
            <a:spLocks noGrp="1"/>
          </p:cNvSpPr>
          <p:nvPr>
            <p:ph type="chart" sz="quarter" idx="13"/>
          </p:nvPr>
        </p:nvSpPr>
        <p:spPr>
          <a:xfrm>
            <a:off x="527757" y="1864952"/>
            <a:ext cx="23326344" cy="10387584"/>
          </a:xfrm>
        </p:spPr>
        <p:txBody>
          <a:bodyPr anchor="ctr"/>
          <a:lstStyle>
            <a:lvl1pPr marL="0" indent="0" algn="ctr">
              <a:buFont typeface="Arial" panose="020B0604020202020204" pitchFamily="34" charset="0"/>
              <a:buNone/>
              <a:defRPr b="0" i="0">
                <a:solidFill>
                  <a:schemeClr val="tx1"/>
                </a:solidFill>
                <a:latin typeface="Haffer" pitchFamily="2" charset="77"/>
              </a:defRPr>
            </a:lvl1pPr>
          </a:lstStyle>
          <a:p>
            <a:r>
              <a:rPr lang="en-US"/>
              <a:t>Click icon to add chart</a:t>
            </a:r>
            <a:endParaRPr lang="en-US" dirty="0"/>
          </a:p>
        </p:txBody>
      </p:sp>
      <p:sp>
        <p:nvSpPr>
          <p:cNvPr id="2" name="Title Placeholder 1">
            <a:extLst>
              <a:ext uri="{FF2B5EF4-FFF2-40B4-BE49-F238E27FC236}">
                <a16:creationId xmlns:a16="http://schemas.microsoft.com/office/drawing/2014/main" id="{9A423A9C-4BB5-57E8-49C7-2BFC2A4B3FA6}"/>
              </a:ext>
            </a:extLst>
          </p:cNvPr>
          <p:cNvSpPr>
            <a:spLocks noGrp="1"/>
          </p:cNvSpPr>
          <p:nvPr>
            <p:ph type="title" hasCustomPrompt="1"/>
          </p:nvPr>
        </p:nvSpPr>
        <p:spPr>
          <a:xfrm>
            <a:off x="537006" y="977443"/>
            <a:ext cx="14879777" cy="1323439"/>
          </a:xfrm>
          <a:prstGeom prst="rect">
            <a:avLst/>
          </a:prstGeom>
        </p:spPr>
        <p:txBody>
          <a:bodyPr vert="horz" wrap="square" lIns="54864" tIns="45720" rIns="54864" bIns="45720" rtlCol="0" anchor="t" anchorCtr="0">
            <a:spAutoFit/>
          </a:bodyPr>
          <a:lstStyle>
            <a:lvl1pPr>
              <a:lnSpc>
                <a:spcPct val="80000"/>
              </a:lnSpc>
              <a:defRPr lang="en-US" sz="10000" b="0" i="0" dirty="0" smtClean="0">
                <a:solidFill>
                  <a:schemeClr val="tx1"/>
                </a:solidFill>
                <a:latin typeface="Haffer" pitchFamily="2" charset="77"/>
              </a:defRPr>
            </a:lvl1pPr>
          </a:lstStyle>
          <a:p>
            <a:pPr lvl="0"/>
            <a:r>
              <a:rPr lang="en-US" dirty="0"/>
              <a:t>Lorem Ipsum</a:t>
            </a:r>
          </a:p>
        </p:txBody>
      </p:sp>
      <p:sp>
        <p:nvSpPr>
          <p:cNvPr id="3" name="Text Placeholder 3">
            <a:extLst>
              <a:ext uri="{FF2B5EF4-FFF2-40B4-BE49-F238E27FC236}">
                <a16:creationId xmlns:a16="http://schemas.microsoft.com/office/drawing/2014/main" id="{B40FDF84-CF02-1EB5-1903-B17BE9B07CA8}"/>
              </a:ext>
            </a:extLst>
          </p:cNvPr>
          <p:cNvSpPr>
            <a:spLocks noGrp="1"/>
          </p:cNvSpPr>
          <p:nvPr>
            <p:ph type="body" sz="half" idx="14" hasCustomPrompt="1"/>
          </p:nvPr>
        </p:nvSpPr>
        <p:spPr>
          <a:xfrm>
            <a:off x="4456176" y="12701545"/>
            <a:ext cx="15471648" cy="434991"/>
          </a:xfrm>
          <a:ln w="12700">
            <a:miter lim="400000"/>
          </a:ln>
        </p:spPr>
        <p:txBody>
          <a:bodyPr lIns="50800" tIns="50800" rIns="50800" bIns="50800">
            <a:spAutoFit/>
          </a:bodyPr>
          <a:lstStyle>
            <a:lvl1pPr marL="0" indent="0" algn="ctr">
              <a:buNone/>
              <a:defRPr kumimoji="0" lang="en-US" sz="1200" b="0" i="0" u="none" strike="noStrike" cap="none" spc="0" normalizeH="0" baseline="0" dirty="0">
                <a:ln>
                  <a:noFill/>
                </a:ln>
                <a:solidFill>
                  <a:schemeClr val="tx2"/>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Tree>
    <p:extLst>
      <p:ext uri="{BB962C8B-B14F-4D97-AF65-F5344CB8AC3E}">
        <p14:creationId xmlns:p14="http://schemas.microsoft.com/office/powerpoint/2010/main" val="15407416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tx1"/>
        </a:solid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FF45AD53-D2A5-4253-E9CF-2829FF6BDC99}"/>
              </a:ext>
            </a:extLst>
          </p:cNvPr>
          <p:cNvSpPr>
            <a:spLocks noGrp="1"/>
          </p:cNvSpPr>
          <p:nvPr>
            <p:ph type="body" sz="half" idx="10" hasCustomPrompt="1"/>
          </p:nvPr>
        </p:nvSpPr>
        <p:spPr>
          <a:xfrm>
            <a:off x="537006" y="437468"/>
            <a:ext cx="7028543" cy="438005"/>
          </a:xfrm>
          <a:ln w="12700">
            <a:miter lim="400000"/>
          </a:ln>
        </p:spPr>
        <p:txBody>
          <a:bodyPr lIns="50800" tIns="50800" rIns="50800" bIns="50800">
            <a:spAutoFit/>
          </a:bodyPr>
          <a:lstStyle>
            <a:lvl1pPr marL="0" indent="0">
              <a:buNone/>
              <a:defRPr kumimoji="0" lang="en-US" sz="2000" b="0" i="0" u="none" strike="noStrike" cap="none" spc="0" normalizeH="0" baseline="0" dirty="0" smtClean="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dirty="0"/>
              <a:t>Lorem Ipsum</a:t>
            </a:r>
          </a:p>
        </p:txBody>
      </p:sp>
      <p:sp>
        <p:nvSpPr>
          <p:cNvPr id="16" name="Chart Placeholder 14">
            <a:extLst>
              <a:ext uri="{FF2B5EF4-FFF2-40B4-BE49-F238E27FC236}">
                <a16:creationId xmlns:a16="http://schemas.microsoft.com/office/drawing/2014/main" id="{A12CC8DE-D2DA-FACF-4E18-575350E7BC70}"/>
              </a:ext>
            </a:extLst>
          </p:cNvPr>
          <p:cNvSpPr>
            <a:spLocks noGrp="1"/>
          </p:cNvSpPr>
          <p:nvPr>
            <p:ph type="chart" sz="quarter" idx="13"/>
          </p:nvPr>
        </p:nvSpPr>
        <p:spPr>
          <a:xfrm>
            <a:off x="527757" y="1864952"/>
            <a:ext cx="23326344" cy="10387584"/>
          </a:xfrm>
        </p:spPr>
        <p:txBody>
          <a:bodyPr anchor="ctr"/>
          <a:lstStyle>
            <a:lvl1pPr marL="0" indent="0" algn="ctr">
              <a:buFont typeface="Arial" panose="020B0604020202020204" pitchFamily="34" charset="0"/>
              <a:buNone/>
              <a:defRPr b="0" i="0">
                <a:solidFill>
                  <a:schemeClr val="bg1"/>
                </a:solidFill>
                <a:latin typeface="Haffer" pitchFamily="2" charset="77"/>
              </a:defRPr>
            </a:lvl1pPr>
          </a:lstStyle>
          <a:p>
            <a:r>
              <a:rPr lang="en-US"/>
              <a:t>Click icon to add chart</a:t>
            </a:r>
            <a:endParaRPr lang="en-US" dirty="0"/>
          </a:p>
        </p:txBody>
      </p:sp>
      <p:sp>
        <p:nvSpPr>
          <p:cNvPr id="2" name="Title Placeholder 1">
            <a:extLst>
              <a:ext uri="{FF2B5EF4-FFF2-40B4-BE49-F238E27FC236}">
                <a16:creationId xmlns:a16="http://schemas.microsoft.com/office/drawing/2014/main" id="{303647F3-6432-0895-7595-19F38417243F}"/>
              </a:ext>
            </a:extLst>
          </p:cNvPr>
          <p:cNvSpPr>
            <a:spLocks noGrp="1"/>
          </p:cNvSpPr>
          <p:nvPr>
            <p:ph type="title" hasCustomPrompt="1"/>
          </p:nvPr>
        </p:nvSpPr>
        <p:spPr>
          <a:xfrm>
            <a:off x="537006" y="977443"/>
            <a:ext cx="14879777" cy="1369927"/>
          </a:xfrm>
          <a:prstGeom prst="rect">
            <a:avLst/>
          </a:prstGeom>
        </p:spPr>
        <p:txBody>
          <a:bodyPr vert="horz" wrap="square" lIns="54864" tIns="45720" rIns="54864" bIns="45720" rtlCol="0" anchor="t" anchorCtr="0">
            <a:spAutoFit/>
          </a:bodyPr>
          <a:lstStyle>
            <a:lvl1pPr>
              <a:lnSpc>
                <a:spcPct val="80000"/>
              </a:lnSpc>
              <a:defRPr lang="en-US" sz="10000" b="0" i="0" dirty="0" smtClean="0">
                <a:solidFill>
                  <a:schemeClr val="bg1"/>
                </a:solidFill>
                <a:latin typeface="Haffer" pitchFamily="2" charset="77"/>
              </a:defRPr>
            </a:lvl1pPr>
          </a:lstStyle>
          <a:p>
            <a:pPr lvl="0"/>
            <a:r>
              <a:rPr lang="en-US" dirty="0"/>
              <a:t>Lorem Ipsum</a:t>
            </a:r>
          </a:p>
        </p:txBody>
      </p:sp>
      <p:sp>
        <p:nvSpPr>
          <p:cNvPr id="4" name="Text Placeholder 3">
            <a:extLst>
              <a:ext uri="{FF2B5EF4-FFF2-40B4-BE49-F238E27FC236}">
                <a16:creationId xmlns:a16="http://schemas.microsoft.com/office/drawing/2014/main" id="{199BCF1B-D938-ACC1-EE08-07894FA7C513}"/>
              </a:ext>
            </a:extLst>
          </p:cNvPr>
          <p:cNvSpPr>
            <a:spLocks noGrp="1"/>
          </p:cNvSpPr>
          <p:nvPr>
            <p:ph type="body" sz="half" idx="14" hasCustomPrompt="1"/>
          </p:nvPr>
        </p:nvSpPr>
        <p:spPr>
          <a:xfrm>
            <a:off x="4456176" y="12701545"/>
            <a:ext cx="15471648" cy="434991"/>
          </a:xfrm>
          <a:ln w="12700">
            <a:miter lim="400000"/>
          </a:ln>
        </p:spPr>
        <p:txBody>
          <a:bodyPr lIns="50800" tIns="50800" rIns="50800" bIns="50800">
            <a:spAutoFit/>
          </a:bodyPr>
          <a:lstStyle>
            <a:lvl1pPr marL="0" indent="0" algn="ctr">
              <a:buNone/>
              <a:defRPr kumimoji="0" lang="en-US" sz="1200" b="0" i="0" u="none" strike="noStrike" cap="none" spc="0" normalizeH="0" baseline="0" dirty="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Tree>
    <p:extLst>
      <p:ext uri="{BB962C8B-B14F-4D97-AF65-F5344CB8AC3E}">
        <p14:creationId xmlns:p14="http://schemas.microsoft.com/office/powerpoint/2010/main" val="36318692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bg1"/>
        </a:solid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FF45AD53-D2A5-4253-E9CF-2829FF6BDC99}"/>
              </a:ext>
            </a:extLst>
          </p:cNvPr>
          <p:cNvSpPr>
            <a:spLocks noGrp="1"/>
          </p:cNvSpPr>
          <p:nvPr>
            <p:ph type="body" sz="half" idx="10" hasCustomPrompt="1"/>
          </p:nvPr>
        </p:nvSpPr>
        <p:spPr>
          <a:xfrm>
            <a:off x="537006" y="437468"/>
            <a:ext cx="7028543" cy="438005"/>
          </a:xfrm>
          <a:ln w="12700">
            <a:miter lim="400000"/>
          </a:ln>
        </p:spPr>
        <p:txBody>
          <a:bodyPr lIns="50800" tIns="50800" rIns="50800" bIns="50800">
            <a:spAutoFit/>
          </a:bodyPr>
          <a:lstStyle>
            <a:lvl1pPr marL="0" indent="0">
              <a:buNone/>
              <a:defRPr kumimoji="0" lang="en-US" sz="20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dirty="0"/>
              <a:t>Lorem Ipsum</a:t>
            </a:r>
          </a:p>
        </p:txBody>
      </p:sp>
      <p:sp>
        <p:nvSpPr>
          <p:cNvPr id="16" name="Chart Placeholder 14">
            <a:extLst>
              <a:ext uri="{FF2B5EF4-FFF2-40B4-BE49-F238E27FC236}">
                <a16:creationId xmlns:a16="http://schemas.microsoft.com/office/drawing/2014/main" id="{A12CC8DE-D2DA-FACF-4E18-575350E7BC70}"/>
              </a:ext>
            </a:extLst>
          </p:cNvPr>
          <p:cNvSpPr>
            <a:spLocks noGrp="1"/>
          </p:cNvSpPr>
          <p:nvPr>
            <p:ph type="chart" sz="quarter" idx="13"/>
          </p:nvPr>
        </p:nvSpPr>
        <p:spPr>
          <a:xfrm>
            <a:off x="527757" y="1864952"/>
            <a:ext cx="23326344" cy="10387584"/>
          </a:xfrm>
        </p:spPr>
        <p:txBody>
          <a:bodyPr anchor="ctr"/>
          <a:lstStyle>
            <a:lvl1pPr marL="0" indent="0" algn="ctr">
              <a:buFont typeface="Arial" panose="020B0604020202020204" pitchFamily="34" charset="0"/>
              <a:buNone/>
              <a:defRPr b="0" i="0">
                <a:solidFill>
                  <a:schemeClr val="tx1"/>
                </a:solidFill>
                <a:latin typeface="Haffer" pitchFamily="2" charset="77"/>
              </a:defRPr>
            </a:lvl1pPr>
          </a:lstStyle>
          <a:p>
            <a:r>
              <a:rPr lang="en-US"/>
              <a:t>Click icon to add chart</a:t>
            </a:r>
            <a:endParaRPr lang="en-US" dirty="0"/>
          </a:p>
        </p:txBody>
      </p:sp>
      <p:sp>
        <p:nvSpPr>
          <p:cNvPr id="18" name="Text Placeholder 3">
            <a:extLst>
              <a:ext uri="{FF2B5EF4-FFF2-40B4-BE49-F238E27FC236}">
                <a16:creationId xmlns:a16="http://schemas.microsoft.com/office/drawing/2014/main" id="{2AAC2AFA-862D-4BD7-F1B3-9E38430AF773}"/>
              </a:ext>
            </a:extLst>
          </p:cNvPr>
          <p:cNvSpPr>
            <a:spLocks noGrp="1"/>
          </p:cNvSpPr>
          <p:nvPr>
            <p:ph type="body" sz="half" idx="14" hasCustomPrompt="1"/>
          </p:nvPr>
        </p:nvSpPr>
        <p:spPr>
          <a:xfrm>
            <a:off x="15730639" y="845290"/>
            <a:ext cx="7818120" cy="2487168"/>
          </a:xfrm>
          <a:ln w="12700">
            <a:miter lim="400000"/>
          </a:ln>
        </p:spPr>
        <p:txBody>
          <a:bodyPr lIns="50800" tIns="50800" rIns="50800" bIns="50800">
            <a:noAutofit/>
          </a:bodyPr>
          <a:lstStyle>
            <a:lvl1pPr marL="0" indent="0">
              <a:buNone/>
              <a:defRPr kumimoji="0" lang="en-US" sz="2400" b="0" i="0" u="none" strike="noStrike" cap="none" spc="0" normalizeH="0" baseline="0" dirty="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10000"/>
              </a:lnSpc>
              <a:spcBef>
                <a:spcPts val="0"/>
              </a:spcBef>
              <a:spcAft>
                <a:spcPts val="0"/>
              </a:spcAft>
              <a:buClrTx/>
              <a:buSzTx/>
              <a:tabLst/>
            </a:pPr>
            <a:r>
              <a:rPr lang="en-US" dirty="0"/>
              <a:t>Lorem Ipsum</a:t>
            </a:r>
          </a:p>
        </p:txBody>
      </p:sp>
      <p:sp>
        <p:nvSpPr>
          <p:cNvPr id="3" name="Title Placeholder 1">
            <a:extLst>
              <a:ext uri="{FF2B5EF4-FFF2-40B4-BE49-F238E27FC236}">
                <a16:creationId xmlns:a16="http://schemas.microsoft.com/office/drawing/2014/main" id="{7C4A6040-896A-2823-2DB9-D739C0E16C63}"/>
              </a:ext>
            </a:extLst>
          </p:cNvPr>
          <p:cNvSpPr>
            <a:spLocks noGrp="1"/>
          </p:cNvSpPr>
          <p:nvPr>
            <p:ph type="title" hasCustomPrompt="1"/>
          </p:nvPr>
        </p:nvSpPr>
        <p:spPr>
          <a:xfrm>
            <a:off x="537006" y="977443"/>
            <a:ext cx="14879777" cy="1323439"/>
          </a:xfrm>
          <a:prstGeom prst="rect">
            <a:avLst/>
          </a:prstGeom>
        </p:spPr>
        <p:txBody>
          <a:bodyPr vert="horz" wrap="square" lIns="54864" tIns="45720" rIns="54864" bIns="45720" rtlCol="0" anchor="t" anchorCtr="0">
            <a:spAutoFit/>
          </a:bodyPr>
          <a:lstStyle>
            <a:lvl1pPr>
              <a:lnSpc>
                <a:spcPct val="80000"/>
              </a:lnSpc>
              <a:defRPr lang="en-US" sz="10000" b="0" i="0" dirty="0" smtClean="0">
                <a:solidFill>
                  <a:schemeClr val="tx1"/>
                </a:solidFill>
                <a:latin typeface="Haffer" pitchFamily="2" charset="77"/>
              </a:defRPr>
            </a:lvl1pPr>
          </a:lstStyle>
          <a:p>
            <a:pPr lvl="0"/>
            <a:r>
              <a:rPr lang="en-US" dirty="0"/>
              <a:t>Lorem Ipsum</a:t>
            </a:r>
          </a:p>
        </p:txBody>
      </p:sp>
      <p:sp>
        <p:nvSpPr>
          <p:cNvPr id="5" name="Text Placeholder 3">
            <a:extLst>
              <a:ext uri="{FF2B5EF4-FFF2-40B4-BE49-F238E27FC236}">
                <a16:creationId xmlns:a16="http://schemas.microsoft.com/office/drawing/2014/main" id="{06AD412F-8ADB-BEC7-04D1-D78A7D6D08A6}"/>
              </a:ext>
            </a:extLst>
          </p:cNvPr>
          <p:cNvSpPr>
            <a:spLocks noGrp="1"/>
          </p:cNvSpPr>
          <p:nvPr>
            <p:ph type="body" sz="half" idx="15" hasCustomPrompt="1"/>
          </p:nvPr>
        </p:nvSpPr>
        <p:spPr>
          <a:xfrm>
            <a:off x="4456176" y="12701545"/>
            <a:ext cx="15471648" cy="434991"/>
          </a:xfrm>
          <a:ln w="12700">
            <a:miter lim="400000"/>
          </a:ln>
        </p:spPr>
        <p:txBody>
          <a:bodyPr lIns="50800" tIns="50800" rIns="50800" bIns="50800">
            <a:spAutoFit/>
          </a:bodyPr>
          <a:lstStyle>
            <a:lvl1pPr marL="0" indent="0" algn="ctr">
              <a:buNone/>
              <a:defRPr kumimoji="0" lang="en-US" sz="1200" b="0" i="0" u="none" strike="noStrike" cap="none" spc="0" normalizeH="0" baseline="0" dirty="0">
                <a:ln>
                  <a:noFill/>
                </a:ln>
                <a:solidFill>
                  <a:schemeClr val="tx2"/>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Tree>
    <p:extLst>
      <p:ext uri="{BB962C8B-B14F-4D97-AF65-F5344CB8AC3E}">
        <p14:creationId xmlns:p14="http://schemas.microsoft.com/office/powerpoint/2010/main" val="7234083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chemeClr val="tx1"/>
        </a:solid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FF45AD53-D2A5-4253-E9CF-2829FF6BDC99}"/>
              </a:ext>
            </a:extLst>
          </p:cNvPr>
          <p:cNvSpPr>
            <a:spLocks noGrp="1"/>
          </p:cNvSpPr>
          <p:nvPr>
            <p:ph type="body" sz="half" idx="10" hasCustomPrompt="1"/>
          </p:nvPr>
        </p:nvSpPr>
        <p:spPr>
          <a:xfrm>
            <a:off x="537006" y="437468"/>
            <a:ext cx="7028543" cy="438005"/>
          </a:xfrm>
          <a:ln w="12700">
            <a:miter lim="400000"/>
          </a:ln>
        </p:spPr>
        <p:txBody>
          <a:bodyPr lIns="50800" tIns="50800" rIns="50800" bIns="50800">
            <a:spAutoFit/>
          </a:bodyPr>
          <a:lstStyle>
            <a:lvl1pPr marL="0" indent="0">
              <a:buNone/>
              <a:defRPr kumimoji="0" lang="en-US" sz="2000" b="0" i="0" u="none" strike="noStrike" cap="none" spc="0" normalizeH="0" baseline="0" dirty="0" smtClean="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dirty="0"/>
              <a:t>Lorem Ipsum</a:t>
            </a:r>
          </a:p>
        </p:txBody>
      </p:sp>
      <p:sp>
        <p:nvSpPr>
          <p:cNvPr id="16" name="Chart Placeholder 14">
            <a:extLst>
              <a:ext uri="{FF2B5EF4-FFF2-40B4-BE49-F238E27FC236}">
                <a16:creationId xmlns:a16="http://schemas.microsoft.com/office/drawing/2014/main" id="{A12CC8DE-D2DA-FACF-4E18-575350E7BC70}"/>
              </a:ext>
            </a:extLst>
          </p:cNvPr>
          <p:cNvSpPr>
            <a:spLocks noGrp="1"/>
          </p:cNvSpPr>
          <p:nvPr>
            <p:ph type="chart" sz="quarter" idx="13"/>
          </p:nvPr>
        </p:nvSpPr>
        <p:spPr>
          <a:xfrm>
            <a:off x="527757" y="1864952"/>
            <a:ext cx="23326344" cy="10387584"/>
          </a:xfrm>
        </p:spPr>
        <p:txBody>
          <a:bodyPr anchor="ctr"/>
          <a:lstStyle>
            <a:lvl1pPr marL="0" indent="0" algn="ctr">
              <a:buFont typeface="Arial" panose="020B0604020202020204" pitchFamily="34" charset="0"/>
              <a:buNone/>
              <a:defRPr b="0" i="0">
                <a:solidFill>
                  <a:schemeClr val="bg1"/>
                </a:solidFill>
                <a:latin typeface="Haffer" pitchFamily="2" charset="77"/>
              </a:defRPr>
            </a:lvl1pPr>
          </a:lstStyle>
          <a:p>
            <a:r>
              <a:rPr lang="en-US"/>
              <a:t>Click icon to add chart</a:t>
            </a:r>
            <a:endParaRPr lang="en-US" dirty="0"/>
          </a:p>
        </p:txBody>
      </p:sp>
      <p:sp>
        <p:nvSpPr>
          <p:cNvPr id="18" name="Text Placeholder 3">
            <a:extLst>
              <a:ext uri="{FF2B5EF4-FFF2-40B4-BE49-F238E27FC236}">
                <a16:creationId xmlns:a16="http://schemas.microsoft.com/office/drawing/2014/main" id="{2AAC2AFA-862D-4BD7-F1B3-9E38430AF773}"/>
              </a:ext>
            </a:extLst>
          </p:cNvPr>
          <p:cNvSpPr>
            <a:spLocks noGrp="1"/>
          </p:cNvSpPr>
          <p:nvPr>
            <p:ph type="body" sz="half" idx="14" hasCustomPrompt="1"/>
          </p:nvPr>
        </p:nvSpPr>
        <p:spPr>
          <a:xfrm>
            <a:off x="15730639" y="845290"/>
            <a:ext cx="7818120" cy="2487168"/>
          </a:xfrm>
          <a:ln w="12700">
            <a:miter lim="400000"/>
          </a:ln>
        </p:spPr>
        <p:txBody>
          <a:bodyPr lIns="50800" tIns="50800" rIns="50800" bIns="50800">
            <a:noAutofit/>
          </a:bodyPr>
          <a:lstStyle>
            <a:lvl1pPr marL="0" indent="0">
              <a:buNone/>
              <a:defRPr kumimoji="0" lang="en-US" sz="2400" b="0" i="0" u="none" strike="noStrike" cap="none" spc="0" normalizeH="0" baseline="0" dirty="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10000"/>
              </a:lnSpc>
              <a:spcBef>
                <a:spcPts val="0"/>
              </a:spcBef>
              <a:spcAft>
                <a:spcPts val="0"/>
              </a:spcAft>
              <a:buClrTx/>
              <a:buSzTx/>
              <a:tabLst/>
            </a:pPr>
            <a:r>
              <a:rPr lang="en-US" dirty="0"/>
              <a:t>Lorem Ipsum</a:t>
            </a:r>
          </a:p>
        </p:txBody>
      </p:sp>
      <p:sp>
        <p:nvSpPr>
          <p:cNvPr id="2" name="Title Placeholder 1">
            <a:extLst>
              <a:ext uri="{FF2B5EF4-FFF2-40B4-BE49-F238E27FC236}">
                <a16:creationId xmlns:a16="http://schemas.microsoft.com/office/drawing/2014/main" id="{3941340C-A769-24F4-0A14-E043C2E9F615}"/>
              </a:ext>
            </a:extLst>
          </p:cNvPr>
          <p:cNvSpPr>
            <a:spLocks noGrp="1"/>
          </p:cNvSpPr>
          <p:nvPr>
            <p:ph type="title" hasCustomPrompt="1"/>
          </p:nvPr>
        </p:nvSpPr>
        <p:spPr>
          <a:xfrm>
            <a:off x="537006" y="977443"/>
            <a:ext cx="14879777" cy="1369927"/>
          </a:xfrm>
          <a:prstGeom prst="rect">
            <a:avLst/>
          </a:prstGeom>
        </p:spPr>
        <p:txBody>
          <a:bodyPr vert="horz" wrap="square" lIns="54864" tIns="45720" rIns="54864" bIns="45720" rtlCol="0" anchor="t" anchorCtr="0">
            <a:spAutoFit/>
          </a:bodyPr>
          <a:lstStyle>
            <a:lvl1pPr>
              <a:lnSpc>
                <a:spcPct val="80000"/>
              </a:lnSpc>
              <a:defRPr lang="en-US" sz="10000" b="0" i="0" dirty="0" smtClean="0">
                <a:solidFill>
                  <a:schemeClr val="bg1"/>
                </a:solidFill>
                <a:latin typeface="Haffer" pitchFamily="2" charset="77"/>
              </a:defRPr>
            </a:lvl1pPr>
          </a:lstStyle>
          <a:p>
            <a:pPr lvl="0"/>
            <a:r>
              <a:rPr lang="en-US" dirty="0"/>
              <a:t>Lorem Ipsum</a:t>
            </a:r>
          </a:p>
        </p:txBody>
      </p:sp>
      <p:sp>
        <p:nvSpPr>
          <p:cNvPr id="4" name="Text Placeholder 3">
            <a:extLst>
              <a:ext uri="{FF2B5EF4-FFF2-40B4-BE49-F238E27FC236}">
                <a16:creationId xmlns:a16="http://schemas.microsoft.com/office/drawing/2014/main" id="{530A5303-EA5C-AAD5-3AF1-D030BE437111}"/>
              </a:ext>
            </a:extLst>
          </p:cNvPr>
          <p:cNvSpPr>
            <a:spLocks noGrp="1"/>
          </p:cNvSpPr>
          <p:nvPr>
            <p:ph type="body" sz="half" idx="15" hasCustomPrompt="1"/>
          </p:nvPr>
        </p:nvSpPr>
        <p:spPr>
          <a:xfrm>
            <a:off x="4456176" y="12701545"/>
            <a:ext cx="15471648" cy="434991"/>
          </a:xfrm>
          <a:ln w="12700">
            <a:miter lim="400000"/>
          </a:ln>
        </p:spPr>
        <p:txBody>
          <a:bodyPr lIns="50800" tIns="50800" rIns="50800" bIns="50800">
            <a:spAutoFit/>
          </a:bodyPr>
          <a:lstStyle>
            <a:lvl1pPr marL="0" indent="0" algn="ctr">
              <a:buNone/>
              <a:defRPr kumimoji="0" lang="en-US" sz="1200" b="0" i="0" u="none" strike="noStrike" cap="none" spc="0" normalizeH="0" baseline="0" dirty="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Tree>
    <p:extLst>
      <p:ext uri="{BB962C8B-B14F-4D97-AF65-F5344CB8AC3E}">
        <p14:creationId xmlns:p14="http://schemas.microsoft.com/office/powerpoint/2010/main" val="13404868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chemeClr val="bg1"/>
        </a:solid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FF45AD53-D2A5-4253-E9CF-2829FF6BDC99}"/>
              </a:ext>
            </a:extLst>
          </p:cNvPr>
          <p:cNvSpPr>
            <a:spLocks noGrp="1"/>
          </p:cNvSpPr>
          <p:nvPr>
            <p:ph type="body" sz="half" idx="10" hasCustomPrompt="1"/>
          </p:nvPr>
        </p:nvSpPr>
        <p:spPr>
          <a:xfrm>
            <a:off x="537006" y="437468"/>
            <a:ext cx="7028543" cy="438005"/>
          </a:xfrm>
          <a:ln w="12700">
            <a:miter lim="400000"/>
          </a:ln>
        </p:spPr>
        <p:txBody>
          <a:bodyPr lIns="50800" tIns="50800" rIns="50800" bIns="50800">
            <a:spAutoFit/>
          </a:bodyPr>
          <a:lstStyle>
            <a:lvl1pPr marL="0" indent="0">
              <a:buNone/>
              <a:defRPr kumimoji="0" lang="en-US" sz="2000" b="0" i="0" u="none" strike="noStrike" cap="none" spc="0" normalizeH="0" baseline="0" dirty="0" smtClean="0">
                <a:ln>
                  <a:noFill/>
                </a:ln>
                <a:solidFill>
                  <a:schemeClr val="tx2"/>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dirty="0"/>
              <a:t>Lorem Ipsum</a:t>
            </a:r>
          </a:p>
        </p:txBody>
      </p:sp>
      <p:sp>
        <p:nvSpPr>
          <p:cNvPr id="2" name="Rounded Rectangle">
            <a:extLst>
              <a:ext uri="{FF2B5EF4-FFF2-40B4-BE49-F238E27FC236}">
                <a16:creationId xmlns:a16="http://schemas.microsoft.com/office/drawing/2014/main" id="{91AFDE49-F018-C0F4-E421-B07C4563C1C5}"/>
              </a:ext>
            </a:extLst>
          </p:cNvPr>
          <p:cNvSpPr/>
          <p:nvPr userDrawn="1"/>
        </p:nvSpPr>
        <p:spPr>
          <a:xfrm>
            <a:off x="12478855" y="4992160"/>
            <a:ext cx="11524558" cy="8342840"/>
          </a:xfrm>
          <a:prstGeom prst="roundRect">
            <a:avLst>
              <a:gd name="adj" fmla="val 3162"/>
            </a:avLst>
          </a:prstGeom>
          <a:solidFill>
            <a:srgbClr val="01796E">
              <a:alpha val="3922"/>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4" name="Rounded Rectangle">
            <a:extLst>
              <a:ext uri="{FF2B5EF4-FFF2-40B4-BE49-F238E27FC236}">
                <a16:creationId xmlns:a16="http://schemas.microsoft.com/office/drawing/2014/main" id="{9035D758-E7DD-3B95-BEFA-673E75E5D1FA}"/>
              </a:ext>
            </a:extLst>
          </p:cNvPr>
          <p:cNvSpPr/>
          <p:nvPr userDrawn="1"/>
        </p:nvSpPr>
        <p:spPr>
          <a:xfrm>
            <a:off x="683999" y="4992160"/>
            <a:ext cx="11524558" cy="8342840"/>
          </a:xfrm>
          <a:prstGeom prst="roundRect">
            <a:avLst>
              <a:gd name="adj" fmla="val 3162"/>
            </a:avLst>
          </a:prstGeom>
          <a:solidFill>
            <a:srgbClr val="01796E">
              <a:alpha val="3922"/>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93" name="Text Placeholder 3">
            <a:extLst>
              <a:ext uri="{FF2B5EF4-FFF2-40B4-BE49-F238E27FC236}">
                <a16:creationId xmlns:a16="http://schemas.microsoft.com/office/drawing/2014/main" id="{911BA488-4A0B-A647-2C5D-9E576AC3CD7A}"/>
              </a:ext>
            </a:extLst>
          </p:cNvPr>
          <p:cNvSpPr>
            <a:spLocks noGrp="1"/>
          </p:cNvSpPr>
          <p:nvPr>
            <p:ph type="body" sz="half" idx="14" hasCustomPrompt="1"/>
          </p:nvPr>
        </p:nvSpPr>
        <p:spPr>
          <a:xfrm>
            <a:off x="1067514" y="5408117"/>
            <a:ext cx="7818120" cy="573490"/>
          </a:xfrm>
          <a:ln w="12700">
            <a:miter lim="400000"/>
          </a:ln>
        </p:spPr>
        <p:txBody>
          <a:bodyPr lIns="50800" tIns="50800" rIns="50800" bIns="50800">
            <a:spAutoFit/>
          </a:bodyPr>
          <a:lstStyle>
            <a:lvl1pPr marL="0" indent="0">
              <a:buNone/>
              <a:defRPr kumimoji="0" lang="en-US" sz="3400" b="0" i="0" u="none" strike="noStrike" cap="none" spc="0" normalizeH="0" baseline="0" dirty="0">
                <a:ln>
                  <a:noFill/>
                </a:ln>
                <a:solidFill>
                  <a:srgbClr val="000000"/>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dirty="0"/>
              <a:t>Lorem Ipsum</a:t>
            </a:r>
          </a:p>
        </p:txBody>
      </p:sp>
      <p:sp>
        <p:nvSpPr>
          <p:cNvPr id="94" name="Title Placeholder 1">
            <a:extLst>
              <a:ext uri="{FF2B5EF4-FFF2-40B4-BE49-F238E27FC236}">
                <a16:creationId xmlns:a16="http://schemas.microsoft.com/office/drawing/2014/main" id="{636B627A-BA96-EB26-7E68-CFC2F90D182B}"/>
              </a:ext>
            </a:extLst>
          </p:cNvPr>
          <p:cNvSpPr>
            <a:spLocks noGrp="1"/>
          </p:cNvSpPr>
          <p:nvPr>
            <p:ph type="title" hasCustomPrompt="1"/>
          </p:nvPr>
        </p:nvSpPr>
        <p:spPr>
          <a:xfrm>
            <a:off x="537006" y="977443"/>
            <a:ext cx="23347884" cy="1369927"/>
          </a:xfrm>
          <a:prstGeom prst="rect">
            <a:avLst/>
          </a:prstGeom>
        </p:spPr>
        <p:txBody>
          <a:bodyPr vert="horz" wrap="square" lIns="54864" tIns="45720" rIns="54864" bIns="45720" rtlCol="0" anchor="t" anchorCtr="0">
            <a:spAutoFit/>
          </a:bodyPr>
          <a:lstStyle>
            <a:lvl1pPr>
              <a:lnSpc>
                <a:spcPct val="80000"/>
              </a:lnSpc>
              <a:defRPr lang="en-US" sz="10000" b="0" i="0" dirty="0" smtClean="0">
                <a:solidFill>
                  <a:schemeClr val="tx1"/>
                </a:solidFill>
                <a:latin typeface="Haffer" pitchFamily="2" charset="77"/>
              </a:defRPr>
            </a:lvl1pPr>
          </a:lstStyle>
          <a:p>
            <a:pPr lvl="0"/>
            <a:r>
              <a:rPr lang="en-US" dirty="0"/>
              <a:t>Lorem Ipsum</a:t>
            </a:r>
          </a:p>
        </p:txBody>
      </p:sp>
      <p:sp>
        <p:nvSpPr>
          <p:cNvPr id="95" name="Text Placeholder 3">
            <a:extLst>
              <a:ext uri="{FF2B5EF4-FFF2-40B4-BE49-F238E27FC236}">
                <a16:creationId xmlns:a16="http://schemas.microsoft.com/office/drawing/2014/main" id="{A18084FE-9AB4-D28E-B6FA-E8D6A985DDEF}"/>
              </a:ext>
            </a:extLst>
          </p:cNvPr>
          <p:cNvSpPr>
            <a:spLocks noGrp="1"/>
          </p:cNvSpPr>
          <p:nvPr>
            <p:ph type="body" sz="half" idx="15" hasCustomPrompt="1"/>
          </p:nvPr>
        </p:nvSpPr>
        <p:spPr>
          <a:xfrm>
            <a:off x="12862370" y="5408117"/>
            <a:ext cx="7818120" cy="573490"/>
          </a:xfrm>
          <a:ln w="12700">
            <a:miter lim="400000"/>
          </a:ln>
        </p:spPr>
        <p:txBody>
          <a:bodyPr lIns="50800" tIns="50800" rIns="50800" bIns="50800">
            <a:spAutoFit/>
          </a:bodyPr>
          <a:lstStyle>
            <a:lvl1pPr marL="0" indent="0">
              <a:buNone/>
              <a:defRPr kumimoji="0" lang="en-US" sz="3400" b="0" i="0" u="none" strike="noStrike" cap="none" spc="0" normalizeH="0" baseline="0" dirty="0">
                <a:ln>
                  <a:noFill/>
                </a:ln>
                <a:solidFill>
                  <a:srgbClr val="000000"/>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dirty="0"/>
              <a:t>Lorem Ipsum</a:t>
            </a:r>
          </a:p>
        </p:txBody>
      </p:sp>
    </p:spTree>
    <p:extLst>
      <p:ext uri="{BB962C8B-B14F-4D97-AF65-F5344CB8AC3E}">
        <p14:creationId xmlns:p14="http://schemas.microsoft.com/office/powerpoint/2010/main" val="1782566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of contents – Dark">
    <p:bg>
      <p:bgRef idx="1001">
        <a:schemeClr val="bg2"/>
      </p:bgRef>
    </p:bg>
    <p:spTree>
      <p:nvGrpSpPr>
        <p:cNvPr id="1" name=""/>
        <p:cNvGrpSpPr/>
        <p:nvPr/>
      </p:nvGrpSpPr>
      <p:grpSpPr>
        <a:xfrm>
          <a:off x="0" y="0"/>
          <a:ext cx="0" cy="0"/>
          <a:chOff x="0" y="0"/>
          <a:chExt cx="0" cy="0"/>
        </a:xfrm>
      </p:grpSpPr>
      <p:sp>
        <p:nvSpPr>
          <p:cNvPr id="121" name="Rounded Rectangle"/>
          <p:cNvSpPr/>
          <p:nvPr/>
        </p:nvSpPr>
        <p:spPr>
          <a:xfrm>
            <a:off x="8982233" y="508000"/>
            <a:ext cx="14864846" cy="12700000"/>
          </a:xfrm>
          <a:prstGeom prst="roundRect">
            <a:avLst>
              <a:gd name="adj" fmla="val 1524"/>
            </a:avLst>
          </a:prstGeom>
          <a:solidFill>
            <a:srgbClr val="01796E">
              <a:alpha val="14902"/>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solidFill>
                <a:schemeClr val="tx1"/>
              </a:solidFill>
              <a:latin typeface="Haffer" pitchFamily="2" charset="77"/>
              <a:cs typeface="Haffer" pitchFamily="2" charset="77"/>
            </a:endParaRPr>
          </a:p>
        </p:txBody>
      </p:sp>
      <p:sp>
        <p:nvSpPr>
          <p:cNvPr id="3" name="Text Placeholder 3">
            <a:extLst>
              <a:ext uri="{FF2B5EF4-FFF2-40B4-BE49-F238E27FC236}">
                <a16:creationId xmlns:a16="http://schemas.microsoft.com/office/drawing/2014/main" id="{12D29158-5E4D-442F-0091-C77A619D107D}"/>
              </a:ext>
            </a:extLst>
          </p:cNvPr>
          <p:cNvSpPr>
            <a:spLocks noGrp="1"/>
          </p:cNvSpPr>
          <p:nvPr>
            <p:ph type="body" sz="half" idx="114" hasCustomPrompt="1"/>
          </p:nvPr>
        </p:nvSpPr>
        <p:spPr>
          <a:xfrm>
            <a:off x="9817359" y="1028612"/>
            <a:ext cx="4460024" cy="667489"/>
          </a:xfrm>
          <a:prstGeom prst="rect">
            <a:avLst/>
          </a:prstGeom>
        </p:spPr>
        <p:txBody>
          <a:bodyPr vert="horz" wrap="square" lIns="71437" tIns="71437" rIns="71437" bIns="71437" rtlCol="0" anchor="t" anchorCtr="0">
            <a:spAutoFit/>
          </a:bodyPr>
          <a:lstStyle>
            <a:lvl1pPr marL="0" indent="0">
              <a:lnSpc>
                <a:spcPct val="100000"/>
              </a:lnSpc>
              <a:spcBef>
                <a:spcPts val="0"/>
              </a:spcBef>
              <a:buFont typeface="Arial" panose="020B0604020202020204" pitchFamily="34" charset="0"/>
              <a:buNone/>
              <a:defRPr lang="fr-FR" sz="3400" b="0" i="0" u="none" strike="noStrike" cap="none" spc="-102" baseline="0" dirty="0" smtClean="0">
                <a:solidFill>
                  <a:schemeClr val="tx1"/>
                </a:solidFill>
                <a:uFillTx/>
                <a:ea typeface="Helvetica Neue Medium"/>
                <a:cs typeface="Haffer" pitchFamily="2" charset="77"/>
              </a:defRPr>
            </a:lvl1pPr>
          </a:lstStyle>
          <a:p>
            <a:pPr marL="228600" marR="0" lvl="0" indent="-228600" defTabSz="821531">
              <a:spcBef>
                <a:spcPts val="0"/>
              </a:spcBef>
              <a:spcAft>
                <a:spcPts val="0"/>
              </a:spcAft>
              <a:buClrTx/>
              <a:buSzTx/>
              <a:tabLst/>
            </a:pPr>
            <a:r>
              <a:rPr lang="fr-FR" dirty="0"/>
              <a:t>Content</a:t>
            </a:r>
          </a:p>
        </p:txBody>
      </p:sp>
      <p:sp>
        <p:nvSpPr>
          <p:cNvPr id="4" name="Text Placeholder 3">
            <a:extLst>
              <a:ext uri="{FF2B5EF4-FFF2-40B4-BE49-F238E27FC236}">
                <a16:creationId xmlns:a16="http://schemas.microsoft.com/office/drawing/2014/main" id="{E9163847-3AC0-E0D8-1303-8F664E335536}"/>
              </a:ext>
            </a:extLst>
          </p:cNvPr>
          <p:cNvSpPr>
            <a:spLocks noGrp="1"/>
          </p:cNvSpPr>
          <p:nvPr>
            <p:ph type="body" sz="half" idx="115" hasCustomPrompt="1"/>
          </p:nvPr>
        </p:nvSpPr>
        <p:spPr>
          <a:xfrm>
            <a:off x="18689510" y="1028612"/>
            <a:ext cx="4460024" cy="5899691"/>
          </a:xfrm>
          <a:prstGeom prst="rect">
            <a:avLst/>
          </a:prstGeom>
        </p:spPr>
        <p:txBody>
          <a:bodyPr vert="horz" wrap="square" lIns="71437" tIns="71437" rIns="71437" bIns="71437" rtlCol="0" anchor="ctr">
            <a:spAutoFit/>
          </a:bodyPr>
          <a:lstStyle>
            <a:lvl1pPr marL="0" indent="0" algn="r">
              <a:lnSpc>
                <a:spcPct val="100000"/>
              </a:lnSpc>
              <a:spcBef>
                <a:spcPts val="0"/>
              </a:spcBef>
              <a:buNone/>
              <a:defRPr lang="fr-FR" sz="3400" b="0" i="0" spc="-59" dirty="0" smtClean="0">
                <a:solidFill>
                  <a:schemeClr val="tx1"/>
                </a:solidFill>
                <a:ea typeface="Helvetica Neue Medium"/>
                <a:cs typeface="Haffer" pitchFamily="2" charset="77"/>
              </a:defRPr>
            </a:lvl1pPr>
          </a:lstStyle>
          <a:p>
            <a:pPr marL="228600" lvl="0" indent="-228600" algn="r" defTabSz="821531">
              <a:lnSpc>
                <a:spcPct val="100000"/>
              </a:lnSpc>
              <a:spcBef>
                <a:spcPts val="0"/>
              </a:spcBef>
            </a:pPr>
            <a:r>
              <a:rPr lang="fr-FR" dirty="0"/>
              <a:t> </a:t>
            </a:r>
          </a:p>
          <a:p>
            <a:pPr marL="228600" lvl="0" indent="-228600" algn="r" defTabSz="821531">
              <a:lnSpc>
                <a:spcPct val="100000"/>
              </a:lnSpc>
              <a:spcBef>
                <a:spcPts val="0"/>
              </a:spcBef>
            </a:pPr>
            <a:endParaRPr lang="fr-FR" dirty="0"/>
          </a:p>
          <a:p>
            <a:pPr marL="228600" lvl="0" indent="-228600" algn="r" defTabSz="821531">
              <a:lnSpc>
                <a:spcPct val="100000"/>
              </a:lnSpc>
              <a:spcBef>
                <a:spcPts val="0"/>
              </a:spcBef>
            </a:pPr>
            <a:r>
              <a:rPr lang="fr-FR" dirty="0"/>
              <a:t>7</a:t>
            </a:r>
          </a:p>
          <a:p>
            <a:pPr marL="228600" lvl="0" indent="-228600" algn="r" defTabSz="821531">
              <a:lnSpc>
                <a:spcPct val="100000"/>
              </a:lnSpc>
              <a:spcBef>
                <a:spcPts val="0"/>
              </a:spcBef>
            </a:pPr>
            <a:r>
              <a:rPr lang="fr-FR" dirty="0"/>
              <a:t>8</a:t>
            </a:r>
          </a:p>
          <a:p>
            <a:pPr marL="228600" lvl="0" indent="-228600" algn="r" defTabSz="821531">
              <a:lnSpc>
                <a:spcPct val="100000"/>
              </a:lnSpc>
              <a:spcBef>
                <a:spcPts val="0"/>
              </a:spcBef>
            </a:pPr>
            <a:r>
              <a:rPr lang="fr-FR" dirty="0"/>
              <a:t>9</a:t>
            </a:r>
          </a:p>
          <a:p>
            <a:pPr marL="228600" lvl="0" indent="-228600" algn="r" defTabSz="821531">
              <a:lnSpc>
                <a:spcPct val="100000"/>
              </a:lnSpc>
              <a:spcBef>
                <a:spcPts val="0"/>
              </a:spcBef>
            </a:pPr>
            <a:r>
              <a:rPr lang="fr-FR" dirty="0"/>
              <a:t>10</a:t>
            </a:r>
          </a:p>
          <a:p>
            <a:pPr marL="228600" lvl="0" indent="-228600" algn="r" defTabSz="821531">
              <a:lnSpc>
                <a:spcPct val="100000"/>
              </a:lnSpc>
              <a:spcBef>
                <a:spcPts val="0"/>
              </a:spcBef>
            </a:pPr>
            <a:r>
              <a:rPr lang="fr-FR" dirty="0"/>
              <a:t>11</a:t>
            </a:r>
          </a:p>
          <a:p>
            <a:pPr marL="228600" lvl="0" indent="-228600" algn="r" defTabSz="821531">
              <a:lnSpc>
                <a:spcPct val="100000"/>
              </a:lnSpc>
              <a:spcBef>
                <a:spcPts val="0"/>
              </a:spcBef>
            </a:pPr>
            <a:r>
              <a:rPr lang="fr-FR" dirty="0"/>
              <a:t>12</a:t>
            </a:r>
          </a:p>
          <a:p>
            <a:pPr marL="228600" lvl="0" indent="-228600" algn="r" defTabSz="821531">
              <a:lnSpc>
                <a:spcPct val="100000"/>
              </a:lnSpc>
              <a:spcBef>
                <a:spcPts val="0"/>
              </a:spcBef>
            </a:pPr>
            <a:r>
              <a:rPr lang="fr-FR" dirty="0"/>
              <a:t>13</a:t>
            </a:r>
          </a:p>
          <a:p>
            <a:pPr marL="228600" lvl="0" indent="-228600" algn="r" defTabSz="821531">
              <a:lnSpc>
                <a:spcPct val="100000"/>
              </a:lnSpc>
              <a:spcBef>
                <a:spcPts val="0"/>
              </a:spcBef>
            </a:pPr>
            <a:r>
              <a:rPr lang="fr-FR" dirty="0"/>
              <a:t>14</a:t>
            </a:r>
          </a:p>
          <a:p>
            <a:pPr marL="228600" lvl="0" indent="-228600" algn="r" defTabSz="821531">
              <a:lnSpc>
                <a:spcPct val="100000"/>
              </a:lnSpc>
              <a:spcBef>
                <a:spcPts val="0"/>
              </a:spcBef>
            </a:pPr>
            <a:r>
              <a:rPr lang="fr-FR" dirty="0"/>
              <a:t>15</a:t>
            </a:r>
          </a:p>
        </p:txBody>
      </p:sp>
      <p:sp>
        <p:nvSpPr>
          <p:cNvPr id="5" name="Text Placeholder 3">
            <a:extLst>
              <a:ext uri="{FF2B5EF4-FFF2-40B4-BE49-F238E27FC236}">
                <a16:creationId xmlns:a16="http://schemas.microsoft.com/office/drawing/2014/main" id="{7D743DE0-AF91-8377-0738-11D1C4A751D7}"/>
              </a:ext>
            </a:extLst>
          </p:cNvPr>
          <p:cNvSpPr>
            <a:spLocks noGrp="1"/>
          </p:cNvSpPr>
          <p:nvPr>
            <p:ph type="body" sz="half" idx="112" hasCustomPrompt="1"/>
          </p:nvPr>
        </p:nvSpPr>
        <p:spPr>
          <a:xfrm>
            <a:off x="537007" y="11132312"/>
            <a:ext cx="7626010" cy="2092111"/>
          </a:xfrm>
          <a:prstGeom prst="rect">
            <a:avLst/>
          </a:prstGeom>
        </p:spPr>
        <p:txBody>
          <a:bodyPr vert="horz" wrap="square" lIns="91440" tIns="45720" rIns="91440" bIns="45720" rtlCol="0">
            <a:spAutoFit/>
          </a:bodyPr>
          <a:lstStyle>
            <a:lvl1pPr marL="0" indent="0">
              <a:lnSpc>
                <a:spcPct val="90000"/>
              </a:lnSpc>
              <a:buFont typeface="Arial" panose="020B0604020202020204" pitchFamily="34" charset="0"/>
              <a:buNone/>
              <a:defRPr lang="pt-BR" sz="2400" b="0" i="0" spc="-39" dirty="0">
                <a:solidFill>
                  <a:schemeClr val="tx1"/>
                </a:solidFill>
                <a:ea typeface="Helvetica Neue Medium"/>
                <a:cs typeface="Haffer" pitchFamily="2" charset="77"/>
              </a:defRPr>
            </a:lvl1pPr>
          </a:lstStyle>
          <a:p>
            <a:pPr marL="0" marR="0" lvl="0" indent="0" defTabSz="825500">
              <a:lnSpc>
                <a:spcPct val="110000"/>
              </a:lnSpc>
              <a:spcBef>
                <a:spcPts val="0"/>
              </a:spcBef>
              <a:spcAft>
                <a:spcPts val="0"/>
              </a:spcAft>
              <a:buClrTx/>
              <a:buSzTx/>
              <a:buFontTx/>
              <a:buNone/>
              <a:tabLst/>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a:t>
            </a:r>
          </a:p>
        </p:txBody>
      </p:sp>
      <p:sp>
        <p:nvSpPr>
          <p:cNvPr id="6" name="Title Placeholder 1">
            <a:extLst>
              <a:ext uri="{FF2B5EF4-FFF2-40B4-BE49-F238E27FC236}">
                <a16:creationId xmlns:a16="http://schemas.microsoft.com/office/drawing/2014/main" id="{5BA12B21-6C9B-4916-21AD-908E3DFF2A07}"/>
              </a:ext>
            </a:extLst>
          </p:cNvPr>
          <p:cNvSpPr>
            <a:spLocks noGrp="1"/>
          </p:cNvSpPr>
          <p:nvPr>
            <p:ph type="title" hasCustomPrompt="1"/>
          </p:nvPr>
        </p:nvSpPr>
        <p:spPr>
          <a:xfrm>
            <a:off x="537006" y="508000"/>
            <a:ext cx="4460025" cy="1034129"/>
          </a:xfrm>
          <a:prstGeom prst="rect">
            <a:avLst/>
          </a:prstGeom>
          <a:noFill/>
        </p:spPr>
        <p:txBody>
          <a:bodyPr vert="horz" wrap="square" lIns="91440" tIns="45720" rIns="91440" bIns="45720" rtlCol="0" anchor="t">
            <a:spAutoFit/>
          </a:bodyPr>
          <a:lstStyle>
            <a:lvl1pPr>
              <a:defRPr lang="en-US" sz="3400" b="0" i="0" spc="-180" dirty="0">
                <a:solidFill>
                  <a:schemeClr val="tx1"/>
                </a:solidFill>
                <a:ea typeface="Helvetica Neue Medium"/>
                <a:cs typeface="Haffer" pitchFamily="2" charset="77"/>
              </a:defRPr>
            </a:lvl1pPr>
          </a:lstStyle>
          <a:p>
            <a:pPr marL="0" lvl="0" indent="0">
              <a:spcBef>
                <a:spcPts val="1000"/>
              </a:spcBef>
              <a:buFont typeface="Arial" panose="020B0604020202020204" pitchFamily="34" charset="0"/>
            </a:pPr>
            <a:r>
              <a:rPr lang="en-US" dirty="0"/>
              <a:t>Subtitle</a:t>
            </a:r>
            <a:br>
              <a:rPr lang="en-US" dirty="0"/>
            </a:br>
            <a:r>
              <a:rPr lang="en-US" dirty="0"/>
              <a:t>Title</a:t>
            </a:r>
          </a:p>
        </p:txBody>
      </p:sp>
    </p:spTree>
    <p:extLst>
      <p:ext uri="{BB962C8B-B14F-4D97-AF65-F5344CB8AC3E}">
        <p14:creationId xmlns:p14="http://schemas.microsoft.com/office/powerpoint/2010/main" val="127685288"/>
      </p:ext>
    </p:extLst>
  </p:cSld>
  <p:clrMapOvr>
    <a:overrideClrMapping bg1="dk1" tx1="lt1" bg2="dk2" tx2="lt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5_Custom Layout">
    <p:bg>
      <p:bgPr>
        <a:solidFill>
          <a:schemeClr val="tx1"/>
        </a:solid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FF45AD53-D2A5-4253-E9CF-2829FF6BDC99}"/>
              </a:ext>
            </a:extLst>
          </p:cNvPr>
          <p:cNvSpPr>
            <a:spLocks noGrp="1"/>
          </p:cNvSpPr>
          <p:nvPr>
            <p:ph type="body" sz="half" idx="10" hasCustomPrompt="1"/>
          </p:nvPr>
        </p:nvSpPr>
        <p:spPr>
          <a:xfrm>
            <a:off x="537006" y="437468"/>
            <a:ext cx="7028543" cy="438005"/>
          </a:xfrm>
          <a:ln w="12700">
            <a:miter lim="400000"/>
          </a:ln>
        </p:spPr>
        <p:txBody>
          <a:bodyPr lIns="50800" tIns="50800" rIns="50800" bIns="50800">
            <a:spAutoFit/>
          </a:bodyPr>
          <a:lstStyle>
            <a:lvl1pPr marL="0" indent="0">
              <a:buNone/>
              <a:defRPr kumimoji="0" lang="en-US" sz="2000" b="0" i="0" u="none" strike="noStrike" cap="none" spc="0" normalizeH="0" baseline="0" dirty="0" smtClean="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dirty="0"/>
              <a:t>Lorem Ipsum</a:t>
            </a:r>
          </a:p>
        </p:txBody>
      </p:sp>
      <p:sp>
        <p:nvSpPr>
          <p:cNvPr id="2" name="Rounded Rectangle">
            <a:extLst>
              <a:ext uri="{FF2B5EF4-FFF2-40B4-BE49-F238E27FC236}">
                <a16:creationId xmlns:a16="http://schemas.microsoft.com/office/drawing/2014/main" id="{91AFDE49-F018-C0F4-E421-B07C4563C1C5}"/>
              </a:ext>
            </a:extLst>
          </p:cNvPr>
          <p:cNvSpPr/>
          <p:nvPr userDrawn="1"/>
        </p:nvSpPr>
        <p:spPr>
          <a:xfrm>
            <a:off x="12478855" y="4992160"/>
            <a:ext cx="11524558" cy="8342840"/>
          </a:xfrm>
          <a:prstGeom prst="roundRect">
            <a:avLst>
              <a:gd name="adj" fmla="val 3162"/>
            </a:avLst>
          </a:prstGeom>
          <a:solidFill>
            <a:srgbClr val="01796E">
              <a:alpha val="10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4" name="Rounded Rectangle">
            <a:extLst>
              <a:ext uri="{FF2B5EF4-FFF2-40B4-BE49-F238E27FC236}">
                <a16:creationId xmlns:a16="http://schemas.microsoft.com/office/drawing/2014/main" id="{9035D758-E7DD-3B95-BEFA-673E75E5D1FA}"/>
              </a:ext>
            </a:extLst>
          </p:cNvPr>
          <p:cNvSpPr/>
          <p:nvPr userDrawn="1"/>
        </p:nvSpPr>
        <p:spPr>
          <a:xfrm>
            <a:off x="683999" y="4992160"/>
            <a:ext cx="11524558" cy="8342840"/>
          </a:xfrm>
          <a:prstGeom prst="roundRect">
            <a:avLst>
              <a:gd name="adj" fmla="val 3162"/>
            </a:avLst>
          </a:prstGeom>
          <a:solidFill>
            <a:srgbClr val="01796E">
              <a:alpha val="10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93" name="Text Placeholder 3">
            <a:extLst>
              <a:ext uri="{FF2B5EF4-FFF2-40B4-BE49-F238E27FC236}">
                <a16:creationId xmlns:a16="http://schemas.microsoft.com/office/drawing/2014/main" id="{911BA488-4A0B-A647-2C5D-9E576AC3CD7A}"/>
              </a:ext>
            </a:extLst>
          </p:cNvPr>
          <p:cNvSpPr>
            <a:spLocks noGrp="1"/>
          </p:cNvSpPr>
          <p:nvPr>
            <p:ph type="body" sz="half" idx="14" hasCustomPrompt="1"/>
          </p:nvPr>
        </p:nvSpPr>
        <p:spPr>
          <a:xfrm>
            <a:off x="1067514" y="5408117"/>
            <a:ext cx="7818120" cy="573490"/>
          </a:xfrm>
          <a:ln w="12700">
            <a:miter lim="400000"/>
          </a:ln>
        </p:spPr>
        <p:txBody>
          <a:bodyPr lIns="50800" tIns="50800" rIns="50800" bIns="50800">
            <a:spAutoFit/>
          </a:bodyPr>
          <a:lstStyle>
            <a:lvl1pPr marL="0" indent="0">
              <a:buNone/>
              <a:defRPr kumimoji="0" lang="en-US" sz="3400" b="0" i="0" u="none" strike="noStrike" cap="none" spc="0" normalizeH="0" baseline="0" dirty="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dirty="0"/>
              <a:t>Lorem Ipsum</a:t>
            </a:r>
          </a:p>
        </p:txBody>
      </p:sp>
      <p:sp>
        <p:nvSpPr>
          <p:cNvPr id="94" name="Title Placeholder 1">
            <a:extLst>
              <a:ext uri="{FF2B5EF4-FFF2-40B4-BE49-F238E27FC236}">
                <a16:creationId xmlns:a16="http://schemas.microsoft.com/office/drawing/2014/main" id="{636B627A-BA96-EB26-7E68-CFC2F90D182B}"/>
              </a:ext>
            </a:extLst>
          </p:cNvPr>
          <p:cNvSpPr>
            <a:spLocks noGrp="1"/>
          </p:cNvSpPr>
          <p:nvPr>
            <p:ph type="title" hasCustomPrompt="1"/>
          </p:nvPr>
        </p:nvSpPr>
        <p:spPr>
          <a:xfrm>
            <a:off x="537006" y="977443"/>
            <a:ext cx="23347884" cy="1369927"/>
          </a:xfrm>
          <a:prstGeom prst="rect">
            <a:avLst/>
          </a:prstGeom>
        </p:spPr>
        <p:txBody>
          <a:bodyPr vert="horz" wrap="square" lIns="54864" tIns="45720" rIns="54864" bIns="45720" rtlCol="0" anchor="t" anchorCtr="0">
            <a:spAutoFit/>
          </a:bodyPr>
          <a:lstStyle>
            <a:lvl1pPr>
              <a:lnSpc>
                <a:spcPct val="80000"/>
              </a:lnSpc>
              <a:defRPr lang="en-US" sz="10000" b="0" i="0" dirty="0" smtClean="0">
                <a:solidFill>
                  <a:schemeClr val="bg1"/>
                </a:solidFill>
                <a:latin typeface="Haffer" pitchFamily="2" charset="77"/>
              </a:defRPr>
            </a:lvl1pPr>
          </a:lstStyle>
          <a:p>
            <a:pPr lvl="0"/>
            <a:r>
              <a:rPr lang="en-US" dirty="0"/>
              <a:t>Lorem Ipsum</a:t>
            </a:r>
          </a:p>
        </p:txBody>
      </p:sp>
      <p:sp>
        <p:nvSpPr>
          <p:cNvPr id="95" name="Text Placeholder 3">
            <a:extLst>
              <a:ext uri="{FF2B5EF4-FFF2-40B4-BE49-F238E27FC236}">
                <a16:creationId xmlns:a16="http://schemas.microsoft.com/office/drawing/2014/main" id="{A18084FE-9AB4-D28E-B6FA-E8D6A985DDEF}"/>
              </a:ext>
            </a:extLst>
          </p:cNvPr>
          <p:cNvSpPr>
            <a:spLocks noGrp="1"/>
          </p:cNvSpPr>
          <p:nvPr>
            <p:ph type="body" sz="half" idx="15" hasCustomPrompt="1"/>
          </p:nvPr>
        </p:nvSpPr>
        <p:spPr>
          <a:xfrm>
            <a:off x="12862370" y="5408117"/>
            <a:ext cx="7818120" cy="573490"/>
          </a:xfrm>
          <a:ln w="12700">
            <a:miter lim="400000"/>
          </a:ln>
        </p:spPr>
        <p:txBody>
          <a:bodyPr lIns="50800" tIns="50800" rIns="50800" bIns="50800">
            <a:spAutoFit/>
          </a:bodyPr>
          <a:lstStyle>
            <a:lvl1pPr marL="0" indent="0">
              <a:buNone/>
              <a:defRPr kumimoji="0" lang="en-US" sz="3400" b="0" i="0" u="none" strike="noStrike" cap="none" spc="0" normalizeH="0" baseline="0" dirty="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dirty="0"/>
              <a:t>Lorem Ipsum</a:t>
            </a:r>
          </a:p>
        </p:txBody>
      </p:sp>
    </p:spTree>
    <p:extLst>
      <p:ext uri="{BB962C8B-B14F-4D97-AF65-F5344CB8AC3E}">
        <p14:creationId xmlns:p14="http://schemas.microsoft.com/office/powerpoint/2010/main" val="134613619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bg1"/>
        </a:solidFill>
        <a:effectLst/>
      </p:bgPr>
    </p:bg>
    <p:spTree>
      <p:nvGrpSpPr>
        <p:cNvPr id="1" name=""/>
        <p:cNvGrpSpPr/>
        <p:nvPr/>
      </p:nvGrpSpPr>
      <p:grpSpPr>
        <a:xfrm>
          <a:off x="0" y="0"/>
          <a:ext cx="0" cy="0"/>
          <a:chOff x="0" y="0"/>
          <a:chExt cx="0" cy="0"/>
        </a:xfrm>
      </p:grpSpPr>
      <p:sp>
        <p:nvSpPr>
          <p:cNvPr id="8" name="Rounded Rectangle">
            <a:extLst>
              <a:ext uri="{FF2B5EF4-FFF2-40B4-BE49-F238E27FC236}">
                <a16:creationId xmlns:a16="http://schemas.microsoft.com/office/drawing/2014/main" id="{3F7E7FDC-EF76-83AD-9D8E-BDFD55D692CA}"/>
              </a:ext>
            </a:extLst>
          </p:cNvPr>
          <p:cNvSpPr/>
          <p:nvPr userDrawn="1"/>
        </p:nvSpPr>
        <p:spPr>
          <a:xfrm>
            <a:off x="532987" y="2256301"/>
            <a:ext cx="23318026" cy="10951699"/>
          </a:xfrm>
          <a:prstGeom prst="roundRect">
            <a:avLst>
              <a:gd name="adj" fmla="val 2289"/>
            </a:avLst>
          </a:prstGeom>
          <a:solidFill>
            <a:srgbClr val="01796E">
              <a:alpha val="3922"/>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11" name="Text Placeholder 3">
            <a:extLst>
              <a:ext uri="{FF2B5EF4-FFF2-40B4-BE49-F238E27FC236}">
                <a16:creationId xmlns:a16="http://schemas.microsoft.com/office/drawing/2014/main" id="{FF45AD53-D2A5-4253-E9CF-2829FF6BDC99}"/>
              </a:ext>
            </a:extLst>
          </p:cNvPr>
          <p:cNvSpPr>
            <a:spLocks noGrp="1"/>
          </p:cNvSpPr>
          <p:nvPr>
            <p:ph type="body" sz="half" idx="10" hasCustomPrompt="1"/>
          </p:nvPr>
        </p:nvSpPr>
        <p:spPr>
          <a:xfrm>
            <a:off x="537006" y="437468"/>
            <a:ext cx="7028543" cy="438005"/>
          </a:xfrm>
          <a:ln w="12700">
            <a:miter lim="400000"/>
          </a:ln>
        </p:spPr>
        <p:txBody>
          <a:bodyPr lIns="50800" tIns="50800" rIns="50800" bIns="50800">
            <a:spAutoFit/>
          </a:bodyPr>
          <a:lstStyle>
            <a:lvl1pPr marL="0" indent="0">
              <a:buNone/>
              <a:defRPr kumimoji="0" lang="en-US" sz="20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dirty="0"/>
              <a:t>Lorem Ipsum</a:t>
            </a:r>
          </a:p>
        </p:txBody>
      </p:sp>
      <p:sp>
        <p:nvSpPr>
          <p:cNvPr id="2" name="Title Placeholder 1">
            <a:extLst>
              <a:ext uri="{FF2B5EF4-FFF2-40B4-BE49-F238E27FC236}">
                <a16:creationId xmlns:a16="http://schemas.microsoft.com/office/drawing/2014/main" id="{9A423A9C-4BB5-57E8-49C7-2BFC2A4B3FA6}"/>
              </a:ext>
            </a:extLst>
          </p:cNvPr>
          <p:cNvSpPr>
            <a:spLocks noGrp="1"/>
          </p:cNvSpPr>
          <p:nvPr>
            <p:ph type="title" hasCustomPrompt="1"/>
          </p:nvPr>
        </p:nvSpPr>
        <p:spPr>
          <a:xfrm>
            <a:off x="537006" y="977443"/>
            <a:ext cx="14879777" cy="830997"/>
          </a:xfrm>
          <a:prstGeom prst="rect">
            <a:avLst/>
          </a:prstGeom>
        </p:spPr>
        <p:txBody>
          <a:bodyPr vert="horz" wrap="square" lIns="54864" tIns="45720" rIns="54864" bIns="45720" rtlCol="0" anchor="t" anchorCtr="0">
            <a:spAutoFit/>
          </a:bodyPr>
          <a:lstStyle>
            <a:lvl1pPr>
              <a:lnSpc>
                <a:spcPct val="80000"/>
              </a:lnSpc>
              <a:defRPr lang="en-US" sz="6000" b="0" i="0" dirty="0" smtClean="0">
                <a:solidFill>
                  <a:schemeClr val="tx1"/>
                </a:solidFill>
                <a:latin typeface="Haffer" pitchFamily="2" charset="77"/>
              </a:defRPr>
            </a:lvl1pPr>
          </a:lstStyle>
          <a:p>
            <a:pPr lvl="0"/>
            <a:r>
              <a:rPr lang="en-US" dirty="0"/>
              <a:t>Lorem Ipsum</a:t>
            </a:r>
          </a:p>
        </p:txBody>
      </p:sp>
      <p:sp>
        <p:nvSpPr>
          <p:cNvPr id="7" name="Content Placeholder 5">
            <a:extLst>
              <a:ext uri="{FF2B5EF4-FFF2-40B4-BE49-F238E27FC236}">
                <a16:creationId xmlns:a16="http://schemas.microsoft.com/office/drawing/2014/main" id="{97FC6F29-E0CC-FFF4-3448-926F7068ED63}"/>
              </a:ext>
            </a:extLst>
          </p:cNvPr>
          <p:cNvSpPr>
            <a:spLocks noGrp="1"/>
          </p:cNvSpPr>
          <p:nvPr>
            <p:ph sz="quarter" idx="14"/>
          </p:nvPr>
        </p:nvSpPr>
        <p:spPr>
          <a:xfrm>
            <a:off x="1243718" y="2954215"/>
            <a:ext cx="21896565" cy="9555870"/>
          </a:xfrm>
        </p:spPr>
        <p:txBody>
          <a:bodyPr anchor="ctr"/>
          <a:lstStyle>
            <a:lvl1pPr marL="0" indent="0" algn="ctr">
              <a:buNone/>
              <a:defRPr b="0" i="0">
                <a:latin typeface="Haffer" pitchFamily="2" charset="77"/>
              </a:defRPr>
            </a:lvl1pPr>
          </a:lstStyle>
          <a:p>
            <a:pPr lvl="0"/>
            <a:r>
              <a:rPr lang="en-US"/>
              <a:t>Click to edit Master text styles</a:t>
            </a:r>
          </a:p>
        </p:txBody>
      </p:sp>
    </p:spTree>
    <p:extLst>
      <p:ext uri="{BB962C8B-B14F-4D97-AF65-F5344CB8AC3E}">
        <p14:creationId xmlns:p14="http://schemas.microsoft.com/office/powerpoint/2010/main" val="26863854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chemeClr val="bg1"/>
        </a:solidFill>
        <a:effectLst/>
      </p:bgPr>
    </p:bg>
    <p:spTree>
      <p:nvGrpSpPr>
        <p:cNvPr id="1" name=""/>
        <p:cNvGrpSpPr/>
        <p:nvPr/>
      </p:nvGrpSpPr>
      <p:grpSpPr>
        <a:xfrm>
          <a:off x="0" y="0"/>
          <a:ext cx="0" cy="0"/>
          <a:chOff x="0" y="0"/>
          <a:chExt cx="0" cy="0"/>
        </a:xfrm>
      </p:grpSpPr>
      <p:sp>
        <p:nvSpPr>
          <p:cNvPr id="9" name="Rounded Rectangle">
            <a:extLst>
              <a:ext uri="{FF2B5EF4-FFF2-40B4-BE49-F238E27FC236}">
                <a16:creationId xmlns:a16="http://schemas.microsoft.com/office/drawing/2014/main" id="{B98A892D-EACC-C9CC-13DD-FBAE5645A8EE}"/>
              </a:ext>
            </a:extLst>
          </p:cNvPr>
          <p:cNvSpPr/>
          <p:nvPr userDrawn="1"/>
        </p:nvSpPr>
        <p:spPr>
          <a:xfrm>
            <a:off x="8986059" y="508000"/>
            <a:ext cx="14864954" cy="12700000"/>
          </a:xfrm>
          <a:prstGeom prst="roundRect">
            <a:avLst>
              <a:gd name="adj" fmla="val 1973"/>
            </a:avLst>
          </a:prstGeom>
          <a:solidFill>
            <a:srgbClr val="01796E">
              <a:alpha val="3922"/>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11" name="Text Placeholder 3">
            <a:extLst>
              <a:ext uri="{FF2B5EF4-FFF2-40B4-BE49-F238E27FC236}">
                <a16:creationId xmlns:a16="http://schemas.microsoft.com/office/drawing/2014/main" id="{FF45AD53-D2A5-4253-E9CF-2829FF6BDC99}"/>
              </a:ext>
            </a:extLst>
          </p:cNvPr>
          <p:cNvSpPr>
            <a:spLocks noGrp="1"/>
          </p:cNvSpPr>
          <p:nvPr>
            <p:ph type="body" sz="half" idx="10" hasCustomPrompt="1"/>
          </p:nvPr>
        </p:nvSpPr>
        <p:spPr>
          <a:xfrm>
            <a:off x="537006" y="437468"/>
            <a:ext cx="7028543" cy="438005"/>
          </a:xfrm>
          <a:ln w="12700">
            <a:miter lim="400000"/>
          </a:ln>
        </p:spPr>
        <p:txBody>
          <a:bodyPr lIns="50800" tIns="50800" rIns="50800" bIns="50800">
            <a:spAutoFit/>
          </a:bodyPr>
          <a:lstStyle>
            <a:lvl1pPr marL="0" indent="0">
              <a:buNone/>
              <a:defRPr kumimoji="0" lang="en-US" sz="20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dirty="0"/>
              <a:t>Lorem Ipsum</a:t>
            </a:r>
          </a:p>
        </p:txBody>
      </p:sp>
      <p:sp>
        <p:nvSpPr>
          <p:cNvPr id="16" name="Chart Placeholder 14">
            <a:extLst>
              <a:ext uri="{FF2B5EF4-FFF2-40B4-BE49-F238E27FC236}">
                <a16:creationId xmlns:a16="http://schemas.microsoft.com/office/drawing/2014/main" id="{A12CC8DE-D2DA-FACF-4E18-575350E7BC70}"/>
              </a:ext>
            </a:extLst>
          </p:cNvPr>
          <p:cNvSpPr>
            <a:spLocks noGrp="1"/>
          </p:cNvSpPr>
          <p:nvPr>
            <p:ph type="chart" sz="quarter" idx="13"/>
          </p:nvPr>
        </p:nvSpPr>
        <p:spPr>
          <a:xfrm>
            <a:off x="10006549" y="1412196"/>
            <a:ext cx="12823975" cy="10891608"/>
          </a:xfrm>
        </p:spPr>
        <p:txBody>
          <a:bodyPr anchor="ctr"/>
          <a:lstStyle>
            <a:lvl1pPr marL="0" indent="0" algn="ctr">
              <a:buFont typeface="Arial" panose="020B0604020202020204" pitchFamily="34" charset="0"/>
              <a:buNone/>
              <a:defRPr b="0" i="0">
                <a:solidFill>
                  <a:schemeClr val="tx1"/>
                </a:solidFill>
                <a:latin typeface="Haffer" pitchFamily="2" charset="77"/>
              </a:defRPr>
            </a:lvl1pPr>
          </a:lstStyle>
          <a:p>
            <a:r>
              <a:rPr lang="en-US"/>
              <a:t>Click icon to add chart</a:t>
            </a:r>
            <a:endParaRPr lang="en-US" dirty="0"/>
          </a:p>
        </p:txBody>
      </p:sp>
      <p:sp>
        <p:nvSpPr>
          <p:cNvPr id="2" name="Title Placeholder 1">
            <a:extLst>
              <a:ext uri="{FF2B5EF4-FFF2-40B4-BE49-F238E27FC236}">
                <a16:creationId xmlns:a16="http://schemas.microsoft.com/office/drawing/2014/main" id="{9A423A9C-4BB5-57E8-49C7-2BFC2A4B3FA6}"/>
              </a:ext>
            </a:extLst>
          </p:cNvPr>
          <p:cNvSpPr>
            <a:spLocks noGrp="1"/>
          </p:cNvSpPr>
          <p:nvPr>
            <p:ph type="title" hasCustomPrompt="1"/>
          </p:nvPr>
        </p:nvSpPr>
        <p:spPr>
          <a:xfrm>
            <a:off x="537007" y="977443"/>
            <a:ext cx="7046594" cy="830997"/>
          </a:xfrm>
          <a:prstGeom prst="rect">
            <a:avLst/>
          </a:prstGeom>
        </p:spPr>
        <p:txBody>
          <a:bodyPr vert="horz" wrap="square" lIns="54864" tIns="45720" rIns="54864" bIns="45720" rtlCol="0" anchor="t" anchorCtr="0">
            <a:spAutoFit/>
          </a:bodyPr>
          <a:lstStyle>
            <a:lvl1pPr>
              <a:lnSpc>
                <a:spcPct val="80000"/>
              </a:lnSpc>
              <a:defRPr lang="en-US" sz="6000" b="0" i="0" dirty="0" smtClean="0">
                <a:solidFill>
                  <a:schemeClr val="tx1"/>
                </a:solidFill>
                <a:latin typeface="Haffer" pitchFamily="2" charset="77"/>
              </a:defRPr>
            </a:lvl1pPr>
          </a:lstStyle>
          <a:p>
            <a:pPr lvl="0"/>
            <a:r>
              <a:rPr lang="en-US" dirty="0"/>
              <a:t>Lorem Ipsum</a:t>
            </a:r>
          </a:p>
        </p:txBody>
      </p:sp>
      <p:sp>
        <p:nvSpPr>
          <p:cNvPr id="17" name="Text Placeholder 3">
            <a:extLst>
              <a:ext uri="{FF2B5EF4-FFF2-40B4-BE49-F238E27FC236}">
                <a16:creationId xmlns:a16="http://schemas.microsoft.com/office/drawing/2014/main" id="{6B4269CB-7C1F-CB12-431E-38CDCB8C109B}"/>
              </a:ext>
            </a:extLst>
          </p:cNvPr>
          <p:cNvSpPr>
            <a:spLocks noGrp="1"/>
          </p:cNvSpPr>
          <p:nvPr>
            <p:ph type="body" sz="half" idx="14" hasCustomPrompt="1"/>
          </p:nvPr>
        </p:nvSpPr>
        <p:spPr>
          <a:xfrm>
            <a:off x="537007" y="9407536"/>
            <a:ext cx="6071536" cy="3800464"/>
          </a:xfrm>
          <a:ln w="12700">
            <a:miter lim="400000"/>
          </a:ln>
        </p:spPr>
        <p:txBody>
          <a:bodyPr lIns="50800" tIns="50800" rIns="50800" bIns="50800" anchor="b">
            <a:spAutoFit/>
          </a:bodyPr>
          <a:lstStyle>
            <a:lvl1pPr>
              <a:defRPr kumimoji="0" lang="en-US" sz="2000" b="0" i="0" u="none" strike="noStrike" cap="none" spc="0" normalizeH="0" baseline="0" dirty="0">
                <a:ln>
                  <a:noFill/>
                </a:ln>
                <a:solidFill>
                  <a:schemeClr val="tx1"/>
                </a:solidFill>
                <a:effectLst/>
                <a:uFillTx/>
                <a:latin typeface="Haffer" pitchFamily="2" charset="77"/>
                <a:ea typeface="Helvetica Neue Medium"/>
                <a:cs typeface="Haffer" pitchFamily="2" charset="77"/>
                <a:sym typeface="Helvetica Neue"/>
              </a:defRPr>
            </a:lvl1pPr>
          </a:lstStyle>
          <a:p>
            <a:pPr marL="0" marR="0" lvl="0" indent="0" defTabSz="825500" fontAlgn="auto" hangingPunct="0">
              <a:lnSpc>
                <a:spcPct val="110000"/>
              </a:lnSpc>
              <a:spcBef>
                <a:spcPts val="0"/>
              </a:spcBef>
              <a:spcAft>
                <a:spcPts val="0"/>
              </a:spcAft>
              <a:buClrTx/>
              <a:buSzTx/>
              <a:buFontTx/>
              <a:buNone/>
              <a:tabLst/>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a:p>
            <a:pPr marL="0" marR="0" lvl="0" indent="0" defTabSz="825500" fontAlgn="auto" hangingPunct="0">
              <a:lnSpc>
                <a:spcPct val="110000"/>
              </a:lnSpc>
              <a:spcBef>
                <a:spcPts val="0"/>
              </a:spcBef>
              <a:spcAft>
                <a:spcPts val="0"/>
              </a:spcAft>
              <a:buClrTx/>
              <a:buSzTx/>
              <a:buFontTx/>
              <a:buNone/>
              <a:tabLst/>
            </a:pPr>
            <a:endParaRPr lang="en-US" dirty="0"/>
          </a:p>
          <a:p>
            <a:pPr marL="0" marR="0" lvl="0" indent="0" defTabSz="825500" fontAlgn="auto" hangingPunct="0">
              <a:lnSpc>
                <a:spcPct val="110000"/>
              </a:lnSpc>
              <a:spcBef>
                <a:spcPts val="0"/>
              </a:spcBef>
              <a:spcAft>
                <a:spcPts val="0"/>
              </a:spcAft>
              <a:buClrTx/>
              <a:buSzTx/>
              <a:buFontTx/>
              <a:buNone/>
              <a:tabLst/>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10396995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chemeClr val="tx1"/>
        </a:solidFill>
        <a:effectLst/>
      </p:bgPr>
    </p:bg>
    <p:spTree>
      <p:nvGrpSpPr>
        <p:cNvPr id="1" name=""/>
        <p:cNvGrpSpPr/>
        <p:nvPr/>
      </p:nvGrpSpPr>
      <p:grpSpPr>
        <a:xfrm>
          <a:off x="0" y="0"/>
          <a:ext cx="0" cy="0"/>
          <a:chOff x="0" y="0"/>
          <a:chExt cx="0" cy="0"/>
        </a:xfrm>
      </p:grpSpPr>
      <p:sp>
        <p:nvSpPr>
          <p:cNvPr id="9" name="Rounded Rectangle">
            <a:extLst>
              <a:ext uri="{FF2B5EF4-FFF2-40B4-BE49-F238E27FC236}">
                <a16:creationId xmlns:a16="http://schemas.microsoft.com/office/drawing/2014/main" id="{B98A892D-EACC-C9CC-13DD-FBAE5645A8EE}"/>
              </a:ext>
            </a:extLst>
          </p:cNvPr>
          <p:cNvSpPr/>
          <p:nvPr userDrawn="1"/>
        </p:nvSpPr>
        <p:spPr>
          <a:xfrm>
            <a:off x="8986059" y="508000"/>
            <a:ext cx="14864954" cy="12700000"/>
          </a:xfrm>
          <a:prstGeom prst="roundRect">
            <a:avLst>
              <a:gd name="adj" fmla="val 1973"/>
            </a:avLst>
          </a:prstGeom>
          <a:solidFill>
            <a:srgbClr val="01796E">
              <a:alpha val="10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11" name="Text Placeholder 3">
            <a:extLst>
              <a:ext uri="{FF2B5EF4-FFF2-40B4-BE49-F238E27FC236}">
                <a16:creationId xmlns:a16="http://schemas.microsoft.com/office/drawing/2014/main" id="{FF45AD53-D2A5-4253-E9CF-2829FF6BDC99}"/>
              </a:ext>
            </a:extLst>
          </p:cNvPr>
          <p:cNvSpPr>
            <a:spLocks noGrp="1"/>
          </p:cNvSpPr>
          <p:nvPr>
            <p:ph type="body" sz="half" idx="10" hasCustomPrompt="1"/>
          </p:nvPr>
        </p:nvSpPr>
        <p:spPr>
          <a:xfrm>
            <a:off x="537006" y="437468"/>
            <a:ext cx="7028543" cy="438005"/>
          </a:xfrm>
          <a:ln w="12700">
            <a:miter lim="400000"/>
          </a:ln>
        </p:spPr>
        <p:txBody>
          <a:bodyPr lIns="50800" tIns="50800" rIns="50800" bIns="50800">
            <a:spAutoFit/>
          </a:bodyPr>
          <a:lstStyle>
            <a:lvl1pPr marL="0" indent="0">
              <a:buNone/>
              <a:defRPr kumimoji="0" lang="en-US" sz="2000" b="0" i="0" u="none" strike="noStrike" cap="none" spc="0" normalizeH="0" baseline="0" dirty="0" smtClean="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dirty="0"/>
              <a:t>Lorem Ipsum</a:t>
            </a:r>
          </a:p>
        </p:txBody>
      </p:sp>
      <p:sp>
        <p:nvSpPr>
          <p:cNvPr id="16" name="Chart Placeholder 14">
            <a:extLst>
              <a:ext uri="{FF2B5EF4-FFF2-40B4-BE49-F238E27FC236}">
                <a16:creationId xmlns:a16="http://schemas.microsoft.com/office/drawing/2014/main" id="{A12CC8DE-D2DA-FACF-4E18-575350E7BC70}"/>
              </a:ext>
            </a:extLst>
          </p:cNvPr>
          <p:cNvSpPr>
            <a:spLocks noGrp="1"/>
          </p:cNvSpPr>
          <p:nvPr>
            <p:ph type="chart" sz="quarter" idx="13"/>
          </p:nvPr>
        </p:nvSpPr>
        <p:spPr>
          <a:xfrm>
            <a:off x="10006549" y="1412196"/>
            <a:ext cx="12823975" cy="10891608"/>
          </a:xfrm>
        </p:spPr>
        <p:txBody>
          <a:bodyPr anchor="ctr"/>
          <a:lstStyle>
            <a:lvl1pPr marL="0" indent="0" algn="ctr">
              <a:buFont typeface="Arial" panose="020B0604020202020204" pitchFamily="34" charset="0"/>
              <a:buNone/>
              <a:defRPr b="0" i="0">
                <a:solidFill>
                  <a:schemeClr val="bg1"/>
                </a:solidFill>
                <a:latin typeface="Haffer" pitchFamily="2" charset="77"/>
              </a:defRPr>
            </a:lvl1pPr>
          </a:lstStyle>
          <a:p>
            <a:r>
              <a:rPr lang="en-US"/>
              <a:t>Click icon to add chart</a:t>
            </a:r>
            <a:endParaRPr lang="en-US" dirty="0"/>
          </a:p>
        </p:txBody>
      </p:sp>
      <p:sp>
        <p:nvSpPr>
          <p:cNvPr id="2" name="Title Placeholder 1">
            <a:extLst>
              <a:ext uri="{FF2B5EF4-FFF2-40B4-BE49-F238E27FC236}">
                <a16:creationId xmlns:a16="http://schemas.microsoft.com/office/drawing/2014/main" id="{9A423A9C-4BB5-57E8-49C7-2BFC2A4B3FA6}"/>
              </a:ext>
            </a:extLst>
          </p:cNvPr>
          <p:cNvSpPr>
            <a:spLocks noGrp="1"/>
          </p:cNvSpPr>
          <p:nvPr>
            <p:ph type="title" hasCustomPrompt="1"/>
          </p:nvPr>
        </p:nvSpPr>
        <p:spPr>
          <a:xfrm>
            <a:off x="537007" y="977443"/>
            <a:ext cx="7046594" cy="830997"/>
          </a:xfrm>
          <a:prstGeom prst="rect">
            <a:avLst/>
          </a:prstGeom>
        </p:spPr>
        <p:txBody>
          <a:bodyPr vert="horz" wrap="square" lIns="54864" tIns="45720" rIns="54864" bIns="45720" rtlCol="0" anchor="t" anchorCtr="0">
            <a:spAutoFit/>
          </a:bodyPr>
          <a:lstStyle>
            <a:lvl1pPr>
              <a:lnSpc>
                <a:spcPct val="80000"/>
              </a:lnSpc>
              <a:defRPr lang="en-US" sz="6000" b="0" i="0" dirty="0" smtClean="0">
                <a:solidFill>
                  <a:schemeClr val="bg1"/>
                </a:solidFill>
                <a:latin typeface="Haffer" pitchFamily="2" charset="77"/>
              </a:defRPr>
            </a:lvl1pPr>
          </a:lstStyle>
          <a:p>
            <a:pPr lvl="0"/>
            <a:r>
              <a:rPr lang="en-US" dirty="0"/>
              <a:t>Lorem Ipsum</a:t>
            </a:r>
          </a:p>
        </p:txBody>
      </p:sp>
      <p:sp>
        <p:nvSpPr>
          <p:cNvPr id="17" name="Text Placeholder 3">
            <a:extLst>
              <a:ext uri="{FF2B5EF4-FFF2-40B4-BE49-F238E27FC236}">
                <a16:creationId xmlns:a16="http://schemas.microsoft.com/office/drawing/2014/main" id="{6B4269CB-7C1F-CB12-431E-38CDCB8C109B}"/>
              </a:ext>
            </a:extLst>
          </p:cNvPr>
          <p:cNvSpPr>
            <a:spLocks noGrp="1"/>
          </p:cNvSpPr>
          <p:nvPr>
            <p:ph type="body" sz="half" idx="14" hasCustomPrompt="1"/>
          </p:nvPr>
        </p:nvSpPr>
        <p:spPr>
          <a:xfrm>
            <a:off x="537007" y="9407536"/>
            <a:ext cx="6071536" cy="3800464"/>
          </a:xfrm>
          <a:ln w="12700">
            <a:miter lim="400000"/>
          </a:ln>
        </p:spPr>
        <p:txBody>
          <a:bodyPr lIns="50800" tIns="50800" rIns="50800" bIns="50800" anchor="b">
            <a:spAutoFit/>
          </a:bodyPr>
          <a:lstStyle>
            <a:lvl1pPr>
              <a:defRPr kumimoji="0" lang="en-US" sz="2000" b="0" i="0" u="none" strike="noStrike" cap="none" spc="0" normalizeH="0" baseline="0" dirty="0">
                <a:ln>
                  <a:noFill/>
                </a:ln>
                <a:solidFill>
                  <a:schemeClr val="bg1"/>
                </a:solidFill>
                <a:effectLst/>
                <a:uFillTx/>
                <a:latin typeface="Haffer" pitchFamily="2" charset="77"/>
                <a:ea typeface="Helvetica Neue Medium"/>
                <a:cs typeface="Haffer" pitchFamily="2" charset="77"/>
                <a:sym typeface="Helvetica Neue"/>
              </a:defRPr>
            </a:lvl1pPr>
          </a:lstStyle>
          <a:p>
            <a:pPr marL="0" marR="0" lvl="0" indent="0" defTabSz="825500" fontAlgn="auto" hangingPunct="0">
              <a:lnSpc>
                <a:spcPct val="110000"/>
              </a:lnSpc>
              <a:spcBef>
                <a:spcPts val="0"/>
              </a:spcBef>
              <a:spcAft>
                <a:spcPts val="0"/>
              </a:spcAft>
              <a:buClrTx/>
              <a:buSzTx/>
              <a:buFontTx/>
              <a:buNone/>
              <a:tabLst/>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a:p>
            <a:pPr marL="0" marR="0" lvl="0" indent="0" defTabSz="825500" fontAlgn="auto" hangingPunct="0">
              <a:lnSpc>
                <a:spcPct val="110000"/>
              </a:lnSpc>
              <a:spcBef>
                <a:spcPts val="0"/>
              </a:spcBef>
              <a:spcAft>
                <a:spcPts val="0"/>
              </a:spcAft>
              <a:buClrTx/>
              <a:buSzTx/>
              <a:buFontTx/>
              <a:buNone/>
              <a:tabLst/>
            </a:pPr>
            <a:endParaRPr lang="en-US" dirty="0"/>
          </a:p>
          <a:p>
            <a:pPr marL="0" marR="0" lvl="0" indent="0" defTabSz="825500" fontAlgn="auto" hangingPunct="0">
              <a:lnSpc>
                <a:spcPct val="110000"/>
              </a:lnSpc>
              <a:spcBef>
                <a:spcPts val="0"/>
              </a:spcBef>
              <a:spcAft>
                <a:spcPts val="0"/>
              </a:spcAft>
              <a:buClrTx/>
              <a:buSzTx/>
              <a:buFontTx/>
              <a:buNone/>
              <a:tabLst/>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122770581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chemeClr val="bg1"/>
        </a:solidFill>
        <a:effectLst/>
      </p:bgPr>
    </p:bg>
    <p:spTree>
      <p:nvGrpSpPr>
        <p:cNvPr id="1" name=""/>
        <p:cNvGrpSpPr/>
        <p:nvPr/>
      </p:nvGrpSpPr>
      <p:grpSpPr>
        <a:xfrm>
          <a:off x="0" y="0"/>
          <a:ext cx="0" cy="0"/>
          <a:chOff x="0" y="0"/>
          <a:chExt cx="0" cy="0"/>
        </a:xfrm>
      </p:grpSpPr>
      <p:sp>
        <p:nvSpPr>
          <p:cNvPr id="9" name="Rounded Rectangle">
            <a:extLst>
              <a:ext uri="{FF2B5EF4-FFF2-40B4-BE49-F238E27FC236}">
                <a16:creationId xmlns:a16="http://schemas.microsoft.com/office/drawing/2014/main" id="{B98A892D-EACC-C9CC-13DD-FBAE5645A8EE}"/>
              </a:ext>
            </a:extLst>
          </p:cNvPr>
          <p:cNvSpPr/>
          <p:nvPr userDrawn="1"/>
        </p:nvSpPr>
        <p:spPr>
          <a:xfrm>
            <a:off x="8986059" y="508000"/>
            <a:ext cx="14864954" cy="12700000"/>
          </a:xfrm>
          <a:prstGeom prst="roundRect">
            <a:avLst>
              <a:gd name="adj" fmla="val 1973"/>
            </a:avLst>
          </a:prstGeom>
          <a:solidFill>
            <a:srgbClr val="01796E">
              <a:alpha val="3922"/>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11" name="Text Placeholder 3">
            <a:extLst>
              <a:ext uri="{FF2B5EF4-FFF2-40B4-BE49-F238E27FC236}">
                <a16:creationId xmlns:a16="http://schemas.microsoft.com/office/drawing/2014/main" id="{FF45AD53-D2A5-4253-E9CF-2829FF6BDC99}"/>
              </a:ext>
            </a:extLst>
          </p:cNvPr>
          <p:cNvSpPr>
            <a:spLocks noGrp="1"/>
          </p:cNvSpPr>
          <p:nvPr>
            <p:ph type="body" sz="half" idx="10" hasCustomPrompt="1"/>
          </p:nvPr>
        </p:nvSpPr>
        <p:spPr>
          <a:xfrm>
            <a:off x="537006" y="437468"/>
            <a:ext cx="7028543" cy="438005"/>
          </a:xfrm>
          <a:ln w="12700">
            <a:miter lim="400000"/>
          </a:ln>
        </p:spPr>
        <p:txBody>
          <a:bodyPr lIns="50800" tIns="50800" rIns="50800" bIns="50800">
            <a:spAutoFit/>
          </a:bodyPr>
          <a:lstStyle>
            <a:lvl1pPr marL="0" indent="0">
              <a:buNone/>
              <a:defRPr kumimoji="0" lang="en-US" sz="20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dirty="0"/>
              <a:t>Lorem Ipsum</a:t>
            </a:r>
          </a:p>
        </p:txBody>
      </p:sp>
      <p:sp>
        <p:nvSpPr>
          <p:cNvPr id="16" name="Chart Placeholder 14">
            <a:extLst>
              <a:ext uri="{FF2B5EF4-FFF2-40B4-BE49-F238E27FC236}">
                <a16:creationId xmlns:a16="http://schemas.microsoft.com/office/drawing/2014/main" id="{A12CC8DE-D2DA-FACF-4E18-575350E7BC70}"/>
              </a:ext>
            </a:extLst>
          </p:cNvPr>
          <p:cNvSpPr>
            <a:spLocks noGrp="1"/>
          </p:cNvSpPr>
          <p:nvPr>
            <p:ph type="chart" sz="quarter" idx="13"/>
          </p:nvPr>
        </p:nvSpPr>
        <p:spPr>
          <a:xfrm>
            <a:off x="10006549" y="1412196"/>
            <a:ext cx="12823975" cy="10891608"/>
          </a:xfrm>
        </p:spPr>
        <p:txBody>
          <a:bodyPr anchor="ctr"/>
          <a:lstStyle>
            <a:lvl1pPr marL="0" indent="0" algn="ctr">
              <a:buFont typeface="Arial" panose="020B0604020202020204" pitchFamily="34" charset="0"/>
              <a:buNone/>
              <a:defRPr b="0" i="0">
                <a:solidFill>
                  <a:schemeClr val="tx1"/>
                </a:solidFill>
                <a:latin typeface="Haffer" pitchFamily="2" charset="77"/>
              </a:defRPr>
            </a:lvl1pPr>
          </a:lstStyle>
          <a:p>
            <a:r>
              <a:rPr lang="en-US"/>
              <a:t>Click icon to add chart</a:t>
            </a:r>
            <a:endParaRPr lang="en-US" dirty="0"/>
          </a:p>
        </p:txBody>
      </p:sp>
      <p:sp>
        <p:nvSpPr>
          <p:cNvPr id="2" name="Title Placeholder 1">
            <a:extLst>
              <a:ext uri="{FF2B5EF4-FFF2-40B4-BE49-F238E27FC236}">
                <a16:creationId xmlns:a16="http://schemas.microsoft.com/office/drawing/2014/main" id="{9A423A9C-4BB5-57E8-49C7-2BFC2A4B3FA6}"/>
              </a:ext>
            </a:extLst>
          </p:cNvPr>
          <p:cNvSpPr>
            <a:spLocks noGrp="1"/>
          </p:cNvSpPr>
          <p:nvPr>
            <p:ph type="title" hasCustomPrompt="1"/>
          </p:nvPr>
        </p:nvSpPr>
        <p:spPr>
          <a:xfrm>
            <a:off x="537007" y="977443"/>
            <a:ext cx="7046594" cy="830997"/>
          </a:xfrm>
          <a:prstGeom prst="rect">
            <a:avLst/>
          </a:prstGeom>
        </p:spPr>
        <p:txBody>
          <a:bodyPr vert="horz" wrap="square" lIns="54864" tIns="45720" rIns="54864" bIns="45720" rtlCol="0" anchor="t" anchorCtr="0">
            <a:spAutoFit/>
          </a:bodyPr>
          <a:lstStyle>
            <a:lvl1pPr>
              <a:lnSpc>
                <a:spcPct val="80000"/>
              </a:lnSpc>
              <a:defRPr lang="en-US" sz="6000" b="0" i="0" dirty="0" smtClean="0">
                <a:solidFill>
                  <a:schemeClr val="tx1"/>
                </a:solidFill>
                <a:latin typeface="Haffer" pitchFamily="2" charset="77"/>
              </a:defRPr>
            </a:lvl1pPr>
          </a:lstStyle>
          <a:p>
            <a:pPr lvl="0"/>
            <a:r>
              <a:rPr lang="en-US" dirty="0"/>
              <a:t>Lorem Ipsum</a:t>
            </a:r>
          </a:p>
        </p:txBody>
      </p:sp>
      <p:sp>
        <p:nvSpPr>
          <p:cNvPr id="17" name="Text Placeholder 3">
            <a:extLst>
              <a:ext uri="{FF2B5EF4-FFF2-40B4-BE49-F238E27FC236}">
                <a16:creationId xmlns:a16="http://schemas.microsoft.com/office/drawing/2014/main" id="{6B4269CB-7C1F-CB12-431E-38CDCB8C109B}"/>
              </a:ext>
            </a:extLst>
          </p:cNvPr>
          <p:cNvSpPr>
            <a:spLocks noGrp="1"/>
          </p:cNvSpPr>
          <p:nvPr>
            <p:ph type="body" sz="half" idx="14" hasCustomPrompt="1"/>
          </p:nvPr>
        </p:nvSpPr>
        <p:spPr>
          <a:xfrm>
            <a:off x="537007" y="3305792"/>
            <a:ext cx="6071536" cy="4340675"/>
          </a:xfrm>
          <a:ln w="12700">
            <a:miter lim="400000"/>
          </a:ln>
        </p:spPr>
        <p:txBody>
          <a:bodyPr lIns="50800" tIns="50800" rIns="50800" bIns="50800">
            <a:spAutoFit/>
          </a:bodyPr>
          <a:lstStyle>
            <a:lvl1pPr>
              <a:defRPr kumimoji="0" lang="en-US" sz="34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0" marR="0" lvl="0" indent="0" defTabSz="825500" fontAlgn="auto" hangingPunct="0">
              <a:spcBef>
                <a:spcPts val="0"/>
              </a:spcBef>
              <a:spcAft>
                <a:spcPts val="0"/>
              </a:spcAft>
              <a:buClrTx/>
              <a:buSzTx/>
              <a:buFontTx/>
              <a:buNone/>
              <a:tabLst/>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41327822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5_Custom Layout">
    <p:bg>
      <p:bgPr>
        <a:solidFill>
          <a:schemeClr val="tx1"/>
        </a:solidFill>
        <a:effectLst/>
      </p:bgPr>
    </p:bg>
    <p:spTree>
      <p:nvGrpSpPr>
        <p:cNvPr id="1" name=""/>
        <p:cNvGrpSpPr/>
        <p:nvPr/>
      </p:nvGrpSpPr>
      <p:grpSpPr>
        <a:xfrm>
          <a:off x="0" y="0"/>
          <a:ext cx="0" cy="0"/>
          <a:chOff x="0" y="0"/>
          <a:chExt cx="0" cy="0"/>
        </a:xfrm>
      </p:grpSpPr>
      <p:sp>
        <p:nvSpPr>
          <p:cNvPr id="9" name="Rounded Rectangle">
            <a:extLst>
              <a:ext uri="{FF2B5EF4-FFF2-40B4-BE49-F238E27FC236}">
                <a16:creationId xmlns:a16="http://schemas.microsoft.com/office/drawing/2014/main" id="{B98A892D-EACC-C9CC-13DD-FBAE5645A8EE}"/>
              </a:ext>
            </a:extLst>
          </p:cNvPr>
          <p:cNvSpPr/>
          <p:nvPr userDrawn="1"/>
        </p:nvSpPr>
        <p:spPr>
          <a:xfrm>
            <a:off x="8986059" y="508000"/>
            <a:ext cx="14864954" cy="12700000"/>
          </a:xfrm>
          <a:prstGeom prst="roundRect">
            <a:avLst>
              <a:gd name="adj" fmla="val 1973"/>
            </a:avLst>
          </a:prstGeom>
          <a:solidFill>
            <a:srgbClr val="01796E">
              <a:alpha val="10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11" name="Text Placeholder 3">
            <a:extLst>
              <a:ext uri="{FF2B5EF4-FFF2-40B4-BE49-F238E27FC236}">
                <a16:creationId xmlns:a16="http://schemas.microsoft.com/office/drawing/2014/main" id="{FF45AD53-D2A5-4253-E9CF-2829FF6BDC99}"/>
              </a:ext>
            </a:extLst>
          </p:cNvPr>
          <p:cNvSpPr>
            <a:spLocks noGrp="1"/>
          </p:cNvSpPr>
          <p:nvPr>
            <p:ph type="body" sz="half" idx="10" hasCustomPrompt="1"/>
          </p:nvPr>
        </p:nvSpPr>
        <p:spPr>
          <a:xfrm>
            <a:off x="537006" y="437468"/>
            <a:ext cx="7028543" cy="438005"/>
          </a:xfrm>
          <a:ln w="12700">
            <a:miter lim="400000"/>
          </a:ln>
        </p:spPr>
        <p:txBody>
          <a:bodyPr lIns="50800" tIns="50800" rIns="50800" bIns="50800">
            <a:spAutoFit/>
          </a:bodyPr>
          <a:lstStyle>
            <a:lvl1pPr marL="0" indent="0">
              <a:buNone/>
              <a:defRPr kumimoji="0" lang="en-US" sz="2000" b="0" i="0" u="none" strike="noStrike" cap="none" spc="0" normalizeH="0" baseline="0" dirty="0" smtClean="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dirty="0"/>
              <a:t>Lorem Ipsum</a:t>
            </a:r>
          </a:p>
        </p:txBody>
      </p:sp>
      <p:sp>
        <p:nvSpPr>
          <p:cNvPr id="16" name="Chart Placeholder 14">
            <a:extLst>
              <a:ext uri="{FF2B5EF4-FFF2-40B4-BE49-F238E27FC236}">
                <a16:creationId xmlns:a16="http://schemas.microsoft.com/office/drawing/2014/main" id="{A12CC8DE-D2DA-FACF-4E18-575350E7BC70}"/>
              </a:ext>
            </a:extLst>
          </p:cNvPr>
          <p:cNvSpPr>
            <a:spLocks noGrp="1"/>
          </p:cNvSpPr>
          <p:nvPr>
            <p:ph type="chart" sz="quarter" idx="13"/>
          </p:nvPr>
        </p:nvSpPr>
        <p:spPr>
          <a:xfrm>
            <a:off x="10006549" y="1412196"/>
            <a:ext cx="12823975" cy="10891608"/>
          </a:xfrm>
        </p:spPr>
        <p:txBody>
          <a:bodyPr anchor="ctr"/>
          <a:lstStyle>
            <a:lvl1pPr marL="0" indent="0" algn="ctr">
              <a:buFont typeface="Arial" panose="020B0604020202020204" pitchFamily="34" charset="0"/>
              <a:buNone/>
              <a:defRPr b="0" i="0">
                <a:solidFill>
                  <a:schemeClr val="bg1"/>
                </a:solidFill>
                <a:latin typeface="Haffer" pitchFamily="2" charset="77"/>
              </a:defRPr>
            </a:lvl1pPr>
          </a:lstStyle>
          <a:p>
            <a:r>
              <a:rPr lang="en-US"/>
              <a:t>Click icon to add chart</a:t>
            </a:r>
            <a:endParaRPr lang="en-US" dirty="0"/>
          </a:p>
        </p:txBody>
      </p:sp>
      <p:sp>
        <p:nvSpPr>
          <p:cNvPr id="2" name="Title Placeholder 1">
            <a:extLst>
              <a:ext uri="{FF2B5EF4-FFF2-40B4-BE49-F238E27FC236}">
                <a16:creationId xmlns:a16="http://schemas.microsoft.com/office/drawing/2014/main" id="{9A423A9C-4BB5-57E8-49C7-2BFC2A4B3FA6}"/>
              </a:ext>
            </a:extLst>
          </p:cNvPr>
          <p:cNvSpPr>
            <a:spLocks noGrp="1"/>
          </p:cNvSpPr>
          <p:nvPr>
            <p:ph type="title" hasCustomPrompt="1"/>
          </p:nvPr>
        </p:nvSpPr>
        <p:spPr>
          <a:xfrm>
            <a:off x="537007" y="977443"/>
            <a:ext cx="7046594" cy="830997"/>
          </a:xfrm>
          <a:prstGeom prst="rect">
            <a:avLst/>
          </a:prstGeom>
        </p:spPr>
        <p:txBody>
          <a:bodyPr vert="horz" wrap="square" lIns="54864" tIns="45720" rIns="54864" bIns="45720" rtlCol="0" anchor="t" anchorCtr="0">
            <a:spAutoFit/>
          </a:bodyPr>
          <a:lstStyle>
            <a:lvl1pPr>
              <a:lnSpc>
                <a:spcPct val="80000"/>
              </a:lnSpc>
              <a:defRPr lang="en-US" sz="6000" b="0" i="0" dirty="0" smtClean="0">
                <a:solidFill>
                  <a:schemeClr val="bg1"/>
                </a:solidFill>
                <a:latin typeface="Haffer" pitchFamily="2" charset="77"/>
              </a:defRPr>
            </a:lvl1pPr>
          </a:lstStyle>
          <a:p>
            <a:pPr lvl="0"/>
            <a:r>
              <a:rPr lang="en-US" dirty="0"/>
              <a:t>Lorem Ipsum</a:t>
            </a:r>
          </a:p>
        </p:txBody>
      </p:sp>
      <p:sp>
        <p:nvSpPr>
          <p:cNvPr id="17" name="Text Placeholder 3">
            <a:extLst>
              <a:ext uri="{FF2B5EF4-FFF2-40B4-BE49-F238E27FC236}">
                <a16:creationId xmlns:a16="http://schemas.microsoft.com/office/drawing/2014/main" id="{6B4269CB-7C1F-CB12-431E-38CDCB8C109B}"/>
              </a:ext>
            </a:extLst>
          </p:cNvPr>
          <p:cNvSpPr>
            <a:spLocks noGrp="1"/>
          </p:cNvSpPr>
          <p:nvPr>
            <p:ph type="body" sz="half" idx="14" hasCustomPrompt="1"/>
          </p:nvPr>
        </p:nvSpPr>
        <p:spPr>
          <a:xfrm>
            <a:off x="537007" y="3305792"/>
            <a:ext cx="6071536" cy="4340675"/>
          </a:xfrm>
          <a:ln w="12700">
            <a:miter lim="400000"/>
          </a:ln>
        </p:spPr>
        <p:txBody>
          <a:bodyPr lIns="50800" tIns="50800" rIns="50800" bIns="50800">
            <a:spAutoFit/>
          </a:bodyPr>
          <a:lstStyle>
            <a:lvl1pPr>
              <a:defRPr kumimoji="0" lang="en-US" sz="3400" b="0" i="0" u="none" strike="noStrike" cap="none" spc="0" normalizeH="0" baseline="0" dirty="0" smtClean="0">
                <a:ln>
                  <a:noFill/>
                </a:ln>
                <a:solidFill>
                  <a:schemeClr val="bg1"/>
                </a:solidFill>
                <a:effectLst/>
                <a:uFillTx/>
                <a:latin typeface="Haffer" pitchFamily="2" charset="77"/>
                <a:ea typeface="Helvetica Neue Medium"/>
                <a:cs typeface="Haffer" pitchFamily="2" charset="77"/>
                <a:sym typeface="Helvetica Neue"/>
              </a:defRPr>
            </a:lvl1pPr>
          </a:lstStyle>
          <a:p>
            <a:pPr marL="0" marR="0" lvl="0" indent="0" defTabSz="825500" fontAlgn="auto" hangingPunct="0">
              <a:spcBef>
                <a:spcPts val="0"/>
              </a:spcBef>
              <a:spcAft>
                <a:spcPts val="0"/>
              </a:spcAft>
              <a:buClrTx/>
              <a:buSzTx/>
              <a:buFontTx/>
              <a:buNone/>
              <a:tabLst/>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227773207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7_Custom Layout">
    <p:bg>
      <p:bgPr>
        <a:solidFill>
          <a:schemeClr val="bg1"/>
        </a:solidFill>
        <a:effectLst/>
      </p:bgPr>
    </p:bg>
    <p:spTree>
      <p:nvGrpSpPr>
        <p:cNvPr id="1" name=""/>
        <p:cNvGrpSpPr/>
        <p:nvPr/>
      </p:nvGrpSpPr>
      <p:grpSpPr>
        <a:xfrm>
          <a:off x="0" y="0"/>
          <a:ext cx="0" cy="0"/>
          <a:chOff x="0" y="0"/>
          <a:chExt cx="0" cy="0"/>
        </a:xfrm>
      </p:grpSpPr>
      <p:sp>
        <p:nvSpPr>
          <p:cNvPr id="9" name="Rounded Rectangle">
            <a:extLst>
              <a:ext uri="{FF2B5EF4-FFF2-40B4-BE49-F238E27FC236}">
                <a16:creationId xmlns:a16="http://schemas.microsoft.com/office/drawing/2014/main" id="{B98A892D-EACC-C9CC-13DD-FBAE5645A8EE}"/>
              </a:ext>
            </a:extLst>
          </p:cNvPr>
          <p:cNvSpPr/>
          <p:nvPr userDrawn="1"/>
        </p:nvSpPr>
        <p:spPr>
          <a:xfrm>
            <a:off x="8986059" y="508000"/>
            <a:ext cx="14864954" cy="12700000"/>
          </a:xfrm>
          <a:prstGeom prst="roundRect">
            <a:avLst>
              <a:gd name="adj" fmla="val 1973"/>
            </a:avLst>
          </a:prstGeom>
          <a:solidFill>
            <a:srgbClr val="01796E">
              <a:alpha val="3922"/>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11" name="Text Placeholder 3">
            <a:extLst>
              <a:ext uri="{FF2B5EF4-FFF2-40B4-BE49-F238E27FC236}">
                <a16:creationId xmlns:a16="http://schemas.microsoft.com/office/drawing/2014/main" id="{FF45AD53-D2A5-4253-E9CF-2829FF6BDC99}"/>
              </a:ext>
            </a:extLst>
          </p:cNvPr>
          <p:cNvSpPr>
            <a:spLocks noGrp="1"/>
          </p:cNvSpPr>
          <p:nvPr>
            <p:ph type="body" sz="half" idx="10" hasCustomPrompt="1"/>
          </p:nvPr>
        </p:nvSpPr>
        <p:spPr>
          <a:xfrm>
            <a:off x="537006" y="437468"/>
            <a:ext cx="7028543" cy="438005"/>
          </a:xfrm>
          <a:ln w="12700">
            <a:miter lim="400000"/>
          </a:ln>
        </p:spPr>
        <p:txBody>
          <a:bodyPr lIns="50800" tIns="50800" rIns="50800" bIns="50800">
            <a:spAutoFit/>
          </a:bodyPr>
          <a:lstStyle>
            <a:lvl1pPr marL="0" indent="0">
              <a:buNone/>
              <a:defRPr kumimoji="0" lang="en-US" sz="20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dirty="0"/>
              <a:t>Lorem Ipsum</a:t>
            </a:r>
          </a:p>
        </p:txBody>
      </p:sp>
      <p:sp>
        <p:nvSpPr>
          <p:cNvPr id="16" name="Chart Placeholder 14">
            <a:extLst>
              <a:ext uri="{FF2B5EF4-FFF2-40B4-BE49-F238E27FC236}">
                <a16:creationId xmlns:a16="http://schemas.microsoft.com/office/drawing/2014/main" id="{A12CC8DE-D2DA-FACF-4E18-575350E7BC70}"/>
              </a:ext>
            </a:extLst>
          </p:cNvPr>
          <p:cNvSpPr>
            <a:spLocks noGrp="1"/>
          </p:cNvSpPr>
          <p:nvPr>
            <p:ph type="chart" sz="quarter" idx="13"/>
          </p:nvPr>
        </p:nvSpPr>
        <p:spPr>
          <a:xfrm>
            <a:off x="9382275" y="2485292"/>
            <a:ext cx="6589242" cy="9818512"/>
          </a:xfrm>
        </p:spPr>
        <p:txBody>
          <a:bodyPr anchor="ctr"/>
          <a:lstStyle>
            <a:lvl1pPr marL="0" indent="0" algn="ctr">
              <a:buFont typeface="Arial" panose="020B0604020202020204" pitchFamily="34" charset="0"/>
              <a:buNone/>
              <a:defRPr b="0" i="0">
                <a:solidFill>
                  <a:schemeClr val="tx1"/>
                </a:solidFill>
                <a:latin typeface="Haffer" pitchFamily="2" charset="77"/>
              </a:defRPr>
            </a:lvl1pPr>
          </a:lstStyle>
          <a:p>
            <a:r>
              <a:rPr lang="en-US"/>
              <a:t>Click icon to add chart</a:t>
            </a:r>
            <a:endParaRPr lang="en-US" dirty="0"/>
          </a:p>
        </p:txBody>
      </p:sp>
      <p:sp>
        <p:nvSpPr>
          <p:cNvPr id="2" name="Title Placeholder 1">
            <a:extLst>
              <a:ext uri="{FF2B5EF4-FFF2-40B4-BE49-F238E27FC236}">
                <a16:creationId xmlns:a16="http://schemas.microsoft.com/office/drawing/2014/main" id="{9A423A9C-4BB5-57E8-49C7-2BFC2A4B3FA6}"/>
              </a:ext>
            </a:extLst>
          </p:cNvPr>
          <p:cNvSpPr>
            <a:spLocks noGrp="1"/>
          </p:cNvSpPr>
          <p:nvPr>
            <p:ph type="title" hasCustomPrompt="1"/>
          </p:nvPr>
        </p:nvSpPr>
        <p:spPr>
          <a:xfrm>
            <a:off x="537007" y="977443"/>
            <a:ext cx="7046594" cy="830997"/>
          </a:xfrm>
          <a:prstGeom prst="rect">
            <a:avLst/>
          </a:prstGeom>
        </p:spPr>
        <p:txBody>
          <a:bodyPr vert="horz" wrap="square" lIns="54864" tIns="45720" rIns="54864" bIns="45720" rtlCol="0" anchor="t" anchorCtr="0">
            <a:spAutoFit/>
          </a:bodyPr>
          <a:lstStyle>
            <a:lvl1pPr>
              <a:lnSpc>
                <a:spcPct val="80000"/>
              </a:lnSpc>
              <a:defRPr lang="en-US" sz="6000" b="0" i="0" dirty="0" smtClean="0">
                <a:solidFill>
                  <a:schemeClr val="tx1"/>
                </a:solidFill>
                <a:latin typeface="Haffer" pitchFamily="2" charset="77"/>
              </a:defRPr>
            </a:lvl1pPr>
          </a:lstStyle>
          <a:p>
            <a:pPr lvl="0"/>
            <a:r>
              <a:rPr lang="en-US" dirty="0"/>
              <a:t>Lorem Ipsum</a:t>
            </a:r>
          </a:p>
        </p:txBody>
      </p:sp>
      <p:sp>
        <p:nvSpPr>
          <p:cNvPr id="17" name="Text Placeholder 3">
            <a:extLst>
              <a:ext uri="{FF2B5EF4-FFF2-40B4-BE49-F238E27FC236}">
                <a16:creationId xmlns:a16="http://schemas.microsoft.com/office/drawing/2014/main" id="{6B4269CB-7C1F-CB12-431E-38CDCB8C109B}"/>
              </a:ext>
            </a:extLst>
          </p:cNvPr>
          <p:cNvSpPr>
            <a:spLocks noGrp="1"/>
          </p:cNvSpPr>
          <p:nvPr>
            <p:ph type="body" sz="half" idx="14" hasCustomPrompt="1"/>
          </p:nvPr>
        </p:nvSpPr>
        <p:spPr>
          <a:xfrm>
            <a:off x="537007" y="3305792"/>
            <a:ext cx="6071536" cy="4340675"/>
          </a:xfrm>
          <a:ln w="12700">
            <a:miter lim="400000"/>
          </a:ln>
        </p:spPr>
        <p:txBody>
          <a:bodyPr lIns="50800" tIns="50800" rIns="50800" bIns="50800">
            <a:spAutoFit/>
          </a:bodyPr>
          <a:lstStyle>
            <a:lvl1pPr marL="514350" indent="-514350" algn="l">
              <a:buFont typeface="+mj-lt"/>
              <a:buAutoNum type="arabicPeriod"/>
              <a:defRPr kumimoji="0" lang="en-US" sz="34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0" marR="0" lvl="0" indent="0" defTabSz="825500" fontAlgn="auto" hangingPunct="0">
              <a:spcBef>
                <a:spcPts val="0"/>
              </a:spcBef>
              <a:spcAft>
                <a:spcPts val="0"/>
              </a:spcAft>
              <a:buClrTx/>
              <a:buSzTx/>
              <a:buFontTx/>
              <a:buNone/>
              <a:tabLst/>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3" name="Line">
            <a:extLst>
              <a:ext uri="{FF2B5EF4-FFF2-40B4-BE49-F238E27FC236}">
                <a16:creationId xmlns:a16="http://schemas.microsoft.com/office/drawing/2014/main" id="{E702B9DA-68B7-5BB0-E3A4-3B025CB41A1F}"/>
              </a:ext>
            </a:extLst>
          </p:cNvPr>
          <p:cNvSpPr/>
          <p:nvPr userDrawn="1"/>
        </p:nvSpPr>
        <p:spPr>
          <a:xfrm flipV="1">
            <a:off x="16418535" y="516259"/>
            <a:ext cx="1" cy="12683482"/>
          </a:xfrm>
          <a:prstGeom prst="line">
            <a:avLst/>
          </a:prstGeom>
          <a:ln w="25400">
            <a:solidFill>
              <a:schemeClr val="accent1">
                <a:alpha val="25000"/>
              </a:schemeClr>
            </a:solidFill>
            <a:custDash>
              <a:ds d="600000" sp="600000"/>
            </a:custDash>
            <a:miter lim="400000"/>
          </a:ln>
        </p:spPr>
        <p:txBody>
          <a:bodyPr lIns="50800" tIns="50800" rIns="50800" bIns="50800" anchor="ctr"/>
          <a:lstStyle/>
          <a:p>
            <a:pPr algn="ctr">
              <a:lnSpc>
                <a:spcPct val="100000"/>
              </a:lnSpc>
              <a:spcBef>
                <a:spcPts val="0"/>
              </a:spcBef>
              <a:defRPr sz="2400">
                <a:solidFill>
                  <a:srgbClr val="5E5E5E"/>
                </a:solidFill>
              </a:defRPr>
            </a:pPr>
            <a:endParaRPr b="0" i="0" dirty="0">
              <a:latin typeface="Haffer" pitchFamily="2" charset="77"/>
            </a:endParaRPr>
          </a:p>
        </p:txBody>
      </p:sp>
      <p:sp>
        <p:nvSpPr>
          <p:cNvPr id="6" name="Chart Placeholder 14">
            <a:extLst>
              <a:ext uri="{FF2B5EF4-FFF2-40B4-BE49-F238E27FC236}">
                <a16:creationId xmlns:a16="http://schemas.microsoft.com/office/drawing/2014/main" id="{762D7FAB-1FDD-3330-AAB5-FA70A1B9930E}"/>
              </a:ext>
            </a:extLst>
          </p:cNvPr>
          <p:cNvSpPr>
            <a:spLocks noGrp="1"/>
          </p:cNvSpPr>
          <p:nvPr>
            <p:ph type="chart" sz="quarter" idx="15"/>
          </p:nvPr>
        </p:nvSpPr>
        <p:spPr>
          <a:xfrm>
            <a:off x="16860105" y="2485292"/>
            <a:ext cx="6589242" cy="9818512"/>
          </a:xfrm>
        </p:spPr>
        <p:txBody>
          <a:bodyPr anchor="ctr"/>
          <a:lstStyle>
            <a:lvl1pPr marL="0" indent="0" algn="ctr">
              <a:buFont typeface="Arial" panose="020B0604020202020204" pitchFamily="34" charset="0"/>
              <a:buNone/>
              <a:defRPr b="0" i="0">
                <a:solidFill>
                  <a:schemeClr val="tx1"/>
                </a:solidFill>
                <a:latin typeface="Haffer" pitchFamily="2" charset="77"/>
              </a:defRPr>
            </a:lvl1pPr>
          </a:lstStyle>
          <a:p>
            <a:r>
              <a:rPr lang="en-US"/>
              <a:t>Click icon to add chart</a:t>
            </a:r>
            <a:endParaRPr lang="en-US" dirty="0"/>
          </a:p>
        </p:txBody>
      </p:sp>
      <p:sp>
        <p:nvSpPr>
          <p:cNvPr id="7" name="Text Placeholder 3">
            <a:extLst>
              <a:ext uri="{FF2B5EF4-FFF2-40B4-BE49-F238E27FC236}">
                <a16:creationId xmlns:a16="http://schemas.microsoft.com/office/drawing/2014/main" id="{919734B1-F9C6-2DBD-B12D-174F9CAF8BC7}"/>
              </a:ext>
            </a:extLst>
          </p:cNvPr>
          <p:cNvSpPr>
            <a:spLocks noGrp="1"/>
          </p:cNvSpPr>
          <p:nvPr>
            <p:ph type="body" sz="half" idx="16" hasCustomPrompt="1"/>
          </p:nvPr>
        </p:nvSpPr>
        <p:spPr>
          <a:xfrm>
            <a:off x="9382275" y="917986"/>
            <a:ext cx="6589242" cy="471476"/>
          </a:xfrm>
          <a:ln w="12700">
            <a:miter lim="400000"/>
          </a:ln>
        </p:spPr>
        <p:txBody>
          <a:bodyPr wrap="square" lIns="50800" tIns="50800" rIns="50800" bIns="50800">
            <a:spAutoFit/>
          </a:bodyPr>
          <a:lstStyle>
            <a:lvl1pPr marL="0" indent="0">
              <a:buNone/>
              <a:defRPr kumimoji="0" lang="en-US" sz="22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dirty="0"/>
              <a:t>Lorem Ipsum</a:t>
            </a:r>
          </a:p>
        </p:txBody>
      </p:sp>
      <p:sp>
        <p:nvSpPr>
          <p:cNvPr id="8" name="Text Placeholder 3">
            <a:extLst>
              <a:ext uri="{FF2B5EF4-FFF2-40B4-BE49-F238E27FC236}">
                <a16:creationId xmlns:a16="http://schemas.microsoft.com/office/drawing/2014/main" id="{BC3D9449-5C1A-5A5B-8978-B822C88519C7}"/>
              </a:ext>
            </a:extLst>
          </p:cNvPr>
          <p:cNvSpPr>
            <a:spLocks noGrp="1"/>
          </p:cNvSpPr>
          <p:nvPr>
            <p:ph type="body" sz="half" idx="17" hasCustomPrompt="1"/>
          </p:nvPr>
        </p:nvSpPr>
        <p:spPr>
          <a:xfrm>
            <a:off x="16860105" y="917986"/>
            <a:ext cx="6589242" cy="471476"/>
          </a:xfrm>
          <a:ln w="12700">
            <a:miter lim="400000"/>
          </a:ln>
        </p:spPr>
        <p:txBody>
          <a:bodyPr wrap="square" lIns="50800" tIns="50800" rIns="50800" bIns="50800">
            <a:spAutoFit/>
          </a:bodyPr>
          <a:lstStyle>
            <a:lvl1pPr marL="0" indent="0">
              <a:buNone/>
              <a:defRPr kumimoji="0" lang="en-US" sz="22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dirty="0"/>
              <a:t>Lorem Ipsum</a:t>
            </a:r>
          </a:p>
        </p:txBody>
      </p:sp>
    </p:spTree>
    <p:extLst>
      <p:ext uri="{BB962C8B-B14F-4D97-AF65-F5344CB8AC3E}">
        <p14:creationId xmlns:p14="http://schemas.microsoft.com/office/powerpoint/2010/main" val="23348311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8_Custom Layout">
    <p:bg>
      <p:bgPr>
        <a:solidFill>
          <a:schemeClr val="tx1"/>
        </a:solidFill>
        <a:effectLst/>
      </p:bgPr>
    </p:bg>
    <p:spTree>
      <p:nvGrpSpPr>
        <p:cNvPr id="1" name=""/>
        <p:cNvGrpSpPr/>
        <p:nvPr/>
      </p:nvGrpSpPr>
      <p:grpSpPr>
        <a:xfrm>
          <a:off x="0" y="0"/>
          <a:ext cx="0" cy="0"/>
          <a:chOff x="0" y="0"/>
          <a:chExt cx="0" cy="0"/>
        </a:xfrm>
      </p:grpSpPr>
      <p:sp>
        <p:nvSpPr>
          <p:cNvPr id="9" name="Rounded Rectangle">
            <a:extLst>
              <a:ext uri="{FF2B5EF4-FFF2-40B4-BE49-F238E27FC236}">
                <a16:creationId xmlns:a16="http://schemas.microsoft.com/office/drawing/2014/main" id="{B98A892D-EACC-C9CC-13DD-FBAE5645A8EE}"/>
              </a:ext>
            </a:extLst>
          </p:cNvPr>
          <p:cNvSpPr/>
          <p:nvPr userDrawn="1"/>
        </p:nvSpPr>
        <p:spPr>
          <a:xfrm>
            <a:off x="8986059" y="508000"/>
            <a:ext cx="14864954" cy="12700000"/>
          </a:xfrm>
          <a:prstGeom prst="roundRect">
            <a:avLst>
              <a:gd name="adj" fmla="val 1973"/>
            </a:avLst>
          </a:prstGeom>
          <a:solidFill>
            <a:srgbClr val="01796E">
              <a:alpha val="10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11" name="Text Placeholder 3">
            <a:extLst>
              <a:ext uri="{FF2B5EF4-FFF2-40B4-BE49-F238E27FC236}">
                <a16:creationId xmlns:a16="http://schemas.microsoft.com/office/drawing/2014/main" id="{FF45AD53-D2A5-4253-E9CF-2829FF6BDC99}"/>
              </a:ext>
            </a:extLst>
          </p:cNvPr>
          <p:cNvSpPr>
            <a:spLocks noGrp="1"/>
          </p:cNvSpPr>
          <p:nvPr>
            <p:ph type="body" sz="half" idx="10" hasCustomPrompt="1"/>
          </p:nvPr>
        </p:nvSpPr>
        <p:spPr>
          <a:xfrm>
            <a:off x="537006" y="437468"/>
            <a:ext cx="7028543" cy="438005"/>
          </a:xfrm>
          <a:ln w="12700">
            <a:miter lim="400000"/>
          </a:ln>
        </p:spPr>
        <p:txBody>
          <a:bodyPr lIns="50800" tIns="50800" rIns="50800" bIns="50800">
            <a:spAutoFit/>
          </a:bodyPr>
          <a:lstStyle>
            <a:lvl1pPr marL="0" indent="0">
              <a:buNone/>
              <a:defRPr kumimoji="0" lang="en-US" sz="2000" b="0" i="0" u="none" strike="noStrike" cap="none" spc="0" normalizeH="0" baseline="0" dirty="0" smtClean="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dirty="0"/>
              <a:t>Lorem Ipsum</a:t>
            </a:r>
          </a:p>
        </p:txBody>
      </p:sp>
      <p:sp>
        <p:nvSpPr>
          <p:cNvPr id="16" name="Chart Placeholder 14">
            <a:extLst>
              <a:ext uri="{FF2B5EF4-FFF2-40B4-BE49-F238E27FC236}">
                <a16:creationId xmlns:a16="http://schemas.microsoft.com/office/drawing/2014/main" id="{A12CC8DE-D2DA-FACF-4E18-575350E7BC70}"/>
              </a:ext>
            </a:extLst>
          </p:cNvPr>
          <p:cNvSpPr>
            <a:spLocks noGrp="1"/>
          </p:cNvSpPr>
          <p:nvPr>
            <p:ph type="chart" sz="quarter" idx="13"/>
          </p:nvPr>
        </p:nvSpPr>
        <p:spPr>
          <a:xfrm>
            <a:off x="9382275" y="2485292"/>
            <a:ext cx="6589242" cy="9818512"/>
          </a:xfrm>
        </p:spPr>
        <p:txBody>
          <a:bodyPr anchor="ctr"/>
          <a:lstStyle>
            <a:lvl1pPr marL="0" indent="0" algn="ctr">
              <a:buFont typeface="Arial" panose="020B0604020202020204" pitchFamily="34" charset="0"/>
              <a:buNone/>
              <a:defRPr b="0" i="0">
                <a:solidFill>
                  <a:schemeClr val="bg2"/>
                </a:solidFill>
                <a:latin typeface="Haffer" pitchFamily="2" charset="77"/>
              </a:defRPr>
            </a:lvl1pPr>
          </a:lstStyle>
          <a:p>
            <a:r>
              <a:rPr lang="en-US"/>
              <a:t>Click icon to add chart</a:t>
            </a:r>
            <a:endParaRPr lang="en-US" dirty="0"/>
          </a:p>
        </p:txBody>
      </p:sp>
      <p:sp>
        <p:nvSpPr>
          <p:cNvPr id="2" name="Title Placeholder 1">
            <a:extLst>
              <a:ext uri="{FF2B5EF4-FFF2-40B4-BE49-F238E27FC236}">
                <a16:creationId xmlns:a16="http://schemas.microsoft.com/office/drawing/2014/main" id="{9A423A9C-4BB5-57E8-49C7-2BFC2A4B3FA6}"/>
              </a:ext>
            </a:extLst>
          </p:cNvPr>
          <p:cNvSpPr>
            <a:spLocks noGrp="1"/>
          </p:cNvSpPr>
          <p:nvPr>
            <p:ph type="title" hasCustomPrompt="1"/>
          </p:nvPr>
        </p:nvSpPr>
        <p:spPr>
          <a:xfrm>
            <a:off x="537007" y="977443"/>
            <a:ext cx="7046594" cy="830997"/>
          </a:xfrm>
          <a:prstGeom prst="rect">
            <a:avLst/>
          </a:prstGeom>
        </p:spPr>
        <p:txBody>
          <a:bodyPr vert="horz" wrap="square" lIns="54864" tIns="45720" rIns="54864" bIns="45720" rtlCol="0" anchor="t" anchorCtr="0">
            <a:spAutoFit/>
          </a:bodyPr>
          <a:lstStyle>
            <a:lvl1pPr>
              <a:lnSpc>
                <a:spcPct val="80000"/>
              </a:lnSpc>
              <a:defRPr lang="en-US" sz="6000" b="0" i="0" dirty="0" smtClean="0">
                <a:solidFill>
                  <a:schemeClr val="bg2"/>
                </a:solidFill>
                <a:latin typeface="Haffer" pitchFamily="2" charset="77"/>
              </a:defRPr>
            </a:lvl1pPr>
          </a:lstStyle>
          <a:p>
            <a:pPr lvl="0"/>
            <a:r>
              <a:rPr lang="en-US" dirty="0"/>
              <a:t>Lorem Ipsum</a:t>
            </a:r>
          </a:p>
        </p:txBody>
      </p:sp>
      <p:sp>
        <p:nvSpPr>
          <p:cNvPr id="17" name="Text Placeholder 3">
            <a:extLst>
              <a:ext uri="{FF2B5EF4-FFF2-40B4-BE49-F238E27FC236}">
                <a16:creationId xmlns:a16="http://schemas.microsoft.com/office/drawing/2014/main" id="{6B4269CB-7C1F-CB12-431E-38CDCB8C109B}"/>
              </a:ext>
            </a:extLst>
          </p:cNvPr>
          <p:cNvSpPr>
            <a:spLocks noGrp="1"/>
          </p:cNvSpPr>
          <p:nvPr>
            <p:ph type="body" sz="half" idx="14" hasCustomPrompt="1"/>
          </p:nvPr>
        </p:nvSpPr>
        <p:spPr>
          <a:xfrm>
            <a:off x="537007" y="3305792"/>
            <a:ext cx="6071536" cy="4340675"/>
          </a:xfrm>
          <a:ln w="12700">
            <a:miter lim="400000"/>
          </a:ln>
        </p:spPr>
        <p:txBody>
          <a:bodyPr lIns="50800" tIns="50800" rIns="50800" bIns="50800">
            <a:spAutoFit/>
          </a:bodyPr>
          <a:lstStyle>
            <a:lvl1pPr marL="514350" indent="-514350" algn="l">
              <a:buFont typeface="+mj-lt"/>
              <a:buAutoNum type="arabicPeriod"/>
              <a:defRPr kumimoji="0" lang="en-US" sz="3400" b="0" i="0" u="none" strike="noStrike" cap="none" spc="0" normalizeH="0" baseline="0" dirty="0" smtClean="0">
                <a:ln>
                  <a:noFill/>
                </a:ln>
                <a:solidFill>
                  <a:schemeClr val="bg1"/>
                </a:solidFill>
                <a:effectLst/>
                <a:uFillTx/>
                <a:latin typeface="Haffer" pitchFamily="2" charset="77"/>
                <a:ea typeface="Helvetica Neue Medium"/>
                <a:cs typeface="Haffer" pitchFamily="2" charset="77"/>
                <a:sym typeface="Helvetica Neue"/>
              </a:defRPr>
            </a:lvl1pPr>
          </a:lstStyle>
          <a:p>
            <a:pPr marL="0" marR="0" lvl="0" indent="0" defTabSz="825500" fontAlgn="auto" hangingPunct="0">
              <a:spcBef>
                <a:spcPts val="0"/>
              </a:spcBef>
              <a:spcAft>
                <a:spcPts val="0"/>
              </a:spcAft>
              <a:buClrTx/>
              <a:buSzTx/>
              <a:buFontTx/>
              <a:buNone/>
              <a:tabLst/>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3" name="Line">
            <a:extLst>
              <a:ext uri="{FF2B5EF4-FFF2-40B4-BE49-F238E27FC236}">
                <a16:creationId xmlns:a16="http://schemas.microsoft.com/office/drawing/2014/main" id="{E702B9DA-68B7-5BB0-E3A4-3B025CB41A1F}"/>
              </a:ext>
            </a:extLst>
          </p:cNvPr>
          <p:cNvSpPr/>
          <p:nvPr userDrawn="1"/>
        </p:nvSpPr>
        <p:spPr>
          <a:xfrm flipV="1">
            <a:off x="16418535" y="516259"/>
            <a:ext cx="1" cy="12683482"/>
          </a:xfrm>
          <a:prstGeom prst="line">
            <a:avLst/>
          </a:prstGeom>
          <a:ln w="25400">
            <a:solidFill>
              <a:schemeClr val="accent1">
                <a:alpha val="25000"/>
              </a:schemeClr>
            </a:solidFill>
            <a:custDash>
              <a:ds d="600000" sp="600000"/>
            </a:custDash>
            <a:miter lim="400000"/>
          </a:ln>
        </p:spPr>
        <p:txBody>
          <a:bodyPr lIns="50800" tIns="50800" rIns="50800" bIns="50800" anchor="ctr"/>
          <a:lstStyle/>
          <a:p>
            <a:pPr lvl="0" algn="ctr">
              <a:lnSpc>
                <a:spcPct val="100000"/>
              </a:lnSpc>
              <a:spcBef>
                <a:spcPts val="0"/>
              </a:spcBef>
            </a:pPr>
            <a:endParaRPr sz="2400" b="0" i="0" dirty="0">
              <a:solidFill>
                <a:srgbClr val="5E5E5E"/>
              </a:solidFill>
              <a:latin typeface="Haffer" pitchFamily="2" charset="77"/>
            </a:endParaRPr>
          </a:p>
        </p:txBody>
      </p:sp>
      <p:sp>
        <p:nvSpPr>
          <p:cNvPr id="6" name="Chart Placeholder 14">
            <a:extLst>
              <a:ext uri="{FF2B5EF4-FFF2-40B4-BE49-F238E27FC236}">
                <a16:creationId xmlns:a16="http://schemas.microsoft.com/office/drawing/2014/main" id="{762D7FAB-1FDD-3330-AAB5-FA70A1B9930E}"/>
              </a:ext>
            </a:extLst>
          </p:cNvPr>
          <p:cNvSpPr>
            <a:spLocks noGrp="1"/>
          </p:cNvSpPr>
          <p:nvPr>
            <p:ph type="chart" sz="quarter" idx="15"/>
          </p:nvPr>
        </p:nvSpPr>
        <p:spPr>
          <a:xfrm>
            <a:off x="16860105" y="2485292"/>
            <a:ext cx="6589242" cy="9818512"/>
          </a:xfrm>
        </p:spPr>
        <p:txBody>
          <a:bodyPr anchor="ctr"/>
          <a:lstStyle>
            <a:lvl1pPr marL="0" indent="0" algn="ctr">
              <a:buFont typeface="Arial" panose="020B0604020202020204" pitchFamily="34" charset="0"/>
              <a:buNone/>
              <a:defRPr b="0" i="0">
                <a:solidFill>
                  <a:schemeClr val="bg2"/>
                </a:solidFill>
                <a:latin typeface="Haffer" pitchFamily="2" charset="77"/>
              </a:defRPr>
            </a:lvl1pPr>
          </a:lstStyle>
          <a:p>
            <a:r>
              <a:rPr lang="en-US"/>
              <a:t>Click icon to add chart</a:t>
            </a:r>
            <a:endParaRPr lang="en-US" dirty="0"/>
          </a:p>
        </p:txBody>
      </p:sp>
      <p:sp>
        <p:nvSpPr>
          <p:cNvPr id="7" name="Text Placeholder 3">
            <a:extLst>
              <a:ext uri="{FF2B5EF4-FFF2-40B4-BE49-F238E27FC236}">
                <a16:creationId xmlns:a16="http://schemas.microsoft.com/office/drawing/2014/main" id="{919734B1-F9C6-2DBD-B12D-174F9CAF8BC7}"/>
              </a:ext>
            </a:extLst>
          </p:cNvPr>
          <p:cNvSpPr>
            <a:spLocks noGrp="1"/>
          </p:cNvSpPr>
          <p:nvPr>
            <p:ph type="body" sz="half" idx="16" hasCustomPrompt="1"/>
          </p:nvPr>
        </p:nvSpPr>
        <p:spPr>
          <a:xfrm>
            <a:off x="9382275" y="917986"/>
            <a:ext cx="6589242" cy="471476"/>
          </a:xfrm>
          <a:ln w="12700">
            <a:miter lim="400000"/>
          </a:ln>
        </p:spPr>
        <p:txBody>
          <a:bodyPr wrap="square" lIns="50800" tIns="50800" rIns="50800" bIns="50800">
            <a:spAutoFit/>
          </a:bodyPr>
          <a:lstStyle>
            <a:lvl1pPr marL="0" indent="0">
              <a:buNone/>
              <a:defRPr kumimoji="0" lang="en-US" sz="2200" b="0" i="0" u="none" strike="noStrike" cap="none" spc="0" normalizeH="0" baseline="0" dirty="0" smtClean="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dirty="0"/>
              <a:t>Lorem Ipsum</a:t>
            </a:r>
          </a:p>
        </p:txBody>
      </p:sp>
      <p:sp>
        <p:nvSpPr>
          <p:cNvPr id="8" name="Text Placeholder 3">
            <a:extLst>
              <a:ext uri="{FF2B5EF4-FFF2-40B4-BE49-F238E27FC236}">
                <a16:creationId xmlns:a16="http://schemas.microsoft.com/office/drawing/2014/main" id="{BC3D9449-5C1A-5A5B-8978-B822C88519C7}"/>
              </a:ext>
            </a:extLst>
          </p:cNvPr>
          <p:cNvSpPr>
            <a:spLocks noGrp="1"/>
          </p:cNvSpPr>
          <p:nvPr>
            <p:ph type="body" sz="half" idx="17" hasCustomPrompt="1"/>
          </p:nvPr>
        </p:nvSpPr>
        <p:spPr>
          <a:xfrm>
            <a:off x="16860105" y="917986"/>
            <a:ext cx="6589242" cy="471476"/>
          </a:xfrm>
          <a:ln w="12700">
            <a:miter lim="400000"/>
          </a:ln>
        </p:spPr>
        <p:txBody>
          <a:bodyPr wrap="square" lIns="50800" tIns="50800" rIns="50800" bIns="50800">
            <a:spAutoFit/>
          </a:bodyPr>
          <a:lstStyle>
            <a:lvl1pPr marL="0" indent="0">
              <a:buNone/>
              <a:defRPr kumimoji="0" lang="en-US" sz="2200" b="0" i="0" u="none" strike="noStrike" cap="none" spc="0" normalizeH="0" baseline="0" dirty="0" smtClean="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dirty="0"/>
              <a:t>Lorem Ipsum</a:t>
            </a:r>
          </a:p>
        </p:txBody>
      </p:sp>
    </p:spTree>
    <p:extLst>
      <p:ext uri="{BB962C8B-B14F-4D97-AF65-F5344CB8AC3E}">
        <p14:creationId xmlns:p14="http://schemas.microsoft.com/office/powerpoint/2010/main" val="306942354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chemeClr val="bg1"/>
        </a:solid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FF45AD53-D2A5-4253-E9CF-2829FF6BDC99}"/>
              </a:ext>
            </a:extLst>
          </p:cNvPr>
          <p:cNvSpPr>
            <a:spLocks noGrp="1"/>
          </p:cNvSpPr>
          <p:nvPr>
            <p:ph type="body" sz="half" idx="10" hasCustomPrompt="1"/>
          </p:nvPr>
        </p:nvSpPr>
        <p:spPr>
          <a:xfrm>
            <a:off x="537006" y="437468"/>
            <a:ext cx="7028543" cy="438005"/>
          </a:xfrm>
          <a:ln w="12700">
            <a:miter lim="400000"/>
          </a:ln>
        </p:spPr>
        <p:txBody>
          <a:bodyPr lIns="50800" tIns="50800" rIns="50800" bIns="50800">
            <a:spAutoFit/>
          </a:bodyPr>
          <a:lstStyle>
            <a:lvl1pPr marL="0" indent="0">
              <a:buNone/>
              <a:defRPr kumimoji="0" lang="en-US" sz="20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dirty="0"/>
              <a:t>Lorem Ipsum</a:t>
            </a:r>
          </a:p>
        </p:txBody>
      </p:sp>
      <p:sp>
        <p:nvSpPr>
          <p:cNvPr id="2" name="Title Placeholder 1">
            <a:extLst>
              <a:ext uri="{FF2B5EF4-FFF2-40B4-BE49-F238E27FC236}">
                <a16:creationId xmlns:a16="http://schemas.microsoft.com/office/drawing/2014/main" id="{9A423A9C-4BB5-57E8-49C7-2BFC2A4B3FA6}"/>
              </a:ext>
            </a:extLst>
          </p:cNvPr>
          <p:cNvSpPr>
            <a:spLocks noGrp="1"/>
          </p:cNvSpPr>
          <p:nvPr>
            <p:ph type="title" hasCustomPrompt="1"/>
          </p:nvPr>
        </p:nvSpPr>
        <p:spPr>
          <a:xfrm>
            <a:off x="537006" y="977443"/>
            <a:ext cx="14879777" cy="830997"/>
          </a:xfrm>
          <a:prstGeom prst="rect">
            <a:avLst/>
          </a:prstGeom>
        </p:spPr>
        <p:txBody>
          <a:bodyPr vert="horz" wrap="square" lIns="54864" tIns="45720" rIns="54864" bIns="45720" rtlCol="0" anchor="t" anchorCtr="0">
            <a:spAutoFit/>
          </a:bodyPr>
          <a:lstStyle>
            <a:lvl1pPr>
              <a:lnSpc>
                <a:spcPct val="80000"/>
              </a:lnSpc>
              <a:defRPr lang="en-US" sz="6000" b="0" i="0" dirty="0" smtClean="0">
                <a:solidFill>
                  <a:schemeClr val="tx1"/>
                </a:solidFill>
                <a:latin typeface="Haffer" pitchFamily="2" charset="77"/>
              </a:defRPr>
            </a:lvl1pPr>
          </a:lstStyle>
          <a:p>
            <a:pPr lvl="0"/>
            <a:r>
              <a:rPr lang="en-US" dirty="0"/>
              <a:t>Lorem Ipsum</a:t>
            </a:r>
          </a:p>
        </p:txBody>
      </p:sp>
      <p:sp>
        <p:nvSpPr>
          <p:cNvPr id="25" name="Rounded Rectangle">
            <a:extLst>
              <a:ext uri="{FF2B5EF4-FFF2-40B4-BE49-F238E27FC236}">
                <a16:creationId xmlns:a16="http://schemas.microsoft.com/office/drawing/2014/main" id="{A955064B-5B31-EC66-0EDE-7839BE22D8D1}"/>
              </a:ext>
            </a:extLst>
          </p:cNvPr>
          <p:cNvSpPr/>
          <p:nvPr userDrawn="1"/>
        </p:nvSpPr>
        <p:spPr>
          <a:xfrm>
            <a:off x="531599" y="2408701"/>
            <a:ext cx="11524558" cy="10951699"/>
          </a:xfrm>
          <a:prstGeom prst="roundRect">
            <a:avLst>
              <a:gd name="adj" fmla="val 2408"/>
            </a:avLst>
          </a:prstGeom>
          <a:solidFill>
            <a:srgbClr val="01796E">
              <a:alpha val="3922"/>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26" name="Rounded Rectangle">
            <a:extLst>
              <a:ext uri="{FF2B5EF4-FFF2-40B4-BE49-F238E27FC236}">
                <a16:creationId xmlns:a16="http://schemas.microsoft.com/office/drawing/2014/main" id="{A5C6B515-D560-EE98-1959-A8C60729ED28}"/>
              </a:ext>
            </a:extLst>
          </p:cNvPr>
          <p:cNvSpPr/>
          <p:nvPr userDrawn="1"/>
        </p:nvSpPr>
        <p:spPr>
          <a:xfrm>
            <a:off x="12326455" y="2408701"/>
            <a:ext cx="11524558" cy="10951699"/>
          </a:xfrm>
          <a:prstGeom prst="roundRect">
            <a:avLst>
              <a:gd name="adj" fmla="val 2360"/>
            </a:avLst>
          </a:prstGeom>
          <a:solidFill>
            <a:srgbClr val="01796E">
              <a:alpha val="3922"/>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35" name="Chart Placeholder 14">
            <a:extLst>
              <a:ext uri="{FF2B5EF4-FFF2-40B4-BE49-F238E27FC236}">
                <a16:creationId xmlns:a16="http://schemas.microsoft.com/office/drawing/2014/main" id="{1D8EF1CD-065C-1132-F7C5-F015D247B614}"/>
              </a:ext>
            </a:extLst>
          </p:cNvPr>
          <p:cNvSpPr>
            <a:spLocks noGrp="1"/>
          </p:cNvSpPr>
          <p:nvPr>
            <p:ph type="chart" sz="quarter" idx="13"/>
          </p:nvPr>
        </p:nvSpPr>
        <p:spPr>
          <a:xfrm>
            <a:off x="1261900" y="4199523"/>
            <a:ext cx="9934726" cy="8490527"/>
          </a:xfrm>
        </p:spPr>
        <p:txBody>
          <a:bodyPr anchor="ctr"/>
          <a:lstStyle>
            <a:lvl1pPr marL="0" indent="0" algn="ctr">
              <a:buFont typeface="Arial" panose="020B0604020202020204" pitchFamily="34" charset="0"/>
              <a:buNone/>
              <a:defRPr b="0" i="0">
                <a:solidFill>
                  <a:schemeClr val="tx1"/>
                </a:solidFill>
                <a:latin typeface="Haffer" pitchFamily="2" charset="77"/>
              </a:defRPr>
            </a:lvl1pPr>
          </a:lstStyle>
          <a:p>
            <a:r>
              <a:rPr lang="en-US"/>
              <a:t>Click icon to add chart</a:t>
            </a:r>
            <a:endParaRPr lang="en-US" dirty="0"/>
          </a:p>
        </p:txBody>
      </p:sp>
      <p:sp>
        <p:nvSpPr>
          <p:cNvPr id="37" name="Chart Placeholder 14">
            <a:extLst>
              <a:ext uri="{FF2B5EF4-FFF2-40B4-BE49-F238E27FC236}">
                <a16:creationId xmlns:a16="http://schemas.microsoft.com/office/drawing/2014/main" id="{AE09185D-218E-87FF-146F-380477BA5AE8}"/>
              </a:ext>
            </a:extLst>
          </p:cNvPr>
          <p:cNvSpPr>
            <a:spLocks noGrp="1"/>
          </p:cNvSpPr>
          <p:nvPr>
            <p:ph type="chart" sz="quarter" idx="15"/>
          </p:nvPr>
        </p:nvSpPr>
        <p:spPr>
          <a:xfrm>
            <a:off x="13121371" y="4199523"/>
            <a:ext cx="9934726" cy="8490527"/>
          </a:xfrm>
        </p:spPr>
        <p:txBody>
          <a:bodyPr anchor="ctr"/>
          <a:lstStyle>
            <a:lvl1pPr marL="0" indent="0" algn="ctr">
              <a:buFont typeface="Arial" panose="020B0604020202020204" pitchFamily="34" charset="0"/>
              <a:buNone/>
              <a:defRPr b="0" i="0">
                <a:solidFill>
                  <a:schemeClr val="tx1"/>
                </a:solidFill>
                <a:latin typeface="Haffer" pitchFamily="2" charset="77"/>
              </a:defRPr>
            </a:lvl1pPr>
          </a:lstStyle>
          <a:p>
            <a:r>
              <a:rPr lang="en-US"/>
              <a:t>Click icon to add chart</a:t>
            </a:r>
            <a:endParaRPr lang="en-US" dirty="0"/>
          </a:p>
        </p:txBody>
      </p:sp>
      <p:sp>
        <p:nvSpPr>
          <p:cNvPr id="38" name="Text Placeholder 3">
            <a:extLst>
              <a:ext uri="{FF2B5EF4-FFF2-40B4-BE49-F238E27FC236}">
                <a16:creationId xmlns:a16="http://schemas.microsoft.com/office/drawing/2014/main" id="{5E378B82-E52D-5B1E-9D5B-9ED391E31809}"/>
              </a:ext>
            </a:extLst>
          </p:cNvPr>
          <p:cNvSpPr>
            <a:spLocks noGrp="1"/>
          </p:cNvSpPr>
          <p:nvPr>
            <p:ph type="body" sz="half" idx="16" hasCustomPrompt="1"/>
          </p:nvPr>
        </p:nvSpPr>
        <p:spPr>
          <a:xfrm>
            <a:off x="927814" y="2818688"/>
            <a:ext cx="6589242" cy="471476"/>
          </a:xfrm>
          <a:ln w="12700">
            <a:miter lim="400000"/>
          </a:ln>
        </p:spPr>
        <p:txBody>
          <a:bodyPr wrap="square" lIns="50800" tIns="50800" rIns="50800" bIns="50800">
            <a:spAutoFit/>
          </a:bodyPr>
          <a:lstStyle>
            <a:lvl1pPr marL="0" indent="0">
              <a:buNone/>
              <a:defRPr kumimoji="0" lang="en-US" sz="22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dirty="0"/>
              <a:t>Lorem Ipsum</a:t>
            </a:r>
          </a:p>
        </p:txBody>
      </p:sp>
      <p:sp>
        <p:nvSpPr>
          <p:cNvPr id="39" name="Text Placeholder 3">
            <a:extLst>
              <a:ext uri="{FF2B5EF4-FFF2-40B4-BE49-F238E27FC236}">
                <a16:creationId xmlns:a16="http://schemas.microsoft.com/office/drawing/2014/main" id="{37E574D7-7450-33B0-005E-F85EAA07DFC1}"/>
              </a:ext>
            </a:extLst>
          </p:cNvPr>
          <p:cNvSpPr>
            <a:spLocks noGrp="1"/>
          </p:cNvSpPr>
          <p:nvPr>
            <p:ph type="body" sz="half" idx="17" hasCustomPrompt="1"/>
          </p:nvPr>
        </p:nvSpPr>
        <p:spPr>
          <a:xfrm>
            <a:off x="12722670" y="2818688"/>
            <a:ext cx="6589242" cy="471476"/>
          </a:xfrm>
          <a:ln w="12700">
            <a:miter lim="400000"/>
          </a:ln>
        </p:spPr>
        <p:txBody>
          <a:bodyPr wrap="square" lIns="50800" tIns="50800" rIns="50800" bIns="50800">
            <a:spAutoFit/>
          </a:bodyPr>
          <a:lstStyle>
            <a:lvl1pPr marL="0" indent="0">
              <a:buNone/>
              <a:defRPr kumimoji="0" lang="en-US" sz="22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dirty="0"/>
              <a:t>Lorem Ipsum</a:t>
            </a:r>
          </a:p>
        </p:txBody>
      </p:sp>
    </p:spTree>
    <p:extLst>
      <p:ext uri="{BB962C8B-B14F-4D97-AF65-F5344CB8AC3E}">
        <p14:creationId xmlns:p14="http://schemas.microsoft.com/office/powerpoint/2010/main" val="83406651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chemeClr val="tx1"/>
        </a:solid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FF45AD53-D2A5-4253-E9CF-2829FF6BDC99}"/>
              </a:ext>
            </a:extLst>
          </p:cNvPr>
          <p:cNvSpPr>
            <a:spLocks noGrp="1"/>
          </p:cNvSpPr>
          <p:nvPr>
            <p:ph type="body" sz="half" idx="10" hasCustomPrompt="1"/>
          </p:nvPr>
        </p:nvSpPr>
        <p:spPr>
          <a:xfrm>
            <a:off x="537006" y="437468"/>
            <a:ext cx="7028543" cy="438005"/>
          </a:xfrm>
          <a:ln w="12700">
            <a:miter lim="400000"/>
          </a:ln>
        </p:spPr>
        <p:txBody>
          <a:bodyPr lIns="50800" tIns="50800" rIns="50800" bIns="50800">
            <a:spAutoFit/>
          </a:bodyPr>
          <a:lstStyle>
            <a:lvl1pPr marL="0" indent="0">
              <a:buNone/>
              <a:defRPr kumimoji="0" lang="en-US" sz="2000" b="0" i="0" u="none" strike="noStrike" cap="none" spc="0" normalizeH="0" baseline="0" dirty="0" smtClean="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dirty="0"/>
              <a:t>Lorem Ipsum</a:t>
            </a:r>
          </a:p>
        </p:txBody>
      </p:sp>
      <p:sp>
        <p:nvSpPr>
          <p:cNvPr id="2" name="Title Placeholder 1">
            <a:extLst>
              <a:ext uri="{FF2B5EF4-FFF2-40B4-BE49-F238E27FC236}">
                <a16:creationId xmlns:a16="http://schemas.microsoft.com/office/drawing/2014/main" id="{9A423A9C-4BB5-57E8-49C7-2BFC2A4B3FA6}"/>
              </a:ext>
            </a:extLst>
          </p:cNvPr>
          <p:cNvSpPr>
            <a:spLocks noGrp="1"/>
          </p:cNvSpPr>
          <p:nvPr>
            <p:ph type="title" hasCustomPrompt="1"/>
          </p:nvPr>
        </p:nvSpPr>
        <p:spPr>
          <a:xfrm>
            <a:off x="537006" y="977443"/>
            <a:ext cx="14879777" cy="830997"/>
          </a:xfrm>
          <a:prstGeom prst="rect">
            <a:avLst/>
          </a:prstGeom>
        </p:spPr>
        <p:txBody>
          <a:bodyPr vert="horz" wrap="square" lIns="54864" tIns="45720" rIns="54864" bIns="45720" rtlCol="0" anchor="t" anchorCtr="0">
            <a:spAutoFit/>
          </a:bodyPr>
          <a:lstStyle>
            <a:lvl1pPr>
              <a:lnSpc>
                <a:spcPct val="80000"/>
              </a:lnSpc>
              <a:defRPr lang="en-US" sz="6000" b="0" i="0" dirty="0" smtClean="0">
                <a:solidFill>
                  <a:schemeClr val="bg1"/>
                </a:solidFill>
                <a:latin typeface="Haffer" pitchFamily="2" charset="77"/>
              </a:defRPr>
            </a:lvl1pPr>
          </a:lstStyle>
          <a:p>
            <a:pPr lvl="0"/>
            <a:r>
              <a:rPr lang="en-US" dirty="0"/>
              <a:t>Lorem Ipsum</a:t>
            </a:r>
          </a:p>
        </p:txBody>
      </p:sp>
      <p:sp>
        <p:nvSpPr>
          <p:cNvPr id="25" name="Rounded Rectangle">
            <a:extLst>
              <a:ext uri="{FF2B5EF4-FFF2-40B4-BE49-F238E27FC236}">
                <a16:creationId xmlns:a16="http://schemas.microsoft.com/office/drawing/2014/main" id="{A955064B-5B31-EC66-0EDE-7839BE22D8D1}"/>
              </a:ext>
            </a:extLst>
          </p:cNvPr>
          <p:cNvSpPr/>
          <p:nvPr userDrawn="1"/>
        </p:nvSpPr>
        <p:spPr>
          <a:xfrm>
            <a:off x="531599" y="2408701"/>
            <a:ext cx="11524558" cy="10951699"/>
          </a:xfrm>
          <a:prstGeom prst="roundRect">
            <a:avLst>
              <a:gd name="adj" fmla="val 2408"/>
            </a:avLst>
          </a:prstGeom>
          <a:solidFill>
            <a:srgbClr val="01796E">
              <a:alpha val="10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26" name="Rounded Rectangle">
            <a:extLst>
              <a:ext uri="{FF2B5EF4-FFF2-40B4-BE49-F238E27FC236}">
                <a16:creationId xmlns:a16="http://schemas.microsoft.com/office/drawing/2014/main" id="{A5C6B515-D560-EE98-1959-A8C60729ED28}"/>
              </a:ext>
            </a:extLst>
          </p:cNvPr>
          <p:cNvSpPr/>
          <p:nvPr userDrawn="1"/>
        </p:nvSpPr>
        <p:spPr>
          <a:xfrm>
            <a:off x="12326455" y="2408701"/>
            <a:ext cx="11524558" cy="10951699"/>
          </a:xfrm>
          <a:prstGeom prst="roundRect">
            <a:avLst>
              <a:gd name="adj" fmla="val 2360"/>
            </a:avLst>
          </a:prstGeom>
          <a:solidFill>
            <a:srgbClr val="01796E">
              <a:alpha val="10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35" name="Chart Placeholder 14">
            <a:extLst>
              <a:ext uri="{FF2B5EF4-FFF2-40B4-BE49-F238E27FC236}">
                <a16:creationId xmlns:a16="http://schemas.microsoft.com/office/drawing/2014/main" id="{1D8EF1CD-065C-1132-F7C5-F015D247B614}"/>
              </a:ext>
            </a:extLst>
          </p:cNvPr>
          <p:cNvSpPr>
            <a:spLocks noGrp="1"/>
          </p:cNvSpPr>
          <p:nvPr>
            <p:ph type="chart" sz="quarter" idx="13"/>
          </p:nvPr>
        </p:nvSpPr>
        <p:spPr>
          <a:xfrm>
            <a:off x="1261900" y="4199523"/>
            <a:ext cx="9934726" cy="8490527"/>
          </a:xfrm>
        </p:spPr>
        <p:txBody>
          <a:bodyPr anchor="ctr"/>
          <a:lstStyle>
            <a:lvl1pPr marL="0" indent="0" algn="ctr">
              <a:buFont typeface="Arial" panose="020B0604020202020204" pitchFamily="34" charset="0"/>
              <a:buNone/>
              <a:defRPr b="0" i="0">
                <a:solidFill>
                  <a:schemeClr val="bg1"/>
                </a:solidFill>
                <a:latin typeface="Haffer" pitchFamily="2" charset="77"/>
              </a:defRPr>
            </a:lvl1pPr>
          </a:lstStyle>
          <a:p>
            <a:r>
              <a:rPr lang="en-US"/>
              <a:t>Click icon to add chart</a:t>
            </a:r>
            <a:endParaRPr lang="en-US" dirty="0"/>
          </a:p>
        </p:txBody>
      </p:sp>
      <p:sp>
        <p:nvSpPr>
          <p:cNvPr id="37" name="Chart Placeholder 14">
            <a:extLst>
              <a:ext uri="{FF2B5EF4-FFF2-40B4-BE49-F238E27FC236}">
                <a16:creationId xmlns:a16="http://schemas.microsoft.com/office/drawing/2014/main" id="{AE09185D-218E-87FF-146F-380477BA5AE8}"/>
              </a:ext>
            </a:extLst>
          </p:cNvPr>
          <p:cNvSpPr>
            <a:spLocks noGrp="1"/>
          </p:cNvSpPr>
          <p:nvPr>
            <p:ph type="chart" sz="quarter" idx="15"/>
          </p:nvPr>
        </p:nvSpPr>
        <p:spPr>
          <a:xfrm>
            <a:off x="13121371" y="4199523"/>
            <a:ext cx="9934726" cy="8490527"/>
          </a:xfrm>
        </p:spPr>
        <p:txBody>
          <a:bodyPr anchor="ctr"/>
          <a:lstStyle>
            <a:lvl1pPr marL="0" indent="0" algn="ctr">
              <a:buFont typeface="Arial" panose="020B0604020202020204" pitchFamily="34" charset="0"/>
              <a:buNone/>
              <a:defRPr b="0" i="0">
                <a:solidFill>
                  <a:schemeClr val="bg1"/>
                </a:solidFill>
                <a:latin typeface="Haffer" pitchFamily="2" charset="77"/>
              </a:defRPr>
            </a:lvl1pPr>
          </a:lstStyle>
          <a:p>
            <a:r>
              <a:rPr lang="en-US"/>
              <a:t>Click icon to add chart</a:t>
            </a:r>
            <a:endParaRPr lang="en-US" dirty="0"/>
          </a:p>
        </p:txBody>
      </p:sp>
      <p:sp>
        <p:nvSpPr>
          <p:cNvPr id="38" name="Text Placeholder 3">
            <a:extLst>
              <a:ext uri="{FF2B5EF4-FFF2-40B4-BE49-F238E27FC236}">
                <a16:creationId xmlns:a16="http://schemas.microsoft.com/office/drawing/2014/main" id="{5E378B82-E52D-5B1E-9D5B-9ED391E31809}"/>
              </a:ext>
            </a:extLst>
          </p:cNvPr>
          <p:cNvSpPr>
            <a:spLocks noGrp="1"/>
          </p:cNvSpPr>
          <p:nvPr>
            <p:ph type="body" sz="half" idx="16" hasCustomPrompt="1"/>
          </p:nvPr>
        </p:nvSpPr>
        <p:spPr>
          <a:xfrm>
            <a:off x="927814" y="2818688"/>
            <a:ext cx="6589242" cy="471476"/>
          </a:xfrm>
          <a:ln w="12700">
            <a:miter lim="400000"/>
          </a:ln>
        </p:spPr>
        <p:txBody>
          <a:bodyPr wrap="square" lIns="50800" tIns="50800" rIns="50800" bIns="50800">
            <a:spAutoFit/>
          </a:bodyPr>
          <a:lstStyle>
            <a:lvl1pPr marL="0" indent="0">
              <a:buNone/>
              <a:defRPr kumimoji="0" lang="en-US" sz="2200" b="0" i="0" u="none" strike="noStrike" cap="none" spc="0" normalizeH="0" baseline="0" dirty="0" smtClean="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dirty="0"/>
              <a:t>Lorem Ipsum</a:t>
            </a:r>
          </a:p>
        </p:txBody>
      </p:sp>
      <p:sp>
        <p:nvSpPr>
          <p:cNvPr id="39" name="Text Placeholder 3">
            <a:extLst>
              <a:ext uri="{FF2B5EF4-FFF2-40B4-BE49-F238E27FC236}">
                <a16:creationId xmlns:a16="http://schemas.microsoft.com/office/drawing/2014/main" id="{37E574D7-7450-33B0-005E-F85EAA07DFC1}"/>
              </a:ext>
            </a:extLst>
          </p:cNvPr>
          <p:cNvSpPr>
            <a:spLocks noGrp="1"/>
          </p:cNvSpPr>
          <p:nvPr>
            <p:ph type="body" sz="half" idx="17" hasCustomPrompt="1"/>
          </p:nvPr>
        </p:nvSpPr>
        <p:spPr>
          <a:xfrm>
            <a:off x="12722670" y="2818688"/>
            <a:ext cx="6589242" cy="471476"/>
          </a:xfrm>
          <a:ln w="12700">
            <a:miter lim="400000"/>
          </a:ln>
        </p:spPr>
        <p:txBody>
          <a:bodyPr wrap="square" lIns="50800" tIns="50800" rIns="50800" bIns="50800">
            <a:spAutoFit/>
          </a:bodyPr>
          <a:lstStyle>
            <a:lvl1pPr marL="0" indent="0">
              <a:buNone/>
              <a:defRPr kumimoji="0" lang="en-US" sz="2200" b="0" i="0" u="none" strike="noStrike" cap="none" spc="0" normalizeH="0" baseline="0" dirty="0" smtClean="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dirty="0"/>
              <a:t>Lorem Ipsum</a:t>
            </a:r>
          </a:p>
        </p:txBody>
      </p:sp>
    </p:spTree>
    <p:extLst>
      <p:ext uri="{BB962C8B-B14F-4D97-AF65-F5344CB8AC3E}">
        <p14:creationId xmlns:p14="http://schemas.microsoft.com/office/powerpoint/2010/main" val="662645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of contents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57E8B2CD-719A-E8AC-5AB3-15DECA71B3E6}"/>
              </a:ext>
            </a:extLst>
          </p:cNvPr>
          <p:cNvSpPr>
            <a:spLocks noGrp="1"/>
          </p:cNvSpPr>
          <p:nvPr>
            <p:ph type="body" sz="half" idx="114" hasCustomPrompt="1"/>
          </p:nvPr>
        </p:nvSpPr>
        <p:spPr>
          <a:xfrm>
            <a:off x="8674226" y="507999"/>
            <a:ext cx="4460024" cy="667489"/>
          </a:xfrm>
          <a:prstGeom prst="rect">
            <a:avLst/>
          </a:prstGeom>
        </p:spPr>
        <p:txBody>
          <a:bodyPr vert="horz" wrap="square" lIns="71437" tIns="71437" rIns="71437" bIns="71437" rtlCol="0" anchor="t" anchorCtr="0">
            <a:spAutoFit/>
          </a:bodyPr>
          <a:lstStyle>
            <a:lvl1pPr marL="0" indent="0">
              <a:lnSpc>
                <a:spcPct val="100000"/>
              </a:lnSpc>
              <a:spcBef>
                <a:spcPts val="0"/>
              </a:spcBef>
              <a:buFont typeface="Arial" panose="020B0604020202020204" pitchFamily="34" charset="0"/>
              <a:buNone/>
              <a:defRPr lang="fr-FR" sz="3400" b="0" i="0" u="none" strike="noStrike" cap="none" spc="-102" baseline="0" dirty="0" smtClean="0">
                <a:solidFill>
                  <a:srgbClr val="1A1A1A"/>
                </a:solidFill>
                <a:uFillTx/>
                <a:ea typeface="Helvetica Neue Medium"/>
                <a:cs typeface="Haffer" pitchFamily="2" charset="77"/>
              </a:defRPr>
            </a:lvl1pPr>
          </a:lstStyle>
          <a:p>
            <a:pPr marL="228600" marR="0" lvl="0" indent="-228600" defTabSz="821531">
              <a:spcBef>
                <a:spcPts val="0"/>
              </a:spcBef>
              <a:spcAft>
                <a:spcPts val="0"/>
              </a:spcAft>
              <a:buClrTx/>
              <a:buSzTx/>
              <a:tabLst/>
            </a:pPr>
            <a:r>
              <a:rPr lang="fr-FR" dirty="0"/>
              <a:t>Content</a:t>
            </a:r>
          </a:p>
        </p:txBody>
      </p:sp>
      <p:sp>
        <p:nvSpPr>
          <p:cNvPr id="13" name="Text Placeholder 3">
            <a:extLst>
              <a:ext uri="{FF2B5EF4-FFF2-40B4-BE49-F238E27FC236}">
                <a16:creationId xmlns:a16="http://schemas.microsoft.com/office/drawing/2014/main" id="{CEBD71F5-42E4-2747-032F-F10D029C24CC}"/>
              </a:ext>
            </a:extLst>
          </p:cNvPr>
          <p:cNvSpPr>
            <a:spLocks noGrp="1"/>
          </p:cNvSpPr>
          <p:nvPr>
            <p:ph type="body" sz="half" idx="115" hasCustomPrompt="1"/>
          </p:nvPr>
        </p:nvSpPr>
        <p:spPr>
          <a:xfrm>
            <a:off x="16260861" y="507999"/>
            <a:ext cx="4460024" cy="667489"/>
          </a:xfrm>
          <a:prstGeom prst="rect">
            <a:avLst/>
          </a:prstGeom>
        </p:spPr>
        <p:txBody>
          <a:bodyPr vert="horz" wrap="square" lIns="71437" tIns="71437" rIns="71437" bIns="71437" rtlCol="0" anchor="t" anchorCtr="0">
            <a:spAutoFit/>
          </a:bodyPr>
          <a:lstStyle>
            <a:lvl1pPr marL="0" indent="0">
              <a:lnSpc>
                <a:spcPct val="100000"/>
              </a:lnSpc>
              <a:spcBef>
                <a:spcPts val="0"/>
              </a:spcBef>
              <a:buFont typeface="Arial" panose="020B0604020202020204" pitchFamily="34" charset="0"/>
              <a:buNone/>
              <a:defRPr lang="fr-FR" sz="3400" b="0" i="0" u="none" strike="noStrike" cap="none" spc="-102" baseline="0" dirty="0" smtClean="0">
                <a:solidFill>
                  <a:srgbClr val="1A1A1A"/>
                </a:solidFill>
                <a:uFillTx/>
                <a:ea typeface="Helvetica Neue Medium"/>
                <a:cs typeface="Haffer" pitchFamily="2" charset="77"/>
              </a:defRPr>
            </a:lvl1pPr>
          </a:lstStyle>
          <a:p>
            <a:pPr marL="228600" marR="0" lvl="0" indent="-228600" defTabSz="821531">
              <a:spcBef>
                <a:spcPts val="0"/>
              </a:spcBef>
              <a:spcAft>
                <a:spcPts val="0"/>
              </a:spcAft>
              <a:buClrTx/>
              <a:buSzTx/>
              <a:tabLst/>
            </a:pPr>
            <a:r>
              <a:rPr lang="fr-FR" dirty="0"/>
              <a:t>Content</a:t>
            </a:r>
          </a:p>
        </p:txBody>
      </p:sp>
      <p:sp>
        <p:nvSpPr>
          <p:cNvPr id="14" name="Text Placeholder 3">
            <a:extLst>
              <a:ext uri="{FF2B5EF4-FFF2-40B4-BE49-F238E27FC236}">
                <a16:creationId xmlns:a16="http://schemas.microsoft.com/office/drawing/2014/main" id="{475BB5BB-BAC5-E765-F7C1-3AF5366B599F}"/>
              </a:ext>
            </a:extLst>
          </p:cNvPr>
          <p:cNvSpPr>
            <a:spLocks noGrp="1"/>
          </p:cNvSpPr>
          <p:nvPr>
            <p:ph type="body" sz="half" idx="116" hasCustomPrompt="1"/>
          </p:nvPr>
        </p:nvSpPr>
        <p:spPr>
          <a:xfrm>
            <a:off x="8674226" y="4991012"/>
            <a:ext cx="4460024" cy="667489"/>
          </a:xfrm>
          <a:prstGeom prst="rect">
            <a:avLst/>
          </a:prstGeom>
        </p:spPr>
        <p:txBody>
          <a:bodyPr vert="horz" wrap="square" lIns="71437" tIns="71437" rIns="71437" bIns="71437" rtlCol="0" anchor="t" anchorCtr="0">
            <a:spAutoFit/>
          </a:bodyPr>
          <a:lstStyle>
            <a:lvl1pPr marL="0" indent="0">
              <a:lnSpc>
                <a:spcPct val="100000"/>
              </a:lnSpc>
              <a:spcBef>
                <a:spcPts val="0"/>
              </a:spcBef>
              <a:buFont typeface="Arial" panose="020B0604020202020204" pitchFamily="34" charset="0"/>
              <a:buNone/>
              <a:defRPr lang="fr-FR" sz="3400" b="0" i="0" u="none" strike="noStrike" cap="none" spc="-102" baseline="0" dirty="0" smtClean="0">
                <a:solidFill>
                  <a:srgbClr val="1A1A1A"/>
                </a:solidFill>
                <a:uFillTx/>
                <a:ea typeface="Helvetica Neue Medium"/>
                <a:cs typeface="Haffer" pitchFamily="2" charset="77"/>
              </a:defRPr>
            </a:lvl1pPr>
          </a:lstStyle>
          <a:p>
            <a:pPr marL="228600" marR="0" lvl="0" indent="-228600" defTabSz="821531">
              <a:spcBef>
                <a:spcPts val="0"/>
              </a:spcBef>
              <a:spcAft>
                <a:spcPts val="0"/>
              </a:spcAft>
              <a:buClrTx/>
              <a:buSzTx/>
              <a:tabLst/>
            </a:pPr>
            <a:r>
              <a:rPr lang="fr-FR" dirty="0"/>
              <a:t>Content</a:t>
            </a:r>
          </a:p>
        </p:txBody>
      </p:sp>
      <p:sp>
        <p:nvSpPr>
          <p:cNvPr id="15" name="Text Placeholder 3">
            <a:extLst>
              <a:ext uri="{FF2B5EF4-FFF2-40B4-BE49-F238E27FC236}">
                <a16:creationId xmlns:a16="http://schemas.microsoft.com/office/drawing/2014/main" id="{EDC0EEA6-64C0-5985-ACB7-3539229FED5C}"/>
              </a:ext>
            </a:extLst>
          </p:cNvPr>
          <p:cNvSpPr>
            <a:spLocks noGrp="1"/>
          </p:cNvSpPr>
          <p:nvPr>
            <p:ph type="body" sz="half" idx="117" hasCustomPrompt="1"/>
          </p:nvPr>
        </p:nvSpPr>
        <p:spPr>
          <a:xfrm>
            <a:off x="16260861" y="4991012"/>
            <a:ext cx="4460024" cy="667489"/>
          </a:xfrm>
          <a:prstGeom prst="rect">
            <a:avLst/>
          </a:prstGeom>
        </p:spPr>
        <p:txBody>
          <a:bodyPr vert="horz" wrap="square" lIns="71437" tIns="71437" rIns="71437" bIns="71437" rtlCol="0" anchor="t" anchorCtr="0">
            <a:spAutoFit/>
          </a:bodyPr>
          <a:lstStyle>
            <a:lvl1pPr marL="0" indent="0">
              <a:lnSpc>
                <a:spcPct val="100000"/>
              </a:lnSpc>
              <a:spcBef>
                <a:spcPts val="0"/>
              </a:spcBef>
              <a:buFont typeface="Arial" panose="020B0604020202020204" pitchFamily="34" charset="0"/>
              <a:buNone/>
              <a:defRPr lang="fr-FR" sz="3400" b="0" i="0" u="none" strike="noStrike" cap="none" spc="-102" baseline="0" dirty="0" smtClean="0">
                <a:solidFill>
                  <a:srgbClr val="1A1A1A"/>
                </a:solidFill>
                <a:uFillTx/>
                <a:ea typeface="Helvetica Neue Medium"/>
                <a:cs typeface="Haffer" pitchFamily="2" charset="77"/>
              </a:defRPr>
            </a:lvl1pPr>
          </a:lstStyle>
          <a:p>
            <a:pPr marL="228600" marR="0" lvl="0" indent="-228600" defTabSz="821531">
              <a:spcBef>
                <a:spcPts val="0"/>
              </a:spcBef>
              <a:spcAft>
                <a:spcPts val="0"/>
              </a:spcAft>
              <a:buClrTx/>
              <a:buSzTx/>
              <a:tabLst/>
            </a:pPr>
            <a:r>
              <a:rPr lang="fr-FR" dirty="0"/>
              <a:t>Content</a:t>
            </a:r>
          </a:p>
        </p:txBody>
      </p:sp>
      <p:sp>
        <p:nvSpPr>
          <p:cNvPr id="16" name="Text Placeholder 3">
            <a:extLst>
              <a:ext uri="{FF2B5EF4-FFF2-40B4-BE49-F238E27FC236}">
                <a16:creationId xmlns:a16="http://schemas.microsoft.com/office/drawing/2014/main" id="{C7D64A0F-A33A-C5DC-F287-1EA9C52B2508}"/>
              </a:ext>
            </a:extLst>
          </p:cNvPr>
          <p:cNvSpPr>
            <a:spLocks noGrp="1"/>
          </p:cNvSpPr>
          <p:nvPr>
            <p:ph type="body" sz="half" idx="118" hasCustomPrompt="1"/>
          </p:nvPr>
        </p:nvSpPr>
        <p:spPr>
          <a:xfrm>
            <a:off x="8674226" y="9474025"/>
            <a:ext cx="4460024" cy="667489"/>
          </a:xfrm>
          <a:prstGeom prst="rect">
            <a:avLst/>
          </a:prstGeom>
        </p:spPr>
        <p:txBody>
          <a:bodyPr vert="horz" wrap="square" lIns="71437" tIns="71437" rIns="71437" bIns="71437" rtlCol="0" anchor="t" anchorCtr="0">
            <a:spAutoFit/>
          </a:bodyPr>
          <a:lstStyle>
            <a:lvl1pPr marL="0" indent="0">
              <a:lnSpc>
                <a:spcPct val="100000"/>
              </a:lnSpc>
              <a:spcBef>
                <a:spcPts val="0"/>
              </a:spcBef>
              <a:buFont typeface="Arial" panose="020B0604020202020204" pitchFamily="34" charset="0"/>
              <a:buNone/>
              <a:defRPr lang="fr-FR" sz="3400" b="0" i="0" u="none" strike="noStrike" cap="none" spc="-102" baseline="0" dirty="0" smtClean="0">
                <a:solidFill>
                  <a:srgbClr val="1A1A1A"/>
                </a:solidFill>
                <a:uFillTx/>
                <a:ea typeface="Helvetica Neue Medium"/>
                <a:cs typeface="Haffer" pitchFamily="2" charset="77"/>
              </a:defRPr>
            </a:lvl1pPr>
          </a:lstStyle>
          <a:p>
            <a:pPr marL="228600" marR="0" lvl="0" indent="-228600" defTabSz="821531">
              <a:spcBef>
                <a:spcPts val="0"/>
              </a:spcBef>
              <a:spcAft>
                <a:spcPts val="0"/>
              </a:spcAft>
              <a:buClrTx/>
              <a:buSzTx/>
              <a:tabLst/>
            </a:pPr>
            <a:r>
              <a:rPr lang="fr-FR" dirty="0"/>
              <a:t>Content</a:t>
            </a:r>
          </a:p>
        </p:txBody>
      </p:sp>
      <p:sp>
        <p:nvSpPr>
          <p:cNvPr id="17" name="Text Placeholder 3">
            <a:extLst>
              <a:ext uri="{FF2B5EF4-FFF2-40B4-BE49-F238E27FC236}">
                <a16:creationId xmlns:a16="http://schemas.microsoft.com/office/drawing/2014/main" id="{469C1EBF-7E7C-5F8F-0229-5B71BF54CE4B}"/>
              </a:ext>
            </a:extLst>
          </p:cNvPr>
          <p:cNvSpPr>
            <a:spLocks noGrp="1"/>
          </p:cNvSpPr>
          <p:nvPr>
            <p:ph type="body" sz="half" idx="119" hasCustomPrompt="1"/>
          </p:nvPr>
        </p:nvSpPr>
        <p:spPr>
          <a:xfrm>
            <a:off x="16260861" y="9474025"/>
            <a:ext cx="4460024" cy="667489"/>
          </a:xfrm>
          <a:prstGeom prst="rect">
            <a:avLst/>
          </a:prstGeom>
        </p:spPr>
        <p:txBody>
          <a:bodyPr vert="horz" wrap="square" lIns="71437" tIns="71437" rIns="71437" bIns="71437" rtlCol="0" anchor="t" anchorCtr="0">
            <a:spAutoFit/>
          </a:bodyPr>
          <a:lstStyle>
            <a:lvl1pPr marL="0" indent="0">
              <a:lnSpc>
                <a:spcPct val="100000"/>
              </a:lnSpc>
              <a:spcBef>
                <a:spcPts val="0"/>
              </a:spcBef>
              <a:buFont typeface="Arial" panose="020B0604020202020204" pitchFamily="34" charset="0"/>
              <a:buNone/>
              <a:defRPr lang="fr-FR" sz="3400" b="0" i="0" u="none" strike="noStrike" cap="none" spc="-102" baseline="0" dirty="0" smtClean="0">
                <a:solidFill>
                  <a:srgbClr val="1A1A1A"/>
                </a:solidFill>
                <a:uFillTx/>
                <a:ea typeface="Helvetica Neue Medium"/>
                <a:cs typeface="Haffer" pitchFamily="2" charset="77"/>
              </a:defRPr>
            </a:lvl1pPr>
          </a:lstStyle>
          <a:p>
            <a:pPr marL="228600" marR="0" lvl="0" indent="-228600" defTabSz="821531">
              <a:spcBef>
                <a:spcPts val="0"/>
              </a:spcBef>
              <a:spcAft>
                <a:spcPts val="0"/>
              </a:spcAft>
              <a:buClrTx/>
              <a:buSzTx/>
              <a:tabLst/>
            </a:pPr>
            <a:r>
              <a:rPr lang="fr-FR" dirty="0"/>
              <a:t>Content</a:t>
            </a:r>
          </a:p>
        </p:txBody>
      </p:sp>
      <p:sp>
        <p:nvSpPr>
          <p:cNvPr id="2" name="Title Placeholder 1">
            <a:extLst>
              <a:ext uri="{FF2B5EF4-FFF2-40B4-BE49-F238E27FC236}">
                <a16:creationId xmlns:a16="http://schemas.microsoft.com/office/drawing/2014/main" id="{6B873D6D-EEC3-3464-1F59-D168B870683D}"/>
              </a:ext>
            </a:extLst>
          </p:cNvPr>
          <p:cNvSpPr>
            <a:spLocks noGrp="1"/>
          </p:cNvSpPr>
          <p:nvPr>
            <p:ph type="title" hasCustomPrompt="1"/>
          </p:nvPr>
        </p:nvSpPr>
        <p:spPr>
          <a:xfrm>
            <a:off x="537006" y="508000"/>
            <a:ext cx="4460025" cy="1034129"/>
          </a:xfrm>
          <a:prstGeom prst="rect">
            <a:avLst/>
          </a:prstGeom>
          <a:noFill/>
        </p:spPr>
        <p:txBody>
          <a:bodyPr vert="horz" wrap="square" lIns="91440" tIns="45720" rIns="91440" bIns="45720" rtlCol="0" anchor="t">
            <a:spAutoFit/>
          </a:bodyPr>
          <a:lstStyle>
            <a:lvl1pPr>
              <a:defRPr lang="en-US" sz="3400" b="0" i="0" spc="-180" dirty="0">
                <a:solidFill>
                  <a:schemeClr val="tx1"/>
                </a:solidFill>
                <a:ea typeface="Helvetica Neue Medium"/>
                <a:cs typeface="Haffer" pitchFamily="2" charset="77"/>
              </a:defRPr>
            </a:lvl1pPr>
          </a:lstStyle>
          <a:p>
            <a:pPr marL="0" lvl="0" indent="0">
              <a:spcBef>
                <a:spcPts val="1000"/>
              </a:spcBef>
              <a:buFont typeface="Arial" panose="020B0604020202020204" pitchFamily="34" charset="0"/>
            </a:pPr>
            <a:r>
              <a:rPr lang="en-US" dirty="0"/>
              <a:t>Subtitle</a:t>
            </a:r>
            <a:br>
              <a:rPr lang="en-US" dirty="0"/>
            </a:br>
            <a:r>
              <a:rPr lang="en-US" dirty="0"/>
              <a:t>Title</a:t>
            </a:r>
          </a:p>
        </p:txBody>
      </p:sp>
    </p:spTree>
    <p:extLst>
      <p:ext uri="{BB962C8B-B14F-4D97-AF65-F5344CB8AC3E}">
        <p14:creationId xmlns:p14="http://schemas.microsoft.com/office/powerpoint/2010/main" val="378322140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bg1"/>
        </a:solidFill>
        <a:effectLst/>
      </p:bgPr>
    </p:bg>
    <p:spTree>
      <p:nvGrpSpPr>
        <p:cNvPr id="1" name=""/>
        <p:cNvGrpSpPr/>
        <p:nvPr/>
      </p:nvGrpSpPr>
      <p:grpSpPr>
        <a:xfrm>
          <a:off x="0" y="0"/>
          <a:ext cx="0" cy="0"/>
          <a:chOff x="0" y="0"/>
          <a:chExt cx="0" cy="0"/>
        </a:xfrm>
      </p:grpSpPr>
      <p:sp>
        <p:nvSpPr>
          <p:cNvPr id="16" name="Rounded Rectangle">
            <a:extLst>
              <a:ext uri="{FF2B5EF4-FFF2-40B4-BE49-F238E27FC236}">
                <a16:creationId xmlns:a16="http://schemas.microsoft.com/office/drawing/2014/main" id="{F6F89400-9758-4C0C-99D5-7348302F4806}"/>
              </a:ext>
            </a:extLst>
          </p:cNvPr>
          <p:cNvSpPr/>
          <p:nvPr userDrawn="1"/>
        </p:nvSpPr>
        <p:spPr>
          <a:xfrm>
            <a:off x="531599" y="508000"/>
            <a:ext cx="11524558" cy="12700000"/>
          </a:xfrm>
          <a:prstGeom prst="roundRect">
            <a:avLst>
              <a:gd name="adj" fmla="val 2289"/>
            </a:avLst>
          </a:prstGeom>
          <a:solidFill>
            <a:srgbClr val="01796E">
              <a:alpha val="3922"/>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17" name="Rounded Rectangle">
            <a:extLst>
              <a:ext uri="{FF2B5EF4-FFF2-40B4-BE49-F238E27FC236}">
                <a16:creationId xmlns:a16="http://schemas.microsoft.com/office/drawing/2014/main" id="{54FB6A9D-BE3A-B68A-4D11-E9650D7300D0}"/>
              </a:ext>
            </a:extLst>
          </p:cNvPr>
          <p:cNvSpPr/>
          <p:nvPr userDrawn="1"/>
        </p:nvSpPr>
        <p:spPr>
          <a:xfrm>
            <a:off x="12326455" y="508000"/>
            <a:ext cx="11524558" cy="12700000"/>
          </a:xfrm>
          <a:prstGeom prst="roundRect">
            <a:avLst>
              <a:gd name="adj" fmla="val 2243"/>
            </a:avLst>
          </a:prstGeom>
          <a:solidFill>
            <a:srgbClr val="01796E">
              <a:alpha val="3922"/>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35" name="Chart Placeholder 14">
            <a:extLst>
              <a:ext uri="{FF2B5EF4-FFF2-40B4-BE49-F238E27FC236}">
                <a16:creationId xmlns:a16="http://schemas.microsoft.com/office/drawing/2014/main" id="{1D8EF1CD-065C-1132-F7C5-F015D247B614}"/>
              </a:ext>
            </a:extLst>
          </p:cNvPr>
          <p:cNvSpPr>
            <a:spLocks noGrp="1"/>
          </p:cNvSpPr>
          <p:nvPr>
            <p:ph type="chart" sz="quarter" idx="13"/>
          </p:nvPr>
        </p:nvSpPr>
        <p:spPr>
          <a:xfrm>
            <a:off x="1261899" y="3251035"/>
            <a:ext cx="9934726" cy="9286616"/>
          </a:xfrm>
        </p:spPr>
        <p:txBody>
          <a:bodyPr anchor="ctr"/>
          <a:lstStyle>
            <a:lvl1pPr marL="0" indent="0" algn="ctr">
              <a:buFont typeface="Arial" panose="020B0604020202020204" pitchFamily="34" charset="0"/>
              <a:buNone/>
              <a:defRPr b="0" i="0">
                <a:solidFill>
                  <a:schemeClr val="tx1"/>
                </a:solidFill>
                <a:latin typeface="Haffer" pitchFamily="2" charset="77"/>
              </a:defRPr>
            </a:lvl1pPr>
          </a:lstStyle>
          <a:p>
            <a:r>
              <a:rPr lang="en-US"/>
              <a:t>Click icon to add chart</a:t>
            </a:r>
            <a:endParaRPr lang="en-US" dirty="0"/>
          </a:p>
        </p:txBody>
      </p:sp>
      <p:sp>
        <p:nvSpPr>
          <p:cNvPr id="30" name="Chart Placeholder 14">
            <a:extLst>
              <a:ext uri="{FF2B5EF4-FFF2-40B4-BE49-F238E27FC236}">
                <a16:creationId xmlns:a16="http://schemas.microsoft.com/office/drawing/2014/main" id="{0837C331-1ACD-CAB0-370A-4EC933F113FF}"/>
              </a:ext>
            </a:extLst>
          </p:cNvPr>
          <p:cNvSpPr>
            <a:spLocks noGrp="1"/>
          </p:cNvSpPr>
          <p:nvPr>
            <p:ph type="chart" sz="quarter" idx="18"/>
          </p:nvPr>
        </p:nvSpPr>
        <p:spPr>
          <a:xfrm>
            <a:off x="13103973" y="3251035"/>
            <a:ext cx="9934726" cy="9286616"/>
          </a:xfrm>
        </p:spPr>
        <p:txBody>
          <a:bodyPr anchor="ctr"/>
          <a:lstStyle>
            <a:lvl1pPr marL="0" indent="0" algn="ctr">
              <a:buFont typeface="Arial" panose="020B0604020202020204" pitchFamily="34" charset="0"/>
              <a:buNone/>
              <a:defRPr b="0" i="0">
                <a:solidFill>
                  <a:schemeClr val="tx1"/>
                </a:solidFill>
                <a:latin typeface="Haffer" pitchFamily="2" charset="77"/>
              </a:defRPr>
            </a:lvl1pPr>
          </a:lstStyle>
          <a:p>
            <a:r>
              <a:rPr lang="en-US"/>
              <a:t>Click icon to add chart</a:t>
            </a:r>
            <a:endParaRPr lang="en-US" dirty="0"/>
          </a:p>
        </p:txBody>
      </p:sp>
      <p:sp>
        <p:nvSpPr>
          <p:cNvPr id="38" name="Text Placeholder 3">
            <a:extLst>
              <a:ext uri="{FF2B5EF4-FFF2-40B4-BE49-F238E27FC236}">
                <a16:creationId xmlns:a16="http://schemas.microsoft.com/office/drawing/2014/main" id="{5E378B82-E52D-5B1E-9D5B-9ED391E31809}"/>
              </a:ext>
            </a:extLst>
          </p:cNvPr>
          <p:cNvSpPr>
            <a:spLocks noGrp="1"/>
          </p:cNvSpPr>
          <p:nvPr>
            <p:ph type="body" sz="half" idx="16" hasCustomPrompt="1"/>
          </p:nvPr>
        </p:nvSpPr>
        <p:spPr>
          <a:xfrm>
            <a:off x="927814" y="917986"/>
            <a:ext cx="7028544" cy="672748"/>
          </a:xfrm>
          <a:ln w="12700">
            <a:miter lim="400000"/>
          </a:ln>
        </p:spPr>
        <p:txBody>
          <a:bodyPr wrap="square" lIns="50800" tIns="50800" rIns="50800" bIns="50800">
            <a:spAutoFit/>
          </a:bodyPr>
          <a:lstStyle>
            <a:lvl1pPr marL="0" indent="0">
              <a:buNone/>
              <a:defRPr kumimoji="0" lang="en-US" sz="34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dirty="0"/>
              <a:t>Lorem Ipsum</a:t>
            </a:r>
          </a:p>
        </p:txBody>
      </p:sp>
      <p:sp>
        <p:nvSpPr>
          <p:cNvPr id="39" name="Text Placeholder 3">
            <a:extLst>
              <a:ext uri="{FF2B5EF4-FFF2-40B4-BE49-F238E27FC236}">
                <a16:creationId xmlns:a16="http://schemas.microsoft.com/office/drawing/2014/main" id="{37E574D7-7450-33B0-005E-F85EAA07DFC1}"/>
              </a:ext>
            </a:extLst>
          </p:cNvPr>
          <p:cNvSpPr>
            <a:spLocks noGrp="1"/>
          </p:cNvSpPr>
          <p:nvPr>
            <p:ph type="body" sz="half" idx="17" hasCustomPrompt="1"/>
          </p:nvPr>
        </p:nvSpPr>
        <p:spPr>
          <a:xfrm>
            <a:off x="12786576" y="917986"/>
            <a:ext cx="7028544" cy="672748"/>
          </a:xfrm>
          <a:ln w="12700">
            <a:miter lim="400000"/>
          </a:ln>
        </p:spPr>
        <p:txBody>
          <a:bodyPr wrap="square" lIns="50800" tIns="50800" rIns="50800" bIns="50800">
            <a:spAutoFit/>
          </a:bodyPr>
          <a:lstStyle>
            <a:lvl1pPr marL="0" indent="0">
              <a:buNone/>
              <a:defRPr kumimoji="0" lang="en-US" sz="34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dirty="0"/>
              <a:t>Lorem Ipsum</a:t>
            </a:r>
          </a:p>
        </p:txBody>
      </p:sp>
    </p:spTree>
    <p:extLst>
      <p:ext uri="{BB962C8B-B14F-4D97-AF65-F5344CB8AC3E}">
        <p14:creationId xmlns:p14="http://schemas.microsoft.com/office/powerpoint/2010/main" val="11717665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1_Custom Layout">
    <p:bg>
      <p:bgPr>
        <a:solidFill>
          <a:schemeClr val="tx1"/>
        </a:solidFill>
        <a:effectLst/>
      </p:bgPr>
    </p:bg>
    <p:spTree>
      <p:nvGrpSpPr>
        <p:cNvPr id="1" name=""/>
        <p:cNvGrpSpPr/>
        <p:nvPr/>
      </p:nvGrpSpPr>
      <p:grpSpPr>
        <a:xfrm>
          <a:off x="0" y="0"/>
          <a:ext cx="0" cy="0"/>
          <a:chOff x="0" y="0"/>
          <a:chExt cx="0" cy="0"/>
        </a:xfrm>
      </p:grpSpPr>
      <p:sp>
        <p:nvSpPr>
          <p:cNvPr id="16" name="Rounded Rectangle">
            <a:extLst>
              <a:ext uri="{FF2B5EF4-FFF2-40B4-BE49-F238E27FC236}">
                <a16:creationId xmlns:a16="http://schemas.microsoft.com/office/drawing/2014/main" id="{F6F89400-9758-4C0C-99D5-7348302F4806}"/>
              </a:ext>
            </a:extLst>
          </p:cNvPr>
          <p:cNvSpPr/>
          <p:nvPr userDrawn="1"/>
        </p:nvSpPr>
        <p:spPr>
          <a:xfrm>
            <a:off x="531599" y="508000"/>
            <a:ext cx="11524558" cy="12700000"/>
          </a:xfrm>
          <a:prstGeom prst="roundRect">
            <a:avLst>
              <a:gd name="adj" fmla="val 2289"/>
            </a:avLst>
          </a:prstGeom>
          <a:solidFill>
            <a:srgbClr val="01796E">
              <a:alpha val="10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17" name="Rounded Rectangle">
            <a:extLst>
              <a:ext uri="{FF2B5EF4-FFF2-40B4-BE49-F238E27FC236}">
                <a16:creationId xmlns:a16="http://schemas.microsoft.com/office/drawing/2014/main" id="{54FB6A9D-BE3A-B68A-4D11-E9650D7300D0}"/>
              </a:ext>
            </a:extLst>
          </p:cNvPr>
          <p:cNvSpPr/>
          <p:nvPr userDrawn="1"/>
        </p:nvSpPr>
        <p:spPr>
          <a:xfrm>
            <a:off x="12326455" y="508000"/>
            <a:ext cx="11524558" cy="12700000"/>
          </a:xfrm>
          <a:prstGeom prst="roundRect">
            <a:avLst>
              <a:gd name="adj" fmla="val 2243"/>
            </a:avLst>
          </a:prstGeom>
          <a:solidFill>
            <a:srgbClr val="01796E">
              <a:alpha val="10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dirty="0">
              <a:latin typeface="Haffer" pitchFamily="2" charset="77"/>
              <a:cs typeface="Haffer" pitchFamily="2" charset="77"/>
            </a:endParaRPr>
          </a:p>
        </p:txBody>
      </p:sp>
      <p:sp>
        <p:nvSpPr>
          <p:cNvPr id="35" name="Chart Placeholder 14">
            <a:extLst>
              <a:ext uri="{FF2B5EF4-FFF2-40B4-BE49-F238E27FC236}">
                <a16:creationId xmlns:a16="http://schemas.microsoft.com/office/drawing/2014/main" id="{1D8EF1CD-065C-1132-F7C5-F015D247B614}"/>
              </a:ext>
            </a:extLst>
          </p:cNvPr>
          <p:cNvSpPr>
            <a:spLocks noGrp="1"/>
          </p:cNvSpPr>
          <p:nvPr>
            <p:ph type="chart" sz="quarter" idx="13"/>
          </p:nvPr>
        </p:nvSpPr>
        <p:spPr>
          <a:xfrm>
            <a:off x="1261899" y="3251035"/>
            <a:ext cx="9934726" cy="9286616"/>
          </a:xfrm>
        </p:spPr>
        <p:txBody>
          <a:bodyPr anchor="ctr"/>
          <a:lstStyle>
            <a:lvl1pPr marL="0" indent="0" algn="ctr">
              <a:buFont typeface="Arial" panose="020B0604020202020204" pitchFamily="34" charset="0"/>
              <a:buNone/>
              <a:defRPr b="0" i="0">
                <a:solidFill>
                  <a:schemeClr val="bg1"/>
                </a:solidFill>
                <a:latin typeface="Haffer" pitchFamily="2" charset="77"/>
              </a:defRPr>
            </a:lvl1pPr>
          </a:lstStyle>
          <a:p>
            <a:r>
              <a:rPr lang="en-US"/>
              <a:t>Click icon to add chart</a:t>
            </a:r>
            <a:endParaRPr lang="en-US" dirty="0"/>
          </a:p>
        </p:txBody>
      </p:sp>
      <p:sp>
        <p:nvSpPr>
          <p:cNvPr id="30" name="Chart Placeholder 14">
            <a:extLst>
              <a:ext uri="{FF2B5EF4-FFF2-40B4-BE49-F238E27FC236}">
                <a16:creationId xmlns:a16="http://schemas.microsoft.com/office/drawing/2014/main" id="{0837C331-1ACD-CAB0-370A-4EC933F113FF}"/>
              </a:ext>
            </a:extLst>
          </p:cNvPr>
          <p:cNvSpPr>
            <a:spLocks noGrp="1"/>
          </p:cNvSpPr>
          <p:nvPr>
            <p:ph type="chart" sz="quarter" idx="18"/>
          </p:nvPr>
        </p:nvSpPr>
        <p:spPr>
          <a:xfrm>
            <a:off x="13103973" y="3251035"/>
            <a:ext cx="9934726" cy="9286616"/>
          </a:xfrm>
        </p:spPr>
        <p:txBody>
          <a:bodyPr anchor="ctr"/>
          <a:lstStyle>
            <a:lvl1pPr marL="0" indent="0" algn="ctr">
              <a:buFont typeface="Arial" panose="020B0604020202020204" pitchFamily="34" charset="0"/>
              <a:buNone/>
              <a:defRPr b="0" i="0">
                <a:solidFill>
                  <a:schemeClr val="bg1"/>
                </a:solidFill>
                <a:latin typeface="Haffer" pitchFamily="2" charset="77"/>
              </a:defRPr>
            </a:lvl1pPr>
          </a:lstStyle>
          <a:p>
            <a:r>
              <a:rPr lang="en-US"/>
              <a:t>Click icon to add chart</a:t>
            </a:r>
            <a:endParaRPr lang="en-US" dirty="0"/>
          </a:p>
        </p:txBody>
      </p:sp>
      <p:sp>
        <p:nvSpPr>
          <p:cNvPr id="38" name="Text Placeholder 3">
            <a:extLst>
              <a:ext uri="{FF2B5EF4-FFF2-40B4-BE49-F238E27FC236}">
                <a16:creationId xmlns:a16="http://schemas.microsoft.com/office/drawing/2014/main" id="{5E378B82-E52D-5B1E-9D5B-9ED391E31809}"/>
              </a:ext>
            </a:extLst>
          </p:cNvPr>
          <p:cNvSpPr>
            <a:spLocks noGrp="1"/>
          </p:cNvSpPr>
          <p:nvPr>
            <p:ph type="body" sz="half" idx="16" hasCustomPrompt="1"/>
          </p:nvPr>
        </p:nvSpPr>
        <p:spPr>
          <a:xfrm>
            <a:off x="927814" y="917986"/>
            <a:ext cx="7028544" cy="672748"/>
          </a:xfrm>
          <a:ln w="12700">
            <a:miter lim="400000"/>
          </a:ln>
        </p:spPr>
        <p:txBody>
          <a:bodyPr wrap="square" lIns="50800" tIns="50800" rIns="50800" bIns="50800">
            <a:spAutoFit/>
          </a:bodyPr>
          <a:lstStyle>
            <a:lvl1pPr marL="0" indent="0">
              <a:buNone/>
              <a:defRPr kumimoji="0" lang="en-US" sz="3400" b="0" i="0" u="none" strike="noStrike" cap="none" spc="0" normalizeH="0" baseline="0" dirty="0" smtClean="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dirty="0"/>
              <a:t>Lorem Ipsum</a:t>
            </a:r>
          </a:p>
        </p:txBody>
      </p:sp>
      <p:sp>
        <p:nvSpPr>
          <p:cNvPr id="39" name="Text Placeholder 3">
            <a:extLst>
              <a:ext uri="{FF2B5EF4-FFF2-40B4-BE49-F238E27FC236}">
                <a16:creationId xmlns:a16="http://schemas.microsoft.com/office/drawing/2014/main" id="{37E574D7-7450-33B0-005E-F85EAA07DFC1}"/>
              </a:ext>
            </a:extLst>
          </p:cNvPr>
          <p:cNvSpPr>
            <a:spLocks noGrp="1"/>
          </p:cNvSpPr>
          <p:nvPr>
            <p:ph type="body" sz="half" idx="17" hasCustomPrompt="1"/>
          </p:nvPr>
        </p:nvSpPr>
        <p:spPr>
          <a:xfrm>
            <a:off x="12786576" y="917986"/>
            <a:ext cx="7028544" cy="672748"/>
          </a:xfrm>
          <a:ln w="12700">
            <a:miter lim="400000"/>
          </a:ln>
        </p:spPr>
        <p:txBody>
          <a:bodyPr wrap="square" lIns="50800" tIns="50800" rIns="50800" bIns="50800">
            <a:spAutoFit/>
          </a:bodyPr>
          <a:lstStyle>
            <a:lvl1pPr marL="0" indent="0">
              <a:buNone/>
              <a:defRPr kumimoji="0" lang="en-US" sz="3400" b="0" i="0" u="none" strike="noStrike" cap="none" spc="0" normalizeH="0" baseline="0" dirty="0" smtClean="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dirty="0"/>
              <a:t>Lorem Ipsum</a:t>
            </a:r>
          </a:p>
        </p:txBody>
      </p:sp>
    </p:spTree>
    <p:extLst>
      <p:ext uri="{BB962C8B-B14F-4D97-AF65-F5344CB8AC3E}">
        <p14:creationId xmlns:p14="http://schemas.microsoft.com/office/powerpoint/2010/main" val="255433208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2F231F80-84E9-D6B8-E456-C50A9E5B01CB}"/>
              </a:ext>
            </a:extLst>
          </p:cNvPr>
          <p:cNvSpPr>
            <a:spLocks noGrp="1"/>
          </p:cNvSpPr>
          <p:nvPr>
            <p:ph type="body" sz="half" idx="88" hasCustomPrompt="1"/>
          </p:nvPr>
        </p:nvSpPr>
        <p:spPr>
          <a:xfrm>
            <a:off x="537008" y="423252"/>
            <a:ext cx="6778192" cy="1477328"/>
          </a:xfrm>
          <a:prstGeom prst="rect">
            <a:avLst/>
          </a:prstGeom>
          <a:noFill/>
        </p:spPr>
        <p:txBody>
          <a:bodyPr wrap="square" anchor="t">
            <a:spAutoFit/>
          </a:bodyPr>
          <a:lstStyle>
            <a:lvl1pPr marL="0" indent="0" algn="l">
              <a:lnSpc>
                <a:spcPct val="90000"/>
              </a:lnSpc>
              <a:spcBef>
                <a:spcPts val="0"/>
              </a:spcBef>
              <a:spcAft>
                <a:spcPts val="600"/>
              </a:spcAft>
              <a:buFont typeface="Arial" panose="020B0604020202020204" pitchFamily="34" charset="0"/>
              <a:buNone/>
              <a:defRPr sz="10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Thank you!</a:t>
            </a:r>
          </a:p>
        </p:txBody>
      </p:sp>
      <p:sp>
        <p:nvSpPr>
          <p:cNvPr id="6" name="Text Placeholder 3">
            <a:extLst>
              <a:ext uri="{FF2B5EF4-FFF2-40B4-BE49-F238E27FC236}">
                <a16:creationId xmlns:a16="http://schemas.microsoft.com/office/drawing/2014/main" id="{15A9D5CB-CBF9-CFA0-64E6-FA4DCBA95C7E}"/>
              </a:ext>
            </a:extLst>
          </p:cNvPr>
          <p:cNvSpPr>
            <a:spLocks noGrp="1"/>
          </p:cNvSpPr>
          <p:nvPr>
            <p:ph type="body" sz="half" idx="89" hasCustomPrompt="1"/>
          </p:nvPr>
        </p:nvSpPr>
        <p:spPr>
          <a:xfrm>
            <a:off x="537008" y="10974902"/>
            <a:ext cx="5196233" cy="427746"/>
          </a:xfrm>
          <a:prstGeom prst="rect">
            <a:avLst/>
          </a:prstGeom>
        </p:spPr>
        <p:txBody>
          <a:bodyPr vert="horz" wrap="square" lIns="91440" tIns="45720" rIns="91440" bIns="45720" rtlCol="0">
            <a:spAutoFit/>
          </a:bodyPr>
          <a:lstStyle>
            <a:lvl1pPr marL="0" indent="0" algn="l">
              <a:buFont typeface="Arial" panose="020B0604020202020204" pitchFamily="34" charset="0"/>
              <a:buNone/>
              <a:defRPr lang="en-US" sz="2000" b="0" i="0" spc="0" dirty="0" smtClean="0">
                <a:solidFill>
                  <a:schemeClr val="tx1"/>
                </a:solidFill>
                <a:ea typeface="Helvetica Neue Medium"/>
                <a:cs typeface="Haffer" pitchFamily="2" charset="77"/>
              </a:defRPr>
            </a:lvl1pPr>
          </a:lstStyle>
          <a:p>
            <a:pPr lvl="0">
              <a:lnSpc>
                <a:spcPct val="120000"/>
              </a:lnSpc>
            </a:pPr>
            <a:r>
              <a:rPr lang="en-US" dirty="0"/>
              <a:t>Thank you!</a:t>
            </a:r>
          </a:p>
        </p:txBody>
      </p:sp>
      <p:sp>
        <p:nvSpPr>
          <p:cNvPr id="7" name="Text Placeholder 3">
            <a:extLst>
              <a:ext uri="{FF2B5EF4-FFF2-40B4-BE49-F238E27FC236}">
                <a16:creationId xmlns:a16="http://schemas.microsoft.com/office/drawing/2014/main" id="{239148EF-6BC8-EA88-B7EF-AC4F576CAE40}"/>
              </a:ext>
            </a:extLst>
          </p:cNvPr>
          <p:cNvSpPr>
            <a:spLocks noGrp="1"/>
          </p:cNvSpPr>
          <p:nvPr>
            <p:ph type="body" sz="half" idx="90" hasCustomPrompt="1"/>
          </p:nvPr>
        </p:nvSpPr>
        <p:spPr>
          <a:xfrm>
            <a:off x="537008" y="11342344"/>
            <a:ext cx="14497713" cy="1882567"/>
          </a:xfrm>
          <a:prstGeom prst="rect">
            <a:avLst/>
          </a:prstGeom>
        </p:spPr>
        <p:txBody>
          <a:bodyPr vert="horz" wrap="square" lIns="91440" tIns="45720" rIns="91440" bIns="45720" rtlCol="0">
            <a:spAutoFit/>
          </a:bodyPr>
          <a:lstStyle>
            <a:lvl1pPr marL="0" indent="0" algn="l">
              <a:buFont typeface="Arial" panose="020B0604020202020204" pitchFamily="34" charset="0"/>
              <a:buNone/>
              <a:defRPr lang="en-US" sz="6000" b="0" i="0" spc="-180" dirty="0" smtClean="0">
                <a:solidFill>
                  <a:schemeClr val="tx1"/>
                </a:solidFill>
                <a:ea typeface="Helvetica Neue Medium"/>
                <a:cs typeface="Haffer" pitchFamily="2" charset="77"/>
              </a:defRPr>
            </a:lvl1pPr>
          </a:lstStyle>
          <a:p>
            <a:pPr lvl="0"/>
            <a:r>
              <a:rPr lang="en-US" dirty="0"/>
              <a:t>email@yourcompany.com</a:t>
            </a:r>
          </a:p>
          <a:p>
            <a:pPr lvl="0"/>
            <a:r>
              <a:rPr lang="en-US" dirty="0"/>
              <a:t>yourcompany.com</a:t>
            </a:r>
          </a:p>
        </p:txBody>
      </p:sp>
      <p:pic>
        <p:nvPicPr>
          <p:cNvPr id="3" name="Bilde 2">
            <a:extLst>
              <a:ext uri="{FF2B5EF4-FFF2-40B4-BE49-F238E27FC236}">
                <a16:creationId xmlns:a16="http://schemas.microsoft.com/office/drawing/2014/main" id="{6159036A-4654-A2E0-0F2D-CEA25D7186E5}"/>
              </a:ext>
            </a:extLst>
          </p:cNvPr>
          <p:cNvPicPr>
            <a:picLocks noChangeAspect="1"/>
          </p:cNvPicPr>
          <p:nvPr userDrawn="1"/>
        </p:nvPicPr>
        <p:blipFill>
          <a:blip r:embed="rId3"/>
          <a:stretch>
            <a:fillRect/>
          </a:stretch>
        </p:blipFill>
        <p:spPr>
          <a:xfrm>
            <a:off x="21165618" y="12728942"/>
            <a:ext cx="2681374" cy="457880"/>
          </a:xfrm>
          <a:prstGeom prst="rect">
            <a:avLst/>
          </a:prstGeom>
        </p:spPr>
      </p:pic>
    </p:spTree>
    <p:extLst>
      <p:ext uri="{BB962C8B-B14F-4D97-AF65-F5344CB8AC3E}">
        <p14:creationId xmlns:p14="http://schemas.microsoft.com/office/powerpoint/2010/main" val="165400737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Thank you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A8EEDCDC-E665-37FC-1F4C-EB7B3ECF738E}"/>
              </a:ext>
            </a:extLst>
          </p:cNvPr>
          <p:cNvSpPr>
            <a:spLocks noGrp="1"/>
          </p:cNvSpPr>
          <p:nvPr>
            <p:ph type="body" sz="half" idx="88" hasCustomPrompt="1"/>
          </p:nvPr>
        </p:nvSpPr>
        <p:spPr>
          <a:xfrm>
            <a:off x="537008" y="423252"/>
            <a:ext cx="6778192" cy="1477328"/>
          </a:xfrm>
          <a:prstGeom prst="rect">
            <a:avLst/>
          </a:prstGeom>
          <a:noFill/>
        </p:spPr>
        <p:txBody>
          <a:bodyPr wrap="square" anchor="t">
            <a:spAutoFit/>
          </a:bodyPr>
          <a:lstStyle>
            <a:lvl1pPr marL="0" indent="0" algn="l">
              <a:lnSpc>
                <a:spcPct val="90000"/>
              </a:lnSpc>
              <a:spcBef>
                <a:spcPts val="0"/>
              </a:spcBef>
              <a:spcAft>
                <a:spcPts val="600"/>
              </a:spcAft>
              <a:buFont typeface="Arial" panose="020B0604020202020204" pitchFamily="34" charset="0"/>
              <a:buNone/>
              <a:defRPr sz="10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Thank you!</a:t>
            </a:r>
          </a:p>
        </p:txBody>
      </p:sp>
      <p:sp>
        <p:nvSpPr>
          <p:cNvPr id="4" name="Text Placeholder 3">
            <a:extLst>
              <a:ext uri="{FF2B5EF4-FFF2-40B4-BE49-F238E27FC236}">
                <a16:creationId xmlns:a16="http://schemas.microsoft.com/office/drawing/2014/main" id="{F6179503-B1CA-33D9-B96C-E1DB36FD6F0B}"/>
              </a:ext>
            </a:extLst>
          </p:cNvPr>
          <p:cNvSpPr>
            <a:spLocks noGrp="1"/>
          </p:cNvSpPr>
          <p:nvPr>
            <p:ph type="body" sz="half" idx="89" hasCustomPrompt="1"/>
          </p:nvPr>
        </p:nvSpPr>
        <p:spPr>
          <a:xfrm>
            <a:off x="537008" y="10974902"/>
            <a:ext cx="5196233" cy="427746"/>
          </a:xfrm>
          <a:prstGeom prst="rect">
            <a:avLst/>
          </a:prstGeom>
        </p:spPr>
        <p:txBody>
          <a:bodyPr vert="horz" wrap="square" lIns="91440" tIns="45720" rIns="91440" bIns="45720" rtlCol="0">
            <a:spAutoFit/>
          </a:bodyPr>
          <a:lstStyle>
            <a:lvl1pPr marL="0" indent="0" algn="l">
              <a:buFont typeface="Arial" panose="020B0604020202020204" pitchFamily="34" charset="0"/>
              <a:buNone/>
              <a:defRPr lang="en-US" sz="2000" b="0" i="0" spc="0" dirty="0" smtClean="0">
                <a:solidFill>
                  <a:schemeClr val="tx1"/>
                </a:solidFill>
                <a:ea typeface="Helvetica Neue Medium"/>
                <a:cs typeface="Haffer" pitchFamily="2" charset="77"/>
              </a:defRPr>
            </a:lvl1pPr>
          </a:lstStyle>
          <a:p>
            <a:pPr lvl="0">
              <a:lnSpc>
                <a:spcPct val="120000"/>
              </a:lnSpc>
            </a:pPr>
            <a:r>
              <a:rPr lang="en-US" dirty="0"/>
              <a:t>Thank you!</a:t>
            </a:r>
          </a:p>
        </p:txBody>
      </p:sp>
      <p:sp>
        <p:nvSpPr>
          <p:cNvPr id="5" name="Text Placeholder 3">
            <a:extLst>
              <a:ext uri="{FF2B5EF4-FFF2-40B4-BE49-F238E27FC236}">
                <a16:creationId xmlns:a16="http://schemas.microsoft.com/office/drawing/2014/main" id="{BEA7256C-37FB-A234-C34F-54E159E3A1FE}"/>
              </a:ext>
            </a:extLst>
          </p:cNvPr>
          <p:cNvSpPr>
            <a:spLocks noGrp="1"/>
          </p:cNvSpPr>
          <p:nvPr>
            <p:ph type="body" sz="half" idx="90" hasCustomPrompt="1"/>
          </p:nvPr>
        </p:nvSpPr>
        <p:spPr>
          <a:xfrm>
            <a:off x="537008" y="11342344"/>
            <a:ext cx="14497713" cy="1882567"/>
          </a:xfrm>
          <a:prstGeom prst="rect">
            <a:avLst/>
          </a:prstGeom>
        </p:spPr>
        <p:txBody>
          <a:bodyPr vert="horz" wrap="square" lIns="91440" tIns="45720" rIns="91440" bIns="45720" rtlCol="0">
            <a:spAutoFit/>
          </a:bodyPr>
          <a:lstStyle>
            <a:lvl1pPr marL="0" indent="0" algn="l">
              <a:buFont typeface="Arial" panose="020B0604020202020204" pitchFamily="34" charset="0"/>
              <a:buNone/>
              <a:defRPr lang="en-US" sz="6000" b="0" i="0" spc="-180" dirty="0" smtClean="0">
                <a:solidFill>
                  <a:schemeClr val="tx1"/>
                </a:solidFill>
                <a:ea typeface="Helvetica Neue Medium"/>
                <a:cs typeface="Haffer" pitchFamily="2" charset="77"/>
              </a:defRPr>
            </a:lvl1pPr>
          </a:lstStyle>
          <a:p>
            <a:pPr lvl="0"/>
            <a:r>
              <a:rPr lang="en-US" dirty="0" err="1"/>
              <a:t>name@montel.energy</a:t>
            </a:r>
            <a:endParaRPr lang="en-US" dirty="0"/>
          </a:p>
          <a:p>
            <a:pPr lvl="0"/>
            <a:r>
              <a:rPr lang="en-US" dirty="0" err="1"/>
              <a:t>montel.energy</a:t>
            </a:r>
            <a:endParaRPr lang="en-US" dirty="0"/>
          </a:p>
        </p:txBody>
      </p:sp>
      <p:pic>
        <p:nvPicPr>
          <p:cNvPr id="6" name="Bilde 5">
            <a:extLst>
              <a:ext uri="{FF2B5EF4-FFF2-40B4-BE49-F238E27FC236}">
                <a16:creationId xmlns:a16="http://schemas.microsoft.com/office/drawing/2014/main" id="{C86FC040-4708-63C9-A91B-C6C8C15DF14B}"/>
              </a:ext>
            </a:extLst>
          </p:cNvPr>
          <p:cNvPicPr>
            <a:picLocks noChangeAspect="1"/>
          </p:cNvPicPr>
          <p:nvPr userDrawn="1"/>
        </p:nvPicPr>
        <p:blipFill>
          <a:blip r:embed="rId3"/>
          <a:stretch>
            <a:fillRect/>
          </a:stretch>
        </p:blipFill>
        <p:spPr>
          <a:xfrm>
            <a:off x="21165618" y="12767031"/>
            <a:ext cx="2681374" cy="457880"/>
          </a:xfrm>
          <a:prstGeom prst="rect">
            <a:avLst/>
          </a:prstGeom>
        </p:spPr>
      </p:pic>
    </p:spTree>
    <p:extLst>
      <p:ext uri="{BB962C8B-B14F-4D97-AF65-F5344CB8AC3E}">
        <p14:creationId xmlns:p14="http://schemas.microsoft.com/office/powerpoint/2010/main" val="1139153669"/>
      </p:ext>
    </p:extLst>
  </p:cSld>
  <p:clrMapOvr>
    <a:overrideClrMapping bg1="dk1" tx1="lt1" bg2="dk2" tx2="lt2" accent1="accent1" accent2="accent2" accent3="accent3" accent4="accent4" accent5="accent5" accent6="accent6" hlink="hlink" folHlink="folHlink"/>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hank you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A8EEDCDC-E665-37FC-1F4C-EB7B3ECF738E}"/>
              </a:ext>
            </a:extLst>
          </p:cNvPr>
          <p:cNvSpPr>
            <a:spLocks noGrp="1"/>
          </p:cNvSpPr>
          <p:nvPr>
            <p:ph type="body" sz="half" idx="88" hasCustomPrompt="1"/>
          </p:nvPr>
        </p:nvSpPr>
        <p:spPr>
          <a:xfrm>
            <a:off x="537008" y="423252"/>
            <a:ext cx="6778192" cy="1477328"/>
          </a:xfrm>
          <a:prstGeom prst="rect">
            <a:avLst/>
          </a:prstGeom>
          <a:noFill/>
        </p:spPr>
        <p:txBody>
          <a:bodyPr wrap="square" anchor="t">
            <a:spAutoFit/>
          </a:bodyPr>
          <a:lstStyle>
            <a:lvl1pPr marL="0" indent="0" algn="l">
              <a:lnSpc>
                <a:spcPct val="90000"/>
              </a:lnSpc>
              <a:spcBef>
                <a:spcPts val="0"/>
              </a:spcBef>
              <a:spcAft>
                <a:spcPts val="600"/>
              </a:spcAft>
              <a:buFont typeface="Arial" panose="020B0604020202020204" pitchFamily="34" charset="0"/>
              <a:buNone/>
              <a:defRPr sz="10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Thank you!</a:t>
            </a:r>
          </a:p>
        </p:txBody>
      </p:sp>
      <p:sp>
        <p:nvSpPr>
          <p:cNvPr id="4" name="Text Placeholder 3">
            <a:extLst>
              <a:ext uri="{FF2B5EF4-FFF2-40B4-BE49-F238E27FC236}">
                <a16:creationId xmlns:a16="http://schemas.microsoft.com/office/drawing/2014/main" id="{F6179503-B1CA-33D9-B96C-E1DB36FD6F0B}"/>
              </a:ext>
            </a:extLst>
          </p:cNvPr>
          <p:cNvSpPr>
            <a:spLocks noGrp="1"/>
          </p:cNvSpPr>
          <p:nvPr>
            <p:ph type="body" sz="half" idx="89" hasCustomPrompt="1"/>
          </p:nvPr>
        </p:nvSpPr>
        <p:spPr>
          <a:xfrm>
            <a:off x="537008" y="10974902"/>
            <a:ext cx="5196233" cy="427746"/>
          </a:xfrm>
          <a:prstGeom prst="rect">
            <a:avLst/>
          </a:prstGeom>
        </p:spPr>
        <p:txBody>
          <a:bodyPr vert="horz" wrap="square" lIns="91440" tIns="45720" rIns="91440" bIns="45720" rtlCol="0">
            <a:spAutoFit/>
          </a:bodyPr>
          <a:lstStyle>
            <a:lvl1pPr marL="0" indent="0" algn="l">
              <a:buFont typeface="Arial" panose="020B0604020202020204" pitchFamily="34" charset="0"/>
              <a:buNone/>
              <a:defRPr lang="en-US" sz="2000" b="0" i="0" spc="0" dirty="0" smtClean="0">
                <a:solidFill>
                  <a:schemeClr val="tx1"/>
                </a:solidFill>
                <a:ea typeface="Helvetica Neue Medium"/>
                <a:cs typeface="Haffer" pitchFamily="2" charset="77"/>
              </a:defRPr>
            </a:lvl1pPr>
          </a:lstStyle>
          <a:p>
            <a:pPr lvl="0">
              <a:lnSpc>
                <a:spcPct val="120000"/>
              </a:lnSpc>
            </a:pPr>
            <a:r>
              <a:rPr lang="en-US" dirty="0"/>
              <a:t>Thank you!</a:t>
            </a:r>
          </a:p>
        </p:txBody>
      </p:sp>
      <p:sp>
        <p:nvSpPr>
          <p:cNvPr id="5" name="Text Placeholder 3">
            <a:extLst>
              <a:ext uri="{FF2B5EF4-FFF2-40B4-BE49-F238E27FC236}">
                <a16:creationId xmlns:a16="http://schemas.microsoft.com/office/drawing/2014/main" id="{BEA7256C-37FB-A234-C34F-54E159E3A1FE}"/>
              </a:ext>
            </a:extLst>
          </p:cNvPr>
          <p:cNvSpPr>
            <a:spLocks noGrp="1"/>
          </p:cNvSpPr>
          <p:nvPr>
            <p:ph type="body" sz="half" idx="90" hasCustomPrompt="1"/>
          </p:nvPr>
        </p:nvSpPr>
        <p:spPr>
          <a:xfrm>
            <a:off x="537008" y="11342344"/>
            <a:ext cx="14497713" cy="1882567"/>
          </a:xfrm>
          <a:prstGeom prst="rect">
            <a:avLst/>
          </a:prstGeom>
        </p:spPr>
        <p:txBody>
          <a:bodyPr vert="horz" wrap="square" lIns="91440" tIns="45720" rIns="91440" bIns="45720" rtlCol="0">
            <a:spAutoFit/>
          </a:bodyPr>
          <a:lstStyle>
            <a:lvl1pPr marL="0" indent="0" algn="l">
              <a:buFont typeface="Arial" panose="020B0604020202020204" pitchFamily="34" charset="0"/>
              <a:buNone/>
              <a:defRPr lang="en-US" sz="6000" b="0" i="0" spc="-180" dirty="0" smtClean="0">
                <a:solidFill>
                  <a:schemeClr val="tx1"/>
                </a:solidFill>
                <a:ea typeface="Helvetica Neue Medium"/>
                <a:cs typeface="Haffer" pitchFamily="2" charset="77"/>
              </a:defRPr>
            </a:lvl1pPr>
          </a:lstStyle>
          <a:p>
            <a:pPr lvl="0"/>
            <a:r>
              <a:rPr lang="en-US" dirty="0" err="1"/>
              <a:t>name@montel.energy</a:t>
            </a:r>
            <a:endParaRPr lang="en-US" dirty="0"/>
          </a:p>
          <a:p>
            <a:pPr lvl="0"/>
            <a:r>
              <a:rPr lang="en-US" dirty="0" err="1"/>
              <a:t>montel.energy</a:t>
            </a:r>
            <a:endParaRPr lang="en-US" dirty="0"/>
          </a:p>
        </p:txBody>
      </p:sp>
      <p:pic>
        <p:nvPicPr>
          <p:cNvPr id="6" name="Bilde 5">
            <a:extLst>
              <a:ext uri="{FF2B5EF4-FFF2-40B4-BE49-F238E27FC236}">
                <a16:creationId xmlns:a16="http://schemas.microsoft.com/office/drawing/2014/main" id="{C86FC040-4708-63C9-A91B-C6C8C15DF14B}"/>
              </a:ext>
            </a:extLst>
          </p:cNvPr>
          <p:cNvPicPr>
            <a:picLocks noChangeAspect="1"/>
          </p:cNvPicPr>
          <p:nvPr userDrawn="1"/>
        </p:nvPicPr>
        <p:blipFill>
          <a:blip r:embed="rId3"/>
          <a:stretch>
            <a:fillRect/>
          </a:stretch>
        </p:blipFill>
        <p:spPr>
          <a:xfrm>
            <a:off x="21165618" y="12767031"/>
            <a:ext cx="2681374" cy="457880"/>
          </a:xfrm>
          <a:prstGeom prst="rect">
            <a:avLst/>
          </a:prstGeom>
        </p:spPr>
      </p:pic>
    </p:spTree>
    <p:extLst>
      <p:ext uri="{BB962C8B-B14F-4D97-AF65-F5344CB8AC3E}">
        <p14:creationId xmlns:p14="http://schemas.microsoft.com/office/powerpoint/2010/main" val="1782053879"/>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of contents 2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99623A8-14F8-B829-6631-9E873823C59F}"/>
              </a:ext>
            </a:extLst>
          </p:cNvPr>
          <p:cNvSpPr>
            <a:spLocks noGrp="1"/>
          </p:cNvSpPr>
          <p:nvPr>
            <p:ph type="body" sz="half" idx="114" hasCustomPrompt="1"/>
          </p:nvPr>
        </p:nvSpPr>
        <p:spPr>
          <a:xfrm>
            <a:off x="8674226" y="507999"/>
            <a:ext cx="4460024" cy="667489"/>
          </a:xfrm>
          <a:prstGeom prst="rect">
            <a:avLst/>
          </a:prstGeom>
        </p:spPr>
        <p:txBody>
          <a:bodyPr vert="horz" wrap="square" lIns="71437" tIns="71437" rIns="71437" bIns="71437" rtlCol="0" anchor="t" anchorCtr="0">
            <a:spAutoFit/>
          </a:bodyPr>
          <a:lstStyle>
            <a:lvl1pPr marL="0" indent="0">
              <a:lnSpc>
                <a:spcPct val="100000"/>
              </a:lnSpc>
              <a:spcBef>
                <a:spcPts val="0"/>
              </a:spcBef>
              <a:buFont typeface="Arial" panose="020B0604020202020204" pitchFamily="34" charset="0"/>
              <a:buNone/>
              <a:defRPr lang="fr-FR" sz="3400" b="0" i="0" u="none" strike="noStrike" cap="none" spc="-102" baseline="0" dirty="0" smtClean="0">
                <a:solidFill>
                  <a:schemeClr val="tx1"/>
                </a:solidFill>
                <a:uFillTx/>
                <a:ea typeface="Helvetica Neue Medium"/>
                <a:cs typeface="Haffer" pitchFamily="2" charset="77"/>
              </a:defRPr>
            </a:lvl1pPr>
          </a:lstStyle>
          <a:p>
            <a:pPr marL="228600" marR="0" lvl="0" indent="-228600" defTabSz="821531">
              <a:spcBef>
                <a:spcPts val="0"/>
              </a:spcBef>
              <a:spcAft>
                <a:spcPts val="0"/>
              </a:spcAft>
              <a:buClrTx/>
              <a:buSzTx/>
              <a:tabLst/>
            </a:pPr>
            <a:r>
              <a:rPr lang="fr-FR" dirty="0"/>
              <a:t>Content</a:t>
            </a:r>
          </a:p>
        </p:txBody>
      </p:sp>
      <p:sp>
        <p:nvSpPr>
          <p:cNvPr id="11" name="Text Placeholder 3">
            <a:extLst>
              <a:ext uri="{FF2B5EF4-FFF2-40B4-BE49-F238E27FC236}">
                <a16:creationId xmlns:a16="http://schemas.microsoft.com/office/drawing/2014/main" id="{0C742EA0-2618-70FD-B168-12FF115BED76}"/>
              </a:ext>
            </a:extLst>
          </p:cNvPr>
          <p:cNvSpPr>
            <a:spLocks noGrp="1"/>
          </p:cNvSpPr>
          <p:nvPr>
            <p:ph type="body" sz="half" idx="115" hasCustomPrompt="1"/>
          </p:nvPr>
        </p:nvSpPr>
        <p:spPr>
          <a:xfrm>
            <a:off x="16260861" y="507999"/>
            <a:ext cx="4460024" cy="667489"/>
          </a:xfrm>
          <a:prstGeom prst="rect">
            <a:avLst/>
          </a:prstGeom>
        </p:spPr>
        <p:txBody>
          <a:bodyPr vert="horz" wrap="square" lIns="71437" tIns="71437" rIns="71437" bIns="71437" rtlCol="0" anchor="t" anchorCtr="0">
            <a:spAutoFit/>
          </a:bodyPr>
          <a:lstStyle>
            <a:lvl1pPr marL="0" indent="0">
              <a:lnSpc>
                <a:spcPct val="100000"/>
              </a:lnSpc>
              <a:spcBef>
                <a:spcPts val="0"/>
              </a:spcBef>
              <a:buFont typeface="Arial" panose="020B0604020202020204" pitchFamily="34" charset="0"/>
              <a:buNone/>
              <a:defRPr lang="fr-FR" sz="3400" b="0" i="0" u="none" strike="noStrike" cap="none" spc="-102" baseline="0" dirty="0" smtClean="0">
                <a:solidFill>
                  <a:schemeClr val="tx1"/>
                </a:solidFill>
                <a:uFillTx/>
                <a:ea typeface="Helvetica Neue Medium"/>
                <a:cs typeface="Haffer" pitchFamily="2" charset="77"/>
              </a:defRPr>
            </a:lvl1pPr>
          </a:lstStyle>
          <a:p>
            <a:pPr marL="228600" marR="0" lvl="0" indent="-228600" defTabSz="821531">
              <a:spcBef>
                <a:spcPts val="0"/>
              </a:spcBef>
              <a:spcAft>
                <a:spcPts val="0"/>
              </a:spcAft>
              <a:buClrTx/>
              <a:buSzTx/>
              <a:tabLst/>
            </a:pPr>
            <a:r>
              <a:rPr lang="fr-FR" dirty="0"/>
              <a:t>Content</a:t>
            </a:r>
          </a:p>
        </p:txBody>
      </p:sp>
      <p:sp>
        <p:nvSpPr>
          <p:cNvPr id="12" name="Text Placeholder 3">
            <a:extLst>
              <a:ext uri="{FF2B5EF4-FFF2-40B4-BE49-F238E27FC236}">
                <a16:creationId xmlns:a16="http://schemas.microsoft.com/office/drawing/2014/main" id="{85925233-44DD-A984-FA3C-812EB89E0D93}"/>
              </a:ext>
            </a:extLst>
          </p:cNvPr>
          <p:cNvSpPr>
            <a:spLocks noGrp="1"/>
          </p:cNvSpPr>
          <p:nvPr>
            <p:ph type="body" sz="half" idx="116" hasCustomPrompt="1"/>
          </p:nvPr>
        </p:nvSpPr>
        <p:spPr>
          <a:xfrm>
            <a:off x="8674226" y="4991012"/>
            <a:ext cx="4460024" cy="667489"/>
          </a:xfrm>
          <a:prstGeom prst="rect">
            <a:avLst/>
          </a:prstGeom>
        </p:spPr>
        <p:txBody>
          <a:bodyPr vert="horz" wrap="square" lIns="71437" tIns="71437" rIns="71437" bIns="71437" rtlCol="0" anchor="t" anchorCtr="0">
            <a:spAutoFit/>
          </a:bodyPr>
          <a:lstStyle>
            <a:lvl1pPr marL="0" indent="0">
              <a:lnSpc>
                <a:spcPct val="100000"/>
              </a:lnSpc>
              <a:spcBef>
                <a:spcPts val="0"/>
              </a:spcBef>
              <a:buFont typeface="Arial" panose="020B0604020202020204" pitchFamily="34" charset="0"/>
              <a:buNone/>
              <a:defRPr lang="fr-FR" sz="3400" b="0" i="0" u="none" strike="noStrike" cap="none" spc="-102" baseline="0" dirty="0" smtClean="0">
                <a:solidFill>
                  <a:schemeClr val="tx1"/>
                </a:solidFill>
                <a:uFillTx/>
                <a:ea typeface="Helvetica Neue Medium"/>
                <a:cs typeface="Haffer" pitchFamily="2" charset="77"/>
              </a:defRPr>
            </a:lvl1pPr>
          </a:lstStyle>
          <a:p>
            <a:pPr marL="228600" marR="0" lvl="0" indent="-228600" defTabSz="821531">
              <a:spcBef>
                <a:spcPts val="0"/>
              </a:spcBef>
              <a:spcAft>
                <a:spcPts val="0"/>
              </a:spcAft>
              <a:buClrTx/>
              <a:buSzTx/>
              <a:tabLst/>
            </a:pPr>
            <a:r>
              <a:rPr lang="fr-FR" dirty="0"/>
              <a:t>Content</a:t>
            </a:r>
          </a:p>
        </p:txBody>
      </p:sp>
      <p:sp>
        <p:nvSpPr>
          <p:cNvPr id="13" name="Text Placeholder 3">
            <a:extLst>
              <a:ext uri="{FF2B5EF4-FFF2-40B4-BE49-F238E27FC236}">
                <a16:creationId xmlns:a16="http://schemas.microsoft.com/office/drawing/2014/main" id="{DB1D3659-9839-28BA-59C6-3EB2E4C58964}"/>
              </a:ext>
            </a:extLst>
          </p:cNvPr>
          <p:cNvSpPr>
            <a:spLocks noGrp="1"/>
          </p:cNvSpPr>
          <p:nvPr>
            <p:ph type="body" sz="half" idx="117" hasCustomPrompt="1"/>
          </p:nvPr>
        </p:nvSpPr>
        <p:spPr>
          <a:xfrm>
            <a:off x="16260861" y="4991012"/>
            <a:ext cx="4460024" cy="667489"/>
          </a:xfrm>
          <a:prstGeom prst="rect">
            <a:avLst/>
          </a:prstGeom>
        </p:spPr>
        <p:txBody>
          <a:bodyPr vert="horz" wrap="square" lIns="71437" tIns="71437" rIns="71437" bIns="71437" rtlCol="0" anchor="t" anchorCtr="0">
            <a:spAutoFit/>
          </a:bodyPr>
          <a:lstStyle>
            <a:lvl1pPr marL="0" indent="0">
              <a:lnSpc>
                <a:spcPct val="100000"/>
              </a:lnSpc>
              <a:spcBef>
                <a:spcPts val="0"/>
              </a:spcBef>
              <a:buFont typeface="Arial" panose="020B0604020202020204" pitchFamily="34" charset="0"/>
              <a:buNone/>
              <a:defRPr lang="fr-FR" sz="3400" b="0" i="0" u="none" strike="noStrike" cap="none" spc="-102" baseline="0" dirty="0" smtClean="0">
                <a:solidFill>
                  <a:schemeClr val="tx1"/>
                </a:solidFill>
                <a:uFillTx/>
                <a:ea typeface="Helvetica Neue Medium"/>
                <a:cs typeface="Haffer" pitchFamily="2" charset="77"/>
              </a:defRPr>
            </a:lvl1pPr>
          </a:lstStyle>
          <a:p>
            <a:pPr marL="228600" marR="0" lvl="0" indent="-228600" defTabSz="821531">
              <a:spcBef>
                <a:spcPts val="0"/>
              </a:spcBef>
              <a:spcAft>
                <a:spcPts val="0"/>
              </a:spcAft>
              <a:buClrTx/>
              <a:buSzTx/>
              <a:tabLst/>
            </a:pPr>
            <a:r>
              <a:rPr lang="fr-FR" dirty="0"/>
              <a:t>Content</a:t>
            </a:r>
          </a:p>
        </p:txBody>
      </p:sp>
      <p:sp>
        <p:nvSpPr>
          <p:cNvPr id="14" name="Text Placeholder 3">
            <a:extLst>
              <a:ext uri="{FF2B5EF4-FFF2-40B4-BE49-F238E27FC236}">
                <a16:creationId xmlns:a16="http://schemas.microsoft.com/office/drawing/2014/main" id="{141FE81B-50D6-4A91-CD4C-456CDEEFD99B}"/>
              </a:ext>
            </a:extLst>
          </p:cNvPr>
          <p:cNvSpPr>
            <a:spLocks noGrp="1"/>
          </p:cNvSpPr>
          <p:nvPr>
            <p:ph type="body" sz="half" idx="118" hasCustomPrompt="1"/>
          </p:nvPr>
        </p:nvSpPr>
        <p:spPr>
          <a:xfrm>
            <a:off x="8674226" y="9474025"/>
            <a:ext cx="4460024" cy="667489"/>
          </a:xfrm>
          <a:prstGeom prst="rect">
            <a:avLst/>
          </a:prstGeom>
        </p:spPr>
        <p:txBody>
          <a:bodyPr vert="horz" wrap="square" lIns="71437" tIns="71437" rIns="71437" bIns="71437" rtlCol="0" anchor="t" anchorCtr="0">
            <a:spAutoFit/>
          </a:bodyPr>
          <a:lstStyle>
            <a:lvl1pPr marL="0" indent="0">
              <a:lnSpc>
                <a:spcPct val="100000"/>
              </a:lnSpc>
              <a:spcBef>
                <a:spcPts val="0"/>
              </a:spcBef>
              <a:buFont typeface="Arial" panose="020B0604020202020204" pitchFamily="34" charset="0"/>
              <a:buNone/>
              <a:defRPr lang="fr-FR" sz="3400" b="0" i="0" u="none" strike="noStrike" cap="none" spc="-102" baseline="0" dirty="0" smtClean="0">
                <a:solidFill>
                  <a:schemeClr val="tx1"/>
                </a:solidFill>
                <a:uFillTx/>
                <a:ea typeface="Helvetica Neue Medium"/>
                <a:cs typeface="Haffer" pitchFamily="2" charset="77"/>
              </a:defRPr>
            </a:lvl1pPr>
          </a:lstStyle>
          <a:p>
            <a:pPr marL="228600" marR="0" lvl="0" indent="-228600" defTabSz="821531">
              <a:spcBef>
                <a:spcPts val="0"/>
              </a:spcBef>
              <a:spcAft>
                <a:spcPts val="0"/>
              </a:spcAft>
              <a:buClrTx/>
              <a:buSzTx/>
              <a:tabLst/>
            </a:pPr>
            <a:r>
              <a:rPr lang="fr-FR" dirty="0"/>
              <a:t>Content</a:t>
            </a:r>
          </a:p>
        </p:txBody>
      </p:sp>
      <p:sp>
        <p:nvSpPr>
          <p:cNvPr id="15" name="Text Placeholder 3">
            <a:extLst>
              <a:ext uri="{FF2B5EF4-FFF2-40B4-BE49-F238E27FC236}">
                <a16:creationId xmlns:a16="http://schemas.microsoft.com/office/drawing/2014/main" id="{33564DE5-2474-EC98-7BF9-33D275265582}"/>
              </a:ext>
            </a:extLst>
          </p:cNvPr>
          <p:cNvSpPr>
            <a:spLocks noGrp="1"/>
          </p:cNvSpPr>
          <p:nvPr>
            <p:ph type="body" sz="half" idx="119" hasCustomPrompt="1"/>
          </p:nvPr>
        </p:nvSpPr>
        <p:spPr>
          <a:xfrm>
            <a:off x="16260861" y="9474025"/>
            <a:ext cx="4460024" cy="667489"/>
          </a:xfrm>
          <a:prstGeom prst="rect">
            <a:avLst/>
          </a:prstGeom>
        </p:spPr>
        <p:txBody>
          <a:bodyPr vert="horz" wrap="square" lIns="71437" tIns="71437" rIns="71437" bIns="71437" rtlCol="0" anchor="t" anchorCtr="0">
            <a:spAutoFit/>
          </a:bodyPr>
          <a:lstStyle>
            <a:lvl1pPr marL="0" indent="0">
              <a:lnSpc>
                <a:spcPct val="100000"/>
              </a:lnSpc>
              <a:spcBef>
                <a:spcPts val="0"/>
              </a:spcBef>
              <a:buFont typeface="Arial" panose="020B0604020202020204" pitchFamily="34" charset="0"/>
              <a:buNone/>
              <a:defRPr lang="fr-FR" sz="3400" b="0" i="0" u="none" strike="noStrike" cap="none" spc="-102" baseline="0" dirty="0" smtClean="0">
                <a:solidFill>
                  <a:schemeClr val="tx1"/>
                </a:solidFill>
                <a:uFillTx/>
                <a:ea typeface="Helvetica Neue Medium"/>
                <a:cs typeface="Haffer" pitchFamily="2" charset="77"/>
              </a:defRPr>
            </a:lvl1pPr>
          </a:lstStyle>
          <a:p>
            <a:pPr marL="228600" marR="0" lvl="0" indent="-228600" defTabSz="821531">
              <a:spcBef>
                <a:spcPts val="0"/>
              </a:spcBef>
              <a:spcAft>
                <a:spcPts val="0"/>
              </a:spcAft>
              <a:buClrTx/>
              <a:buSzTx/>
              <a:tabLst/>
            </a:pPr>
            <a:r>
              <a:rPr lang="fr-FR" dirty="0"/>
              <a:t>Content</a:t>
            </a:r>
          </a:p>
        </p:txBody>
      </p:sp>
      <p:sp>
        <p:nvSpPr>
          <p:cNvPr id="2" name="Title Placeholder 1">
            <a:extLst>
              <a:ext uri="{FF2B5EF4-FFF2-40B4-BE49-F238E27FC236}">
                <a16:creationId xmlns:a16="http://schemas.microsoft.com/office/drawing/2014/main" id="{FC49F316-B0FD-5194-0F5A-2CB2EA91F4AF}"/>
              </a:ext>
            </a:extLst>
          </p:cNvPr>
          <p:cNvSpPr>
            <a:spLocks noGrp="1"/>
          </p:cNvSpPr>
          <p:nvPr>
            <p:ph type="title" hasCustomPrompt="1"/>
          </p:nvPr>
        </p:nvSpPr>
        <p:spPr>
          <a:xfrm>
            <a:off x="537006" y="508000"/>
            <a:ext cx="4460025" cy="1034129"/>
          </a:xfrm>
          <a:prstGeom prst="rect">
            <a:avLst/>
          </a:prstGeom>
          <a:noFill/>
        </p:spPr>
        <p:txBody>
          <a:bodyPr vert="horz" wrap="square" lIns="91440" tIns="45720" rIns="91440" bIns="45720" rtlCol="0" anchor="t">
            <a:spAutoFit/>
          </a:bodyPr>
          <a:lstStyle>
            <a:lvl1pPr>
              <a:defRPr lang="en-US" sz="3400" b="0" i="0" spc="-180" dirty="0">
                <a:solidFill>
                  <a:schemeClr val="tx1"/>
                </a:solidFill>
                <a:ea typeface="Helvetica Neue Medium"/>
                <a:cs typeface="Haffer" pitchFamily="2" charset="77"/>
              </a:defRPr>
            </a:lvl1pPr>
          </a:lstStyle>
          <a:p>
            <a:pPr marL="0" lvl="0" indent="0">
              <a:spcBef>
                <a:spcPts val="1000"/>
              </a:spcBef>
              <a:buFont typeface="Arial" panose="020B0604020202020204" pitchFamily="34" charset="0"/>
            </a:pPr>
            <a:r>
              <a:rPr lang="en-US" dirty="0"/>
              <a:t>Subtitle</a:t>
            </a:r>
            <a:br>
              <a:rPr lang="en-US" dirty="0"/>
            </a:br>
            <a:r>
              <a:rPr lang="en-US" dirty="0"/>
              <a:t>Title</a:t>
            </a:r>
          </a:p>
        </p:txBody>
      </p:sp>
    </p:spTree>
    <p:extLst>
      <p:ext uri="{BB962C8B-B14F-4D97-AF65-F5344CB8AC3E}">
        <p14:creationId xmlns:p14="http://schemas.microsoft.com/office/powerpoint/2010/main" val="546362598"/>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bod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CD904536-5F9F-8231-0868-024731F000D3}"/>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dirty="0"/>
              <a:t>Caption</a:t>
            </a:r>
          </a:p>
        </p:txBody>
      </p:sp>
      <p:sp>
        <p:nvSpPr>
          <p:cNvPr id="4" name="Title 1">
            <a:extLst>
              <a:ext uri="{FF2B5EF4-FFF2-40B4-BE49-F238E27FC236}">
                <a16:creationId xmlns:a16="http://schemas.microsoft.com/office/drawing/2014/main" id="{1827FB0E-898C-8724-7E5F-CC34BFE8C12D}"/>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dirty="0"/>
              <a:t>Title of section</a:t>
            </a:r>
            <a:br>
              <a:rPr lang="en-US" dirty="0"/>
            </a:br>
            <a:r>
              <a:rPr lang="en-US" dirty="0"/>
              <a:t>Subtitle</a:t>
            </a:r>
          </a:p>
        </p:txBody>
      </p:sp>
      <p:sp>
        <p:nvSpPr>
          <p:cNvPr id="5" name="Text Placeholder 3">
            <a:extLst>
              <a:ext uri="{FF2B5EF4-FFF2-40B4-BE49-F238E27FC236}">
                <a16:creationId xmlns:a16="http://schemas.microsoft.com/office/drawing/2014/main" id="{3E6F8933-E326-1CFF-35B5-F21058156A9D}"/>
              </a:ext>
            </a:extLst>
          </p:cNvPr>
          <p:cNvSpPr>
            <a:spLocks noGrp="1"/>
          </p:cNvSpPr>
          <p:nvPr>
            <p:ph type="body" sz="half" idx="12" hasCustomPrompt="1"/>
          </p:nvPr>
        </p:nvSpPr>
        <p:spPr>
          <a:xfrm>
            <a:off x="9712403" y="500555"/>
            <a:ext cx="14130000" cy="2349874"/>
          </a:xfrm>
          <a:prstGeom prst="rect">
            <a:avLst/>
          </a:prstGeom>
          <a:noFill/>
        </p:spPr>
        <p:txBody>
          <a:bodyPr anchor="t">
            <a:spAutoFit/>
          </a:bodyPr>
          <a:lstStyle>
            <a:lvl1pPr marL="0" indent="0" algn="l">
              <a:lnSpc>
                <a:spcPct val="110000"/>
              </a:lnSpc>
              <a:buFont typeface="Arial" panose="020B0604020202020204" pitchFamily="34" charset="0"/>
              <a:buNone/>
              <a:defRPr sz="3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1089503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body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61C168F2-9E07-87AC-F93F-94DA72C4F200}"/>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1"/>
                </a:solidFill>
              </a:defRPr>
            </a:lvl1pPr>
          </a:lstStyle>
          <a:p>
            <a:pPr marL="228600" lvl="0" indent="-228600">
              <a:lnSpc>
                <a:spcPct val="110000"/>
              </a:lnSpc>
            </a:pPr>
            <a:r>
              <a:rPr lang="en-US" dirty="0"/>
              <a:t>Caption</a:t>
            </a:r>
          </a:p>
        </p:txBody>
      </p:sp>
      <p:sp>
        <p:nvSpPr>
          <p:cNvPr id="10" name="Title 1">
            <a:extLst>
              <a:ext uri="{FF2B5EF4-FFF2-40B4-BE49-F238E27FC236}">
                <a16:creationId xmlns:a16="http://schemas.microsoft.com/office/drawing/2014/main" id="{2B58A67D-E2BA-5E0E-3071-A3CBE13E0608}"/>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solidFill>
                  <a:schemeClr val="tx1"/>
                </a:solidFill>
                <a:cs typeface="Haffer" pitchFamily="2" charset="77"/>
              </a:defRPr>
            </a:lvl1pPr>
          </a:lstStyle>
          <a:p>
            <a:r>
              <a:rPr lang="en-US" dirty="0"/>
              <a:t>Title of section</a:t>
            </a:r>
            <a:br>
              <a:rPr lang="en-US" dirty="0"/>
            </a:br>
            <a:r>
              <a:rPr lang="en-US" dirty="0"/>
              <a:t>Subtitle</a:t>
            </a:r>
          </a:p>
        </p:txBody>
      </p:sp>
      <p:sp>
        <p:nvSpPr>
          <p:cNvPr id="11" name="Text Placeholder 3">
            <a:extLst>
              <a:ext uri="{FF2B5EF4-FFF2-40B4-BE49-F238E27FC236}">
                <a16:creationId xmlns:a16="http://schemas.microsoft.com/office/drawing/2014/main" id="{FBA4A97E-24FB-005F-C16F-615E4CC326AA}"/>
              </a:ext>
            </a:extLst>
          </p:cNvPr>
          <p:cNvSpPr>
            <a:spLocks noGrp="1"/>
          </p:cNvSpPr>
          <p:nvPr>
            <p:ph type="body" sz="half" idx="12" hasCustomPrompt="1"/>
          </p:nvPr>
        </p:nvSpPr>
        <p:spPr>
          <a:xfrm>
            <a:off x="9712403" y="500555"/>
            <a:ext cx="14130000" cy="2349874"/>
          </a:xfrm>
          <a:prstGeom prst="rect">
            <a:avLst/>
          </a:prstGeom>
          <a:noFill/>
        </p:spPr>
        <p:txBody>
          <a:bodyPr anchor="t">
            <a:spAutoFit/>
          </a:bodyPr>
          <a:lstStyle>
            <a:lvl1pPr marL="0" indent="0" algn="l">
              <a:lnSpc>
                <a:spcPct val="110000"/>
              </a:lnSpc>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240487615"/>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body + 1 img">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84FB0872-372E-A1C8-817A-4918D22CA2AB}"/>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dirty="0"/>
              <a:t>Caption</a:t>
            </a:r>
          </a:p>
        </p:txBody>
      </p:sp>
      <p:sp>
        <p:nvSpPr>
          <p:cNvPr id="13" name="Title 1">
            <a:extLst>
              <a:ext uri="{FF2B5EF4-FFF2-40B4-BE49-F238E27FC236}">
                <a16:creationId xmlns:a16="http://schemas.microsoft.com/office/drawing/2014/main" id="{8EA084AB-8B12-9B61-77AE-6C52D041C40D}"/>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dirty="0"/>
              <a:t>Title of section</a:t>
            </a:r>
            <a:br>
              <a:rPr lang="en-US" dirty="0"/>
            </a:br>
            <a:r>
              <a:rPr lang="en-US" dirty="0"/>
              <a:t>Subtitle</a:t>
            </a:r>
          </a:p>
        </p:txBody>
      </p:sp>
      <p:sp>
        <p:nvSpPr>
          <p:cNvPr id="14" name="Text Placeholder 3">
            <a:extLst>
              <a:ext uri="{FF2B5EF4-FFF2-40B4-BE49-F238E27FC236}">
                <a16:creationId xmlns:a16="http://schemas.microsoft.com/office/drawing/2014/main" id="{53286F05-B2B3-C13D-441D-1970A1D39789}"/>
              </a:ext>
            </a:extLst>
          </p:cNvPr>
          <p:cNvSpPr>
            <a:spLocks noGrp="1"/>
          </p:cNvSpPr>
          <p:nvPr>
            <p:ph type="body" sz="half" idx="12" hasCustomPrompt="1"/>
          </p:nvPr>
        </p:nvSpPr>
        <p:spPr>
          <a:xfrm>
            <a:off x="9712403" y="500555"/>
            <a:ext cx="14130000" cy="2349874"/>
          </a:xfrm>
          <a:prstGeom prst="rect">
            <a:avLst/>
          </a:prstGeom>
          <a:noFill/>
        </p:spPr>
        <p:txBody>
          <a:bodyPr anchor="t">
            <a:spAutoFit/>
          </a:bodyPr>
          <a:lstStyle>
            <a:lvl1pPr marL="0" indent="0" algn="l">
              <a:lnSpc>
                <a:spcPct val="110000"/>
              </a:lnSpc>
              <a:buFont typeface="Arial" panose="020B0604020202020204" pitchFamily="34" charset="0"/>
              <a:buNone/>
              <a:defRPr sz="3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4" name="Picture Placeholder 6">
            <a:extLst>
              <a:ext uri="{FF2B5EF4-FFF2-40B4-BE49-F238E27FC236}">
                <a16:creationId xmlns:a16="http://schemas.microsoft.com/office/drawing/2014/main" id="{D130A552-1A30-482B-FC1C-4E70B7145A93}"/>
              </a:ext>
            </a:extLst>
          </p:cNvPr>
          <p:cNvSpPr>
            <a:spLocks noGrp="1"/>
          </p:cNvSpPr>
          <p:nvPr>
            <p:ph type="pic" sz="quarter" idx="38" hasCustomPrompt="1"/>
          </p:nvPr>
        </p:nvSpPr>
        <p:spPr>
          <a:xfrm>
            <a:off x="536970" y="3408979"/>
            <a:ext cx="23305443" cy="9806385"/>
          </a:xfrm>
          <a:prstGeom prst="roundRect">
            <a:avLst>
              <a:gd name="adj" fmla="val 1542"/>
            </a:avLst>
          </a:prstGeom>
        </p:spPr>
        <p:txBody>
          <a:bodyPr/>
          <a:lstStyle>
            <a:lvl1pPr algn="ctr">
              <a:defRPr sz="1000"/>
            </a:lvl1pPr>
          </a:lstStyle>
          <a:p>
            <a:r>
              <a:rPr lang="en-SE" dirty="0"/>
              <a:t> </a:t>
            </a:r>
          </a:p>
        </p:txBody>
      </p:sp>
    </p:spTree>
    <p:extLst>
      <p:ext uri="{BB962C8B-B14F-4D97-AF65-F5344CB8AC3E}">
        <p14:creationId xmlns:p14="http://schemas.microsoft.com/office/powerpoint/2010/main" val="2084299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title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937E98-9C8E-0B6F-7935-2827DFC96AA0}"/>
              </a:ext>
            </a:extLst>
          </p:cNvPr>
          <p:cNvSpPr>
            <a:spLocks noGrp="1"/>
          </p:cNvSpPr>
          <p:nvPr>
            <p:ph type="title" hasCustomPrompt="1"/>
          </p:nvPr>
        </p:nvSpPr>
        <p:spPr>
          <a:xfrm>
            <a:off x="537007" y="423251"/>
            <a:ext cx="15627096" cy="2990088"/>
          </a:xfrm>
        </p:spPr>
        <p:txBody>
          <a:bodyPr anchor="t">
            <a:normAutofit/>
          </a:bodyPr>
          <a:lstStyle>
            <a:lvl1pPr marL="0" indent="0">
              <a:spcBef>
                <a:spcPts val="1000"/>
              </a:spcBef>
              <a:buFont typeface="Arial" panose="020B0604020202020204" pitchFamily="34" charset="0"/>
              <a:buNone/>
              <a:defRPr sz="10000" b="0" i="0">
                <a:solidFill>
                  <a:schemeClr val="tx1"/>
                </a:solidFill>
                <a:cs typeface="Haffer" pitchFamily="2" charset="77"/>
              </a:defRPr>
            </a:lvl1pPr>
          </a:lstStyle>
          <a:p>
            <a:pPr lvl="0"/>
            <a:r>
              <a:rPr lang="en-US" dirty="0"/>
              <a:t>Presentation title text</a:t>
            </a:r>
            <a:br>
              <a:rPr lang="en-US" dirty="0"/>
            </a:br>
            <a:r>
              <a:rPr lang="en-US" dirty="0"/>
              <a:t>Subtitle here</a:t>
            </a:r>
          </a:p>
        </p:txBody>
      </p:sp>
      <p:pic>
        <p:nvPicPr>
          <p:cNvPr id="2" name="Bilde 1">
            <a:extLst>
              <a:ext uri="{FF2B5EF4-FFF2-40B4-BE49-F238E27FC236}">
                <a16:creationId xmlns:a16="http://schemas.microsoft.com/office/drawing/2014/main" id="{B9AF0D6F-EA8D-D477-B616-DC0F438A3367}"/>
              </a:ext>
            </a:extLst>
          </p:cNvPr>
          <p:cNvPicPr>
            <a:picLocks noChangeAspect="1"/>
          </p:cNvPicPr>
          <p:nvPr userDrawn="1"/>
        </p:nvPicPr>
        <p:blipFill>
          <a:blip r:embed="rId3"/>
          <a:stretch>
            <a:fillRect/>
          </a:stretch>
        </p:blipFill>
        <p:spPr>
          <a:xfrm>
            <a:off x="537007" y="12728942"/>
            <a:ext cx="2681374" cy="457880"/>
          </a:xfrm>
          <a:prstGeom prst="rect">
            <a:avLst/>
          </a:prstGeom>
        </p:spPr>
      </p:pic>
    </p:spTree>
    <p:extLst>
      <p:ext uri="{BB962C8B-B14F-4D97-AF65-F5344CB8AC3E}">
        <p14:creationId xmlns:p14="http://schemas.microsoft.com/office/powerpoint/2010/main" val="2420561265"/>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body + 1 img – Dark">
    <p:bg>
      <p:bgRef idx="1001">
        <a:schemeClr val="bg2"/>
      </p:bgRef>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AFE20A65-0DC8-0F38-C8C4-40D2E09A1229}"/>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1"/>
                </a:solidFill>
              </a:defRPr>
            </a:lvl1pPr>
          </a:lstStyle>
          <a:p>
            <a:pPr marL="228600" lvl="0" indent="-228600">
              <a:lnSpc>
                <a:spcPct val="110000"/>
              </a:lnSpc>
            </a:pPr>
            <a:r>
              <a:rPr lang="en-US" dirty="0"/>
              <a:t>Caption</a:t>
            </a:r>
          </a:p>
        </p:txBody>
      </p:sp>
      <p:sp>
        <p:nvSpPr>
          <p:cNvPr id="11" name="Title 1">
            <a:extLst>
              <a:ext uri="{FF2B5EF4-FFF2-40B4-BE49-F238E27FC236}">
                <a16:creationId xmlns:a16="http://schemas.microsoft.com/office/drawing/2014/main" id="{816EDAEE-AC78-3608-CCFE-3C9CA171E513}"/>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solidFill>
                  <a:schemeClr val="tx1"/>
                </a:solidFill>
                <a:cs typeface="Haffer" pitchFamily="2" charset="77"/>
              </a:defRPr>
            </a:lvl1pPr>
          </a:lstStyle>
          <a:p>
            <a:r>
              <a:rPr lang="en-US" dirty="0"/>
              <a:t>Title of section</a:t>
            </a:r>
            <a:br>
              <a:rPr lang="en-US" dirty="0"/>
            </a:br>
            <a:r>
              <a:rPr lang="en-US" dirty="0"/>
              <a:t>Subtitle</a:t>
            </a:r>
          </a:p>
        </p:txBody>
      </p:sp>
      <p:sp>
        <p:nvSpPr>
          <p:cNvPr id="12" name="Text Placeholder 3">
            <a:extLst>
              <a:ext uri="{FF2B5EF4-FFF2-40B4-BE49-F238E27FC236}">
                <a16:creationId xmlns:a16="http://schemas.microsoft.com/office/drawing/2014/main" id="{D37F5172-20AA-B604-D16F-C561818792D5}"/>
              </a:ext>
            </a:extLst>
          </p:cNvPr>
          <p:cNvSpPr>
            <a:spLocks noGrp="1"/>
          </p:cNvSpPr>
          <p:nvPr>
            <p:ph type="body" sz="half" idx="12" hasCustomPrompt="1"/>
          </p:nvPr>
        </p:nvSpPr>
        <p:spPr>
          <a:xfrm>
            <a:off x="9712403" y="500555"/>
            <a:ext cx="14130000" cy="2349874"/>
          </a:xfrm>
          <a:prstGeom prst="rect">
            <a:avLst/>
          </a:prstGeom>
          <a:noFill/>
        </p:spPr>
        <p:txBody>
          <a:bodyPr anchor="t">
            <a:spAutoFit/>
          </a:bodyPr>
          <a:lstStyle>
            <a:lvl1pPr marL="0" indent="0" algn="l">
              <a:lnSpc>
                <a:spcPct val="110000"/>
              </a:lnSpc>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3" name="Picture Placeholder 6">
            <a:extLst>
              <a:ext uri="{FF2B5EF4-FFF2-40B4-BE49-F238E27FC236}">
                <a16:creationId xmlns:a16="http://schemas.microsoft.com/office/drawing/2014/main" id="{7DB76E63-BC5B-F7A7-CAE5-D4E3EB410D41}"/>
              </a:ext>
            </a:extLst>
          </p:cNvPr>
          <p:cNvSpPr>
            <a:spLocks noGrp="1"/>
          </p:cNvSpPr>
          <p:nvPr>
            <p:ph type="pic" sz="quarter" idx="38" hasCustomPrompt="1"/>
          </p:nvPr>
        </p:nvSpPr>
        <p:spPr>
          <a:xfrm>
            <a:off x="536970" y="3408979"/>
            <a:ext cx="23305443" cy="9806385"/>
          </a:xfrm>
          <a:prstGeom prst="roundRect">
            <a:avLst>
              <a:gd name="adj" fmla="val 1542"/>
            </a:avLst>
          </a:prstGeom>
        </p:spPr>
        <p:txBody>
          <a:bodyPr/>
          <a:lstStyle>
            <a:lvl1pPr algn="ctr">
              <a:defRPr sz="1000">
                <a:solidFill>
                  <a:schemeClr val="tx1"/>
                </a:solidFill>
              </a:defRPr>
            </a:lvl1pPr>
          </a:lstStyle>
          <a:p>
            <a:r>
              <a:rPr lang="en-SE" dirty="0"/>
              <a:t> </a:t>
            </a:r>
          </a:p>
        </p:txBody>
      </p:sp>
    </p:spTree>
    <p:extLst>
      <p:ext uri="{BB962C8B-B14F-4D97-AF65-F5344CB8AC3E}">
        <p14:creationId xmlns:p14="http://schemas.microsoft.com/office/powerpoint/2010/main" val="2755445676"/>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body + 2 imgs">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225550D2-257D-F39E-0920-6D32DC3DD71B}"/>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dirty="0"/>
              <a:t>Caption</a:t>
            </a:r>
          </a:p>
        </p:txBody>
      </p:sp>
      <p:sp>
        <p:nvSpPr>
          <p:cNvPr id="3" name="Title 1">
            <a:extLst>
              <a:ext uri="{FF2B5EF4-FFF2-40B4-BE49-F238E27FC236}">
                <a16:creationId xmlns:a16="http://schemas.microsoft.com/office/drawing/2014/main" id="{26A0EFAB-D05A-4B08-A379-95EE4483B09E}"/>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dirty="0"/>
              <a:t>Title of section</a:t>
            </a:r>
            <a:br>
              <a:rPr lang="en-US" dirty="0"/>
            </a:br>
            <a:r>
              <a:rPr lang="en-US" dirty="0"/>
              <a:t>Subtitle</a:t>
            </a:r>
          </a:p>
        </p:txBody>
      </p:sp>
      <p:sp>
        <p:nvSpPr>
          <p:cNvPr id="4" name="Text Placeholder 3">
            <a:extLst>
              <a:ext uri="{FF2B5EF4-FFF2-40B4-BE49-F238E27FC236}">
                <a16:creationId xmlns:a16="http://schemas.microsoft.com/office/drawing/2014/main" id="{D3AD1704-A9C0-81C0-2081-4430BA4F6C1A}"/>
              </a:ext>
            </a:extLst>
          </p:cNvPr>
          <p:cNvSpPr>
            <a:spLocks noGrp="1"/>
          </p:cNvSpPr>
          <p:nvPr>
            <p:ph type="body" sz="half" idx="12" hasCustomPrompt="1"/>
          </p:nvPr>
        </p:nvSpPr>
        <p:spPr>
          <a:xfrm>
            <a:off x="9712403" y="500555"/>
            <a:ext cx="14130000" cy="2349874"/>
          </a:xfrm>
          <a:prstGeom prst="rect">
            <a:avLst/>
          </a:prstGeom>
          <a:noFill/>
        </p:spPr>
        <p:txBody>
          <a:bodyPr anchor="t">
            <a:spAutoFit/>
          </a:bodyPr>
          <a:lstStyle>
            <a:lvl1pPr marL="0" indent="0" algn="l">
              <a:lnSpc>
                <a:spcPct val="110000"/>
              </a:lnSpc>
              <a:buFont typeface="Arial" panose="020B0604020202020204" pitchFamily="34" charset="0"/>
              <a:buNone/>
              <a:defRPr sz="3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9" name="Picture Placeholder 6">
            <a:extLst>
              <a:ext uri="{FF2B5EF4-FFF2-40B4-BE49-F238E27FC236}">
                <a16:creationId xmlns:a16="http://schemas.microsoft.com/office/drawing/2014/main" id="{30A791BC-87CD-8835-92EA-7067BF1E2BE1}"/>
              </a:ext>
            </a:extLst>
          </p:cNvPr>
          <p:cNvSpPr>
            <a:spLocks noGrp="1"/>
          </p:cNvSpPr>
          <p:nvPr>
            <p:ph type="pic" sz="quarter" idx="40" hasCustomPrompt="1"/>
          </p:nvPr>
        </p:nvSpPr>
        <p:spPr>
          <a:xfrm>
            <a:off x="536971" y="3408979"/>
            <a:ext cx="11516520" cy="9806385"/>
          </a:xfrm>
          <a:prstGeom prst="roundRect">
            <a:avLst>
              <a:gd name="adj" fmla="val 1542"/>
            </a:avLst>
          </a:prstGeom>
        </p:spPr>
        <p:txBody>
          <a:bodyPr/>
          <a:lstStyle>
            <a:lvl1pPr algn="ctr">
              <a:defRPr sz="1000"/>
            </a:lvl1pPr>
          </a:lstStyle>
          <a:p>
            <a:r>
              <a:rPr lang="en-SE" dirty="0"/>
              <a:t> </a:t>
            </a:r>
          </a:p>
        </p:txBody>
      </p:sp>
      <p:sp>
        <p:nvSpPr>
          <p:cNvPr id="10" name="Picture Placeholder 6">
            <a:extLst>
              <a:ext uri="{FF2B5EF4-FFF2-40B4-BE49-F238E27FC236}">
                <a16:creationId xmlns:a16="http://schemas.microsoft.com/office/drawing/2014/main" id="{43478608-202D-8C17-0A3C-69E3763658A0}"/>
              </a:ext>
            </a:extLst>
          </p:cNvPr>
          <p:cNvSpPr>
            <a:spLocks noGrp="1"/>
          </p:cNvSpPr>
          <p:nvPr>
            <p:ph type="pic" sz="quarter" idx="39" hasCustomPrompt="1"/>
          </p:nvPr>
        </p:nvSpPr>
        <p:spPr>
          <a:xfrm>
            <a:off x="12330475" y="3408978"/>
            <a:ext cx="11516520" cy="9806385"/>
          </a:xfrm>
          <a:prstGeom prst="roundRect">
            <a:avLst>
              <a:gd name="adj" fmla="val 1542"/>
            </a:avLst>
          </a:prstGeom>
        </p:spPr>
        <p:txBody>
          <a:bodyPr/>
          <a:lstStyle>
            <a:lvl1pPr algn="ctr">
              <a:defRPr sz="1000"/>
            </a:lvl1pPr>
          </a:lstStyle>
          <a:p>
            <a:r>
              <a:rPr lang="en-SE" dirty="0"/>
              <a:t> </a:t>
            </a:r>
          </a:p>
        </p:txBody>
      </p:sp>
    </p:spTree>
    <p:extLst>
      <p:ext uri="{BB962C8B-B14F-4D97-AF65-F5344CB8AC3E}">
        <p14:creationId xmlns:p14="http://schemas.microsoft.com/office/powerpoint/2010/main" val="1232907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body + 2 imgs – Dark">
    <p:bg>
      <p:bgRef idx="1001">
        <a:schemeClr val="bg2"/>
      </p:bgRef>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4BF3E8BB-0E75-7128-96D6-A471CC91CDE9}"/>
              </a:ext>
            </a:extLst>
          </p:cNvPr>
          <p:cNvSpPr>
            <a:spLocks noGrp="1"/>
          </p:cNvSpPr>
          <p:nvPr>
            <p:ph type="pic" sz="quarter" idx="40" hasCustomPrompt="1"/>
          </p:nvPr>
        </p:nvSpPr>
        <p:spPr>
          <a:xfrm>
            <a:off x="536971" y="3421336"/>
            <a:ext cx="11516520" cy="9806385"/>
          </a:xfrm>
          <a:prstGeom prst="roundRect">
            <a:avLst>
              <a:gd name="adj" fmla="val 1542"/>
            </a:avLst>
          </a:prstGeom>
        </p:spPr>
        <p:txBody>
          <a:bodyPr/>
          <a:lstStyle>
            <a:lvl1pPr algn="ctr">
              <a:defRPr sz="1000">
                <a:solidFill>
                  <a:schemeClr val="tx1"/>
                </a:solidFill>
              </a:defRPr>
            </a:lvl1pPr>
          </a:lstStyle>
          <a:p>
            <a:r>
              <a:rPr lang="en-SE" dirty="0"/>
              <a:t> </a:t>
            </a:r>
          </a:p>
        </p:txBody>
      </p:sp>
      <p:sp>
        <p:nvSpPr>
          <p:cNvPr id="3" name="Picture Placeholder 6">
            <a:extLst>
              <a:ext uri="{FF2B5EF4-FFF2-40B4-BE49-F238E27FC236}">
                <a16:creationId xmlns:a16="http://schemas.microsoft.com/office/drawing/2014/main" id="{7F739431-CD2F-8275-D354-48FEE10957CD}"/>
              </a:ext>
            </a:extLst>
          </p:cNvPr>
          <p:cNvSpPr>
            <a:spLocks noGrp="1"/>
          </p:cNvSpPr>
          <p:nvPr>
            <p:ph type="pic" sz="quarter" idx="39" hasCustomPrompt="1"/>
          </p:nvPr>
        </p:nvSpPr>
        <p:spPr>
          <a:xfrm>
            <a:off x="12330475" y="3408978"/>
            <a:ext cx="11516520" cy="9806385"/>
          </a:xfrm>
          <a:prstGeom prst="roundRect">
            <a:avLst>
              <a:gd name="adj" fmla="val 1542"/>
            </a:avLst>
          </a:prstGeom>
        </p:spPr>
        <p:txBody>
          <a:bodyPr/>
          <a:lstStyle>
            <a:lvl1pPr algn="ctr">
              <a:defRPr sz="1000">
                <a:solidFill>
                  <a:schemeClr val="tx1"/>
                </a:solidFill>
              </a:defRPr>
            </a:lvl1pPr>
          </a:lstStyle>
          <a:p>
            <a:r>
              <a:rPr lang="en-SE" dirty="0"/>
              <a:t> </a:t>
            </a:r>
          </a:p>
        </p:txBody>
      </p:sp>
      <p:sp>
        <p:nvSpPr>
          <p:cNvPr id="5" name="Text Placeholder 3">
            <a:extLst>
              <a:ext uri="{FF2B5EF4-FFF2-40B4-BE49-F238E27FC236}">
                <a16:creationId xmlns:a16="http://schemas.microsoft.com/office/drawing/2014/main" id="{055B070A-44F4-F8AC-701B-DCBC151CFAC8}"/>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1"/>
                </a:solidFill>
              </a:defRPr>
            </a:lvl1pPr>
          </a:lstStyle>
          <a:p>
            <a:pPr marL="228600" lvl="0" indent="-228600">
              <a:lnSpc>
                <a:spcPct val="110000"/>
              </a:lnSpc>
            </a:pPr>
            <a:r>
              <a:rPr lang="en-US" dirty="0"/>
              <a:t>Caption</a:t>
            </a:r>
          </a:p>
        </p:txBody>
      </p:sp>
      <p:sp>
        <p:nvSpPr>
          <p:cNvPr id="6" name="Title 1">
            <a:extLst>
              <a:ext uri="{FF2B5EF4-FFF2-40B4-BE49-F238E27FC236}">
                <a16:creationId xmlns:a16="http://schemas.microsoft.com/office/drawing/2014/main" id="{8FD24EF4-CF66-9EC7-70C6-37E714F4E54B}"/>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solidFill>
                  <a:schemeClr val="tx1"/>
                </a:solidFill>
                <a:cs typeface="Haffer" pitchFamily="2" charset="77"/>
              </a:defRPr>
            </a:lvl1pPr>
          </a:lstStyle>
          <a:p>
            <a:r>
              <a:rPr lang="en-US" dirty="0"/>
              <a:t>Title of section</a:t>
            </a:r>
            <a:br>
              <a:rPr lang="en-US" dirty="0"/>
            </a:br>
            <a:r>
              <a:rPr lang="en-US" dirty="0"/>
              <a:t>Subtitle</a:t>
            </a:r>
          </a:p>
        </p:txBody>
      </p:sp>
      <p:sp>
        <p:nvSpPr>
          <p:cNvPr id="7" name="Text Placeholder 3">
            <a:extLst>
              <a:ext uri="{FF2B5EF4-FFF2-40B4-BE49-F238E27FC236}">
                <a16:creationId xmlns:a16="http://schemas.microsoft.com/office/drawing/2014/main" id="{165B5C5D-0344-2EDC-90FD-F01FCF296011}"/>
              </a:ext>
            </a:extLst>
          </p:cNvPr>
          <p:cNvSpPr>
            <a:spLocks noGrp="1"/>
          </p:cNvSpPr>
          <p:nvPr>
            <p:ph type="body" sz="half" idx="12" hasCustomPrompt="1"/>
          </p:nvPr>
        </p:nvSpPr>
        <p:spPr>
          <a:xfrm>
            <a:off x="9712403" y="500555"/>
            <a:ext cx="14130000" cy="2349874"/>
          </a:xfrm>
          <a:prstGeom prst="rect">
            <a:avLst/>
          </a:prstGeom>
          <a:noFill/>
        </p:spPr>
        <p:txBody>
          <a:bodyPr anchor="t">
            <a:spAutoFit/>
          </a:bodyPr>
          <a:lstStyle>
            <a:lvl1pPr marL="0" indent="0" algn="l">
              <a:lnSpc>
                <a:spcPct val="110000"/>
              </a:lnSpc>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3847657498"/>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body + 3 imgs">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9784EA5A-C589-4BB7-7C98-E5EC597E4590}"/>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dirty="0"/>
              <a:t>Caption</a:t>
            </a:r>
          </a:p>
        </p:txBody>
      </p:sp>
      <p:sp>
        <p:nvSpPr>
          <p:cNvPr id="3" name="Title 1">
            <a:extLst>
              <a:ext uri="{FF2B5EF4-FFF2-40B4-BE49-F238E27FC236}">
                <a16:creationId xmlns:a16="http://schemas.microsoft.com/office/drawing/2014/main" id="{1D3B3818-C617-79D7-8724-4A67F8B815FC}"/>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dirty="0"/>
              <a:t>Title of section</a:t>
            </a:r>
            <a:br>
              <a:rPr lang="en-US" dirty="0"/>
            </a:br>
            <a:r>
              <a:rPr lang="en-US" dirty="0"/>
              <a:t>Subtitle</a:t>
            </a:r>
          </a:p>
        </p:txBody>
      </p:sp>
      <p:sp>
        <p:nvSpPr>
          <p:cNvPr id="4" name="Text Placeholder 3">
            <a:extLst>
              <a:ext uri="{FF2B5EF4-FFF2-40B4-BE49-F238E27FC236}">
                <a16:creationId xmlns:a16="http://schemas.microsoft.com/office/drawing/2014/main" id="{FB5A5EEA-A2E5-0E6B-6D6E-D9D872C42704}"/>
              </a:ext>
            </a:extLst>
          </p:cNvPr>
          <p:cNvSpPr>
            <a:spLocks noGrp="1"/>
          </p:cNvSpPr>
          <p:nvPr>
            <p:ph type="body" sz="half" idx="12" hasCustomPrompt="1"/>
          </p:nvPr>
        </p:nvSpPr>
        <p:spPr>
          <a:xfrm>
            <a:off x="9712403" y="500555"/>
            <a:ext cx="14130000" cy="2349874"/>
          </a:xfrm>
          <a:prstGeom prst="rect">
            <a:avLst/>
          </a:prstGeom>
          <a:noFill/>
        </p:spPr>
        <p:txBody>
          <a:bodyPr anchor="t">
            <a:spAutoFit/>
          </a:bodyPr>
          <a:lstStyle>
            <a:lvl1pPr marL="0" indent="0" algn="l">
              <a:lnSpc>
                <a:spcPct val="110000"/>
              </a:lnSpc>
              <a:buFont typeface="Arial" panose="020B0604020202020204" pitchFamily="34" charset="0"/>
              <a:buNone/>
              <a:defRPr sz="3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8" name="Picture Placeholder 6">
            <a:extLst>
              <a:ext uri="{FF2B5EF4-FFF2-40B4-BE49-F238E27FC236}">
                <a16:creationId xmlns:a16="http://schemas.microsoft.com/office/drawing/2014/main" id="{3ED1B466-FC7C-FC51-57D2-205F85082F3B}"/>
              </a:ext>
            </a:extLst>
          </p:cNvPr>
          <p:cNvSpPr>
            <a:spLocks noGrp="1"/>
          </p:cNvSpPr>
          <p:nvPr>
            <p:ph type="pic" sz="quarter" idx="40" hasCustomPrompt="1"/>
          </p:nvPr>
        </p:nvSpPr>
        <p:spPr>
          <a:xfrm>
            <a:off x="536971" y="3408979"/>
            <a:ext cx="7586169" cy="9806385"/>
          </a:xfrm>
          <a:prstGeom prst="roundRect">
            <a:avLst>
              <a:gd name="adj" fmla="val 2341"/>
            </a:avLst>
          </a:prstGeom>
        </p:spPr>
        <p:txBody>
          <a:bodyPr/>
          <a:lstStyle>
            <a:lvl1pPr algn="ctr">
              <a:defRPr sz="1000"/>
            </a:lvl1pPr>
          </a:lstStyle>
          <a:p>
            <a:r>
              <a:rPr lang="en-SE" dirty="0"/>
              <a:t> </a:t>
            </a:r>
          </a:p>
        </p:txBody>
      </p:sp>
      <p:sp>
        <p:nvSpPr>
          <p:cNvPr id="19" name="Picture Placeholder 6">
            <a:extLst>
              <a:ext uri="{FF2B5EF4-FFF2-40B4-BE49-F238E27FC236}">
                <a16:creationId xmlns:a16="http://schemas.microsoft.com/office/drawing/2014/main" id="{EE84AF1A-F000-B3D1-B953-A39B751F3EA2}"/>
              </a:ext>
            </a:extLst>
          </p:cNvPr>
          <p:cNvSpPr>
            <a:spLocks noGrp="1"/>
          </p:cNvSpPr>
          <p:nvPr>
            <p:ph type="pic" sz="quarter" idx="41" hasCustomPrompt="1"/>
          </p:nvPr>
        </p:nvSpPr>
        <p:spPr>
          <a:xfrm>
            <a:off x="8404621" y="3408979"/>
            <a:ext cx="7586169" cy="9806385"/>
          </a:xfrm>
          <a:prstGeom prst="roundRect">
            <a:avLst>
              <a:gd name="adj" fmla="val 2341"/>
            </a:avLst>
          </a:prstGeom>
        </p:spPr>
        <p:txBody>
          <a:bodyPr/>
          <a:lstStyle>
            <a:lvl1pPr algn="ctr">
              <a:defRPr sz="1000"/>
            </a:lvl1pPr>
          </a:lstStyle>
          <a:p>
            <a:r>
              <a:rPr lang="en-SE" dirty="0"/>
              <a:t> </a:t>
            </a:r>
          </a:p>
        </p:txBody>
      </p:sp>
      <p:sp>
        <p:nvSpPr>
          <p:cNvPr id="20" name="Picture Placeholder 6">
            <a:extLst>
              <a:ext uri="{FF2B5EF4-FFF2-40B4-BE49-F238E27FC236}">
                <a16:creationId xmlns:a16="http://schemas.microsoft.com/office/drawing/2014/main" id="{D8492978-7680-49C0-2855-3E1FE948B93C}"/>
              </a:ext>
            </a:extLst>
          </p:cNvPr>
          <p:cNvSpPr>
            <a:spLocks noGrp="1"/>
          </p:cNvSpPr>
          <p:nvPr>
            <p:ph type="pic" sz="quarter" idx="42" hasCustomPrompt="1"/>
          </p:nvPr>
        </p:nvSpPr>
        <p:spPr>
          <a:xfrm>
            <a:off x="16272271" y="3408979"/>
            <a:ext cx="7586169" cy="9806385"/>
          </a:xfrm>
          <a:prstGeom prst="roundRect">
            <a:avLst>
              <a:gd name="adj" fmla="val 2341"/>
            </a:avLst>
          </a:prstGeom>
        </p:spPr>
        <p:txBody>
          <a:bodyPr/>
          <a:lstStyle>
            <a:lvl1pPr algn="ctr">
              <a:defRPr sz="1000"/>
            </a:lvl1pPr>
          </a:lstStyle>
          <a:p>
            <a:r>
              <a:rPr lang="en-SE" dirty="0"/>
              <a:t> </a:t>
            </a:r>
          </a:p>
        </p:txBody>
      </p:sp>
    </p:spTree>
    <p:extLst>
      <p:ext uri="{BB962C8B-B14F-4D97-AF65-F5344CB8AC3E}">
        <p14:creationId xmlns:p14="http://schemas.microsoft.com/office/powerpoint/2010/main" val="451713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body + 3 imgs – Dark">
    <p:bg>
      <p:bgRef idx="1001">
        <a:schemeClr val="bg2"/>
      </p:bgRef>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4BA2A878-831F-9CE5-AC31-2668F80BE54D}"/>
              </a:ext>
            </a:extLst>
          </p:cNvPr>
          <p:cNvSpPr>
            <a:spLocks noGrp="1"/>
          </p:cNvSpPr>
          <p:nvPr>
            <p:ph type="pic" sz="quarter" idx="40" hasCustomPrompt="1"/>
          </p:nvPr>
        </p:nvSpPr>
        <p:spPr>
          <a:xfrm>
            <a:off x="536971" y="3408979"/>
            <a:ext cx="7586169" cy="9806385"/>
          </a:xfrm>
          <a:prstGeom prst="roundRect">
            <a:avLst>
              <a:gd name="adj" fmla="val 2341"/>
            </a:avLst>
          </a:prstGeom>
        </p:spPr>
        <p:txBody>
          <a:bodyPr/>
          <a:lstStyle>
            <a:lvl1pPr algn="ctr">
              <a:defRPr sz="1000">
                <a:solidFill>
                  <a:schemeClr val="tx1"/>
                </a:solidFill>
              </a:defRPr>
            </a:lvl1pPr>
          </a:lstStyle>
          <a:p>
            <a:r>
              <a:rPr lang="en-SE" dirty="0"/>
              <a:t> </a:t>
            </a:r>
          </a:p>
        </p:txBody>
      </p:sp>
      <p:sp>
        <p:nvSpPr>
          <p:cNvPr id="4" name="Picture Placeholder 6">
            <a:extLst>
              <a:ext uri="{FF2B5EF4-FFF2-40B4-BE49-F238E27FC236}">
                <a16:creationId xmlns:a16="http://schemas.microsoft.com/office/drawing/2014/main" id="{C0ADE2D4-DE44-423D-2989-8751D2293A25}"/>
              </a:ext>
            </a:extLst>
          </p:cNvPr>
          <p:cNvSpPr>
            <a:spLocks noGrp="1"/>
          </p:cNvSpPr>
          <p:nvPr>
            <p:ph type="pic" sz="quarter" idx="41" hasCustomPrompt="1"/>
          </p:nvPr>
        </p:nvSpPr>
        <p:spPr>
          <a:xfrm>
            <a:off x="8404621" y="3408979"/>
            <a:ext cx="7586169" cy="9806385"/>
          </a:xfrm>
          <a:prstGeom prst="roundRect">
            <a:avLst>
              <a:gd name="adj" fmla="val 2341"/>
            </a:avLst>
          </a:prstGeom>
        </p:spPr>
        <p:txBody>
          <a:bodyPr/>
          <a:lstStyle>
            <a:lvl1pPr algn="ctr">
              <a:defRPr sz="1000">
                <a:solidFill>
                  <a:schemeClr val="tx1"/>
                </a:solidFill>
              </a:defRPr>
            </a:lvl1pPr>
          </a:lstStyle>
          <a:p>
            <a:r>
              <a:rPr lang="en-SE" dirty="0"/>
              <a:t> </a:t>
            </a:r>
          </a:p>
        </p:txBody>
      </p:sp>
      <p:sp>
        <p:nvSpPr>
          <p:cNvPr id="5" name="Picture Placeholder 6">
            <a:extLst>
              <a:ext uri="{FF2B5EF4-FFF2-40B4-BE49-F238E27FC236}">
                <a16:creationId xmlns:a16="http://schemas.microsoft.com/office/drawing/2014/main" id="{5393551C-9D9E-0A66-FAC4-0621D3FAFFC3}"/>
              </a:ext>
            </a:extLst>
          </p:cNvPr>
          <p:cNvSpPr>
            <a:spLocks noGrp="1"/>
          </p:cNvSpPr>
          <p:nvPr>
            <p:ph type="pic" sz="quarter" idx="42" hasCustomPrompt="1"/>
          </p:nvPr>
        </p:nvSpPr>
        <p:spPr>
          <a:xfrm>
            <a:off x="16272271" y="3408979"/>
            <a:ext cx="7586169" cy="9806385"/>
          </a:xfrm>
          <a:prstGeom prst="roundRect">
            <a:avLst>
              <a:gd name="adj" fmla="val 2341"/>
            </a:avLst>
          </a:prstGeom>
        </p:spPr>
        <p:txBody>
          <a:bodyPr/>
          <a:lstStyle>
            <a:lvl1pPr algn="ctr">
              <a:defRPr sz="1000">
                <a:solidFill>
                  <a:schemeClr val="tx1"/>
                </a:solidFill>
              </a:defRPr>
            </a:lvl1pPr>
          </a:lstStyle>
          <a:p>
            <a:r>
              <a:rPr lang="en-SE" dirty="0"/>
              <a:t> </a:t>
            </a:r>
          </a:p>
        </p:txBody>
      </p:sp>
      <p:sp>
        <p:nvSpPr>
          <p:cNvPr id="6" name="Text Placeholder 3">
            <a:extLst>
              <a:ext uri="{FF2B5EF4-FFF2-40B4-BE49-F238E27FC236}">
                <a16:creationId xmlns:a16="http://schemas.microsoft.com/office/drawing/2014/main" id="{90537246-2A6B-BB75-EC23-E0E4BD9FD8A9}"/>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1"/>
                </a:solidFill>
              </a:defRPr>
            </a:lvl1pPr>
          </a:lstStyle>
          <a:p>
            <a:pPr marL="228600" lvl="0" indent="-228600">
              <a:lnSpc>
                <a:spcPct val="110000"/>
              </a:lnSpc>
            </a:pPr>
            <a:r>
              <a:rPr lang="en-US" dirty="0"/>
              <a:t>Caption</a:t>
            </a:r>
          </a:p>
        </p:txBody>
      </p:sp>
      <p:sp>
        <p:nvSpPr>
          <p:cNvPr id="7" name="Title 1">
            <a:extLst>
              <a:ext uri="{FF2B5EF4-FFF2-40B4-BE49-F238E27FC236}">
                <a16:creationId xmlns:a16="http://schemas.microsoft.com/office/drawing/2014/main" id="{5B94C356-93EF-6D1E-E67C-B5FBC9AB7F44}"/>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solidFill>
                  <a:schemeClr val="tx1"/>
                </a:solidFill>
                <a:cs typeface="Haffer" pitchFamily="2" charset="77"/>
              </a:defRPr>
            </a:lvl1pPr>
          </a:lstStyle>
          <a:p>
            <a:r>
              <a:rPr lang="en-US" dirty="0"/>
              <a:t>Title of section</a:t>
            </a:r>
            <a:br>
              <a:rPr lang="en-US" dirty="0"/>
            </a:br>
            <a:r>
              <a:rPr lang="en-US" dirty="0"/>
              <a:t>Subtitle</a:t>
            </a:r>
          </a:p>
        </p:txBody>
      </p:sp>
      <p:sp>
        <p:nvSpPr>
          <p:cNvPr id="8" name="Text Placeholder 3">
            <a:extLst>
              <a:ext uri="{FF2B5EF4-FFF2-40B4-BE49-F238E27FC236}">
                <a16:creationId xmlns:a16="http://schemas.microsoft.com/office/drawing/2014/main" id="{09AFE086-C187-5AE6-31FF-33AF76CC2144}"/>
              </a:ext>
            </a:extLst>
          </p:cNvPr>
          <p:cNvSpPr>
            <a:spLocks noGrp="1"/>
          </p:cNvSpPr>
          <p:nvPr>
            <p:ph type="body" sz="half" idx="12" hasCustomPrompt="1"/>
          </p:nvPr>
        </p:nvSpPr>
        <p:spPr>
          <a:xfrm>
            <a:off x="9712403" y="500555"/>
            <a:ext cx="14130000" cy="2349874"/>
          </a:xfrm>
          <a:prstGeom prst="rect">
            <a:avLst/>
          </a:prstGeom>
          <a:noFill/>
        </p:spPr>
        <p:txBody>
          <a:bodyPr anchor="t">
            <a:spAutoFit/>
          </a:bodyPr>
          <a:lstStyle>
            <a:lvl1pPr marL="0" indent="0" algn="l">
              <a:lnSpc>
                <a:spcPct val="110000"/>
              </a:lnSpc>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1061359505"/>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body + 4 imgs">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1FB93A7-0952-712E-4ACA-F54222D97C76}"/>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dirty="0"/>
              <a:t>Caption</a:t>
            </a:r>
          </a:p>
        </p:txBody>
      </p:sp>
      <p:sp>
        <p:nvSpPr>
          <p:cNvPr id="4" name="Title 1">
            <a:extLst>
              <a:ext uri="{FF2B5EF4-FFF2-40B4-BE49-F238E27FC236}">
                <a16:creationId xmlns:a16="http://schemas.microsoft.com/office/drawing/2014/main" id="{AAE286A5-D9FF-FAFA-1374-8728CF7BAEB6}"/>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dirty="0"/>
              <a:t>Title of section</a:t>
            </a:r>
            <a:br>
              <a:rPr lang="en-US" dirty="0"/>
            </a:br>
            <a:r>
              <a:rPr lang="en-US" dirty="0"/>
              <a:t>Subtitle</a:t>
            </a:r>
          </a:p>
        </p:txBody>
      </p:sp>
      <p:sp>
        <p:nvSpPr>
          <p:cNvPr id="5" name="Text Placeholder 3">
            <a:extLst>
              <a:ext uri="{FF2B5EF4-FFF2-40B4-BE49-F238E27FC236}">
                <a16:creationId xmlns:a16="http://schemas.microsoft.com/office/drawing/2014/main" id="{4472E169-1A4E-2FC6-DE32-30DD786FE3E0}"/>
              </a:ext>
            </a:extLst>
          </p:cNvPr>
          <p:cNvSpPr>
            <a:spLocks noGrp="1"/>
          </p:cNvSpPr>
          <p:nvPr>
            <p:ph type="body" sz="half" idx="12" hasCustomPrompt="1"/>
          </p:nvPr>
        </p:nvSpPr>
        <p:spPr>
          <a:xfrm>
            <a:off x="9712403" y="500555"/>
            <a:ext cx="14130000" cy="2349874"/>
          </a:xfrm>
          <a:prstGeom prst="rect">
            <a:avLst/>
          </a:prstGeom>
          <a:noFill/>
        </p:spPr>
        <p:txBody>
          <a:bodyPr anchor="t">
            <a:spAutoFit/>
          </a:bodyPr>
          <a:lstStyle>
            <a:lvl1pPr marL="0" indent="0" algn="l">
              <a:lnSpc>
                <a:spcPct val="110000"/>
              </a:lnSpc>
              <a:buFont typeface="Arial" panose="020B0604020202020204" pitchFamily="34" charset="0"/>
              <a:buNone/>
              <a:defRPr sz="3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3" name="Picture Placeholder 6">
            <a:extLst>
              <a:ext uri="{FF2B5EF4-FFF2-40B4-BE49-F238E27FC236}">
                <a16:creationId xmlns:a16="http://schemas.microsoft.com/office/drawing/2014/main" id="{A88508BA-49ED-7E7D-1747-C698E5508278}"/>
              </a:ext>
            </a:extLst>
          </p:cNvPr>
          <p:cNvSpPr>
            <a:spLocks noGrp="1"/>
          </p:cNvSpPr>
          <p:nvPr>
            <p:ph type="pic" sz="quarter" idx="40" hasCustomPrompt="1"/>
          </p:nvPr>
        </p:nvSpPr>
        <p:spPr>
          <a:xfrm>
            <a:off x="536971" y="3408979"/>
            <a:ext cx="7586169" cy="4773477"/>
          </a:xfrm>
          <a:prstGeom prst="roundRect">
            <a:avLst>
              <a:gd name="adj" fmla="val 3610"/>
            </a:avLst>
          </a:prstGeom>
        </p:spPr>
        <p:txBody>
          <a:bodyPr/>
          <a:lstStyle>
            <a:lvl1pPr algn="ctr">
              <a:defRPr sz="1000"/>
            </a:lvl1pPr>
          </a:lstStyle>
          <a:p>
            <a:r>
              <a:rPr lang="en-SE" dirty="0"/>
              <a:t> </a:t>
            </a:r>
          </a:p>
        </p:txBody>
      </p:sp>
      <p:sp>
        <p:nvSpPr>
          <p:cNvPr id="15" name="Picture Placeholder 6">
            <a:extLst>
              <a:ext uri="{FF2B5EF4-FFF2-40B4-BE49-F238E27FC236}">
                <a16:creationId xmlns:a16="http://schemas.microsoft.com/office/drawing/2014/main" id="{2B2C33CA-27B1-A80B-7A6E-21B7D181C00C}"/>
              </a:ext>
            </a:extLst>
          </p:cNvPr>
          <p:cNvSpPr>
            <a:spLocks noGrp="1"/>
          </p:cNvSpPr>
          <p:nvPr>
            <p:ph type="pic" sz="quarter" idx="42" hasCustomPrompt="1"/>
          </p:nvPr>
        </p:nvSpPr>
        <p:spPr>
          <a:xfrm>
            <a:off x="16272271" y="3408979"/>
            <a:ext cx="7586169" cy="4773477"/>
          </a:xfrm>
          <a:prstGeom prst="roundRect">
            <a:avLst>
              <a:gd name="adj" fmla="val 3610"/>
            </a:avLst>
          </a:prstGeom>
        </p:spPr>
        <p:txBody>
          <a:bodyPr/>
          <a:lstStyle>
            <a:lvl1pPr algn="ctr">
              <a:defRPr sz="1000"/>
            </a:lvl1pPr>
          </a:lstStyle>
          <a:p>
            <a:r>
              <a:rPr lang="en-SE" dirty="0"/>
              <a:t> </a:t>
            </a:r>
          </a:p>
        </p:txBody>
      </p:sp>
      <p:sp>
        <p:nvSpPr>
          <p:cNvPr id="16" name="Picture Placeholder 6">
            <a:extLst>
              <a:ext uri="{FF2B5EF4-FFF2-40B4-BE49-F238E27FC236}">
                <a16:creationId xmlns:a16="http://schemas.microsoft.com/office/drawing/2014/main" id="{A28DC4A4-A612-D7BA-D787-7E1C5F7DCAB5}"/>
              </a:ext>
            </a:extLst>
          </p:cNvPr>
          <p:cNvSpPr>
            <a:spLocks noGrp="1"/>
          </p:cNvSpPr>
          <p:nvPr>
            <p:ph type="pic" sz="quarter" idx="43" hasCustomPrompt="1"/>
          </p:nvPr>
        </p:nvSpPr>
        <p:spPr>
          <a:xfrm>
            <a:off x="536971" y="8438179"/>
            <a:ext cx="7586169" cy="4773477"/>
          </a:xfrm>
          <a:prstGeom prst="roundRect">
            <a:avLst>
              <a:gd name="adj" fmla="val 3610"/>
            </a:avLst>
          </a:prstGeom>
        </p:spPr>
        <p:txBody>
          <a:bodyPr/>
          <a:lstStyle>
            <a:lvl1pPr algn="ctr">
              <a:defRPr sz="1000"/>
            </a:lvl1pPr>
          </a:lstStyle>
          <a:p>
            <a:r>
              <a:rPr lang="en-SE" dirty="0"/>
              <a:t> </a:t>
            </a:r>
          </a:p>
        </p:txBody>
      </p:sp>
      <p:sp>
        <p:nvSpPr>
          <p:cNvPr id="17" name="Picture Placeholder 6">
            <a:extLst>
              <a:ext uri="{FF2B5EF4-FFF2-40B4-BE49-F238E27FC236}">
                <a16:creationId xmlns:a16="http://schemas.microsoft.com/office/drawing/2014/main" id="{932F18BD-49C1-7BA5-807A-F50FB49C2BDB}"/>
              </a:ext>
            </a:extLst>
          </p:cNvPr>
          <p:cNvSpPr>
            <a:spLocks noGrp="1"/>
          </p:cNvSpPr>
          <p:nvPr>
            <p:ph type="pic" sz="quarter" idx="44" hasCustomPrompt="1"/>
          </p:nvPr>
        </p:nvSpPr>
        <p:spPr>
          <a:xfrm>
            <a:off x="16272271" y="8438179"/>
            <a:ext cx="7586169" cy="4773477"/>
          </a:xfrm>
          <a:prstGeom prst="roundRect">
            <a:avLst>
              <a:gd name="adj" fmla="val 3610"/>
            </a:avLst>
          </a:prstGeom>
        </p:spPr>
        <p:txBody>
          <a:bodyPr/>
          <a:lstStyle>
            <a:lvl1pPr algn="ctr">
              <a:defRPr sz="1000"/>
            </a:lvl1pPr>
          </a:lstStyle>
          <a:p>
            <a:r>
              <a:rPr lang="en-SE" dirty="0"/>
              <a:t> </a:t>
            </a:r>
          </a:p>
        </p:txBody>
      </p:sp>
      <p:sp>
        <p:nvSpPr>
          <p:cNvPr id="18" name="Picture Placeholder 6">
            <a:extLst>
              <a:ext uri="{FF2B5EF4-FFF2-40B4-BE49-F238E27FC236}">
                <a16:creationId xmlns:a16="http://schemas.microsoft.com/office/drawing/2014/main" id="{ED626C4F-3058-FFD0-21BA-1E13C0C7099A}"/>
              </a:ext>
            </a:extLst>
          </p:cNvPr>
          <p:cNvSpPr>
            <a:spLocks noGrp="1"/>
          </p:cNvSpPr>
          <p:nvPr>
            <p:ph type="pic" sz="quarter" idx="41" hasCustomPrompt="1"/>
          </p:nvPr>
        </p:nvSpPr>
        <p:spPr>
          <a:xfrm>
            <a:off x="8404621" y="3408979"/>
            <a:ext cx="7586169" cy="9806385"/>
          </a:xfrm>
          <a:prstGeom prst="roundRect">
            <a:avLst>
              <a:gd name="adj" fmla="val 2341"/>
            </a:avLst>
          </a:prstGeom>
        </p:spPr>
        <p:txBody>
          <a:bodyPr/>
          <a:lstStyle>
            <a:lvl1pPr algn="ctr">
              <a:defRPr sz="1000"/>
            </a:lvl1pPr>
          </a:lstStyle>
          <a:p>
            <a:r>
              <a:rPr lang="en-SE" dirty="0"/>
              <a:t> </a:t>
            </a:r>
          </a:p>
        </p:txBody>
      </p:sp>
    </p:spTree>
    <p:extLst>
      <p:ext uri="{BB962C8B-B14F-4D97-AF65-F5344CB8AC3E}">
        <p14:creationId xmlns:p14="http://schemas.microsoft.com/office/powerpoint/2010/main" val="3945920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body + 4 imgs – Dark">
    <p:bg>
      <p:bgRef idx="1001">
        <a:schemeClr val="bg2"/>
      </p:bgRef>
    </p:bg>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B5D98922-B474-B496-603B-742EE51B8256}"/>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1"/>
                </a:solidFill>
              </a:defRPr>
            </a:lvl1pPr>
          </a:lstStyle>
          <a:p>
            <a:pPr marL="228600" lvl="0" indent="-228600">
              <a:lnSpc>
                <a:spcPct val="110000"/>
              </a:lnSpc>
            </a:pPr>
            <a:r>
              <a:rPr lang="en-US" dirty="0"/>
              <a:t>Caption</a:t>
            </a:r>
          </a:p>
        </p:txBody>
      </p:sp>
      <p:sp>
        <p:nvSpPr>
          <p:cNvPr id="8" name="Title 1">
            <a:extLst>
              <a:ext uri="{FF2B5EF4-FFF2-40B4-BE49-F238E27FC236}">
                <a16:creationId xmlns:a16="http://schemas.microsoft.com/office/drawing/2014/main" id="{EB095C18-7886-EC4B-102F-883B0CDC30DD}"/>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solidFill>
                  <a:schemeClr val="tx1"/>
                </a:solidFill>
                <a:cs typeface="Haffer" pitchFamily="2" charset="77"/>
              </a:defRPr>
            </a:lvl1pPr>
          </a:lstStyle>
          <a:p>
            <a:r>
              <a:rPr lang="en-US" dirty="0"/>
              <a:t>Title of section</a:t>
            </a:r>
            <a:br>
              <a:rPr lang="en-US" dirty="0"/>
            </a:br>
            <a:r>
              <a:rPr lang="en-US" dirty="0"/>
              <a:t>Subtitle</a:t>
            </a:r>
          </a:p>
        </p:txBody>
      </p:sp>
      <p:sp>
        <p:nvSpPr>
          <p:cNvPr id="9" name="Text Placeholder 3">
            <a:extLst>
              <a:ext uri="{FF2B5EF4-FFF2-40B4-BE49-F238E27FC236}">
                <a16:creationId xmlns:a16="http://schemas.microsoft.com/office/drawing/2014/main" id="{0257D837-B28D-545A-0BC9-C4709E98335B}"/>
              </a:ext>
            </a:extLst>
          </p:cNvPr>
          <p:cNvSpPr>
            <a:spLocks noGrp="1"/>
          </p:cNvSpPr>
          <p:nvPr>
            <p:ph type="body" sz="half" idx="12" hasCustomPrompt="1"/>
          </p:nvPr>
        </p:nvSpPr>
        <p:spPr>
          <a:xfrm>
            <a:off x="9712403" y="500555"/>
            <a:ext cx="14130000" cy="2349874"/>
          </a:xfrm>
          <a:prstGeom prst="rect">
            <a:avLst/>
          </a:prstGeom>
          <a:noFill/>
        </p:spPr>
        <p:txBody>
          <a:bodyPr anchor="t">
            <a:spAutoFit/>
          </a:bodyPr>
          <a:lstStyle>
            <a:lvl1pPr marL="0" indent="0" algn="l">
              <a:lnSpc>
                <a:spcPct val="110000"/>
              </a:lnSpc>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5" name="Picture Placeholder 6">
            <a:extLst>
              <a:ext uri="{FF2B5EF4-FFF2-40B4-BE49-F238E27FC236}">
                <a16:creationId xmlns:a16="http://schemas.microsoft.com/office/drawing/2014/main" id="{4519112A-320A-DC06-6D3C-DFA05A56D9A9}"/>
              </a:ext>
            </a:extLst>
          </p:cNvPr>
          <p:cNvSpPr>
            <a:spLocks noGrp="1"/>
          </p:cNvSpPr>
          <p:nvPr>
            <p:ph type="pic" sz="quarter" idx="40" hasCustomPrompt="1"/>
          </p:nvPr>
        </p:nvSpPr>
        <p:spPr>
          <a:xfrm>
            <a:off x="536971" y="3408979"/>
            <a:ext cx="7586169" cy="4773477"/>
          </a:xfrm>
          <a:prstGeom prst="roundRect">
            <a:avLst>
              <a:gd name="adj" fmla="val 3610"/>
            </a:avLst>
          </a:prstGeom>
        </p:spPr>
        <p:txBody>
          <a:bodyPr/>
          <a:lstStyle>
            <a:lvl1pPr algn="ctr">
              <a:defRPr sz="1000">
                <a:solidFill>
                  <a:schemeClr val="tx1"/>
                </a:solidFill>
              </a:defRPr>
            </a:lvl1pPr>
          </a:lstStyle>
          <a:p>
            <a:r>
              <a:rPr lang="en-SE" dirty="0"/>
              <a:t> </a:t>
            </a:r>
          </a:p>
        </p:txBody>
      </p:sp>
      <p:sp>
        <p:nvSpPr>
          <p:cNvPr id="17" name="Picture Placeholder 6">
            <a:extLst>
              <a:ext uri="{FF2B5EF4-FFF2-40B4-BE49-F238E27FC236}">
                <a16:creationId xmlns:a16="http://schemas.microsoft.com/office/drawing/2014/main" id="{58BDABCD-A784-A91F-B81B-65AA7C6B1D35}"/>
              </a:ext>
            </a:extLst>
          </p:cNvPr>
          <p:cNvSpPr>
            <a:spLocks noGrp="1"/>
          </p:cNvSpPr>
          <p:nvPr>
            <p:ph type="pic" sz="quarter" idx="42" hasCustomPrompt="1"/>
          </p:nvPr>
        </p:nvSpPr>
        <p:spPr>
          <a:xfrm>
            <a:off x="16272271" y="3408979"/>
            <a:ext cx="7586169" cy="4773477"/>
          </a:xfrm>
          <a:prstGeom prst="roundRect">
            <a:avLst>
              <a:gd name="adj" fmla="val 3610"/>
            </a:avLst>
          </a:prstGeom>
        </p:spPr>
        <p:txBody>
          <a:bodyPr/>
          <a:lstStyle>
            <a:lvl1pPr algn="ctr">
              <a:defRPr sz="1000">
                <a:solidFill>
                  <a:schemeClr val="tx1"/>
                </a:solidFill>
              </a:defRPr>
            </a:lvl1pPr>
          </a:lstStyle>
          <a:p>
            <a:r>
              <a:rPr lang="en-SE" dirty="0"/>
              <a:t> </a:t>
            </a:r>
          </a:p>
        </p:txBody>
      </p:sp>
      <p:sp>
        <p:nvSpPr>
          <p:cNvPr id="18" name="Picture Placeholder 6">
            <a:extLst>
              <a:ext uri="{FF2B5EF4-FFF2-40B4-BE49-F238E27FC236}">
                <a16:creationId xmlns:a16="http://schemas.microsoft.com/office/drawing/2014/main" id="{A15D892E-DB7F-CA61-A077-260EE4F7E6F9}"/>
              </a:ext>
            </a:extLst>
          </p:cNvPr>
          <p:cNvSpPr>
            <a:spLocks noGrp="1"/>
          </p:cNvSpPr>
          <p:nvPr>
            <p:ph type="pic" sz="quarter" idx="43" hasCustomPrompt="1"/>
          </p:nvPr>
        </p:nvSpPr>
        <p:spPr>
          <a:xfrm>
            <a:off x="536971" y="8438179"/>
            <a:ext cx="7586169" cy="4773477"/>
          </a:xfrm>
          <a:prstGeom prst="roundRect">
            <a:avLst>
              <a:gd name="adj" fmla="val 3610"/>
            </a:avLst>
          </a:prstGeom>
        </p:spPr>
        <p:txBody>
          <a:bodyPr/>
          <a:lstStyle>
            <a:lvl1pPr algn="ctr">
              <a:defRPr sz="1000">
                <a:solidFill>
                  <a:schemeClr val="tx1"/>
                </a:solidFill>
              </a:defRPr>
            </a:lvl1pPr>
          </a:lstStyle>
          <a:p>
            <a:r>
              <a:rPr lang="en-SE" dirty="0"/>
              <a:t> </a:t>
            </a:r>
          </a:p>
        </p:txBody>
      </p:sp>
      <p:sp>
        <p:nvSpPr>
          <p:cNvPr id="19" name="Picture Placeholder 6">
            <a:extLst>
              <a:ext uri="{FF2B5EF4-FFF2-40B4-BE49-F238E27FC236}">
                <a16:creationId xmlns:a16="http://schemas.microsoft.com/office/drawing/2014/main" id="{A6801ACD-7315-7C07-B2CD-B5EB2A51E31B}"/>
              </a:ext>
            </a:extLst>
          </p:cNvPr>
          <p:cNvSpPr>
            <a:spLocks noGrp="1"/>
          </p:cNvSpPr>
          <p:nvPr>
            <p:ph type="pic" sz="quarter" idx="44" hasCustomPrompt="1"/>
          </p:nvPr>
        </p:nvSpPr>
        <p:spPr>
          <a:xfrm>
            <a:off x="16272271" y="8438179"/>
            <a:ext cx="7586169" cy="4773477"/>
          </a:xfrm>
          <a:prstGeom prst="roundRect">
            <a:avLst>
              <a:gd name="adj" fmla="val 3610"/>
            </a:avLst>
          </a:prstGeom>
        </p:spPr>
        <p:txBody>
          <a:bodyPr/>
          <a:lstStyle>
            <a:lvl1pPr algn="ctr">
              <a:defRPr sz="1000">
                <a:solidFill>
                  <a:schemeClr val="tx1"/>
                </a:solidFill>
              </a:defRPr>
            </a:lvl1pPr>
          </a:lstStyle>
          <a:p>
            <a:r>
              <a:rPr lang="en-SE" dirty="0"/>
              <a:t> </a:t>
            </a:r>
          </a:p>
        </p:txBody>
      </p:sp>
      <p:sp>
        <p:nvSpPr>
          <p:cNvPr id="20" name="Picture Placeholder 6">
            <a:extLst>
              <a:ext uri="{FF2B5EF4-FFF2-40B4-BE49-F238E27FC236}">
                <a16:creationId xmlns:a16="http://schemas.microsoft.com/office/drawing/2014/main" id="{379FDA0C-0537-E489-D47F-3D0A77C021F0}"/>
              </a:ext>
            </a:extLst>
          </p:cNvPr>
          <p:cNvSpPr>
            <a:spLocks noGrp="1"/>
          </p:cNvSpPr>
          <p:nvPr>
            <p:ph type="pic" sz="quarter" idx="41" hasCustomPrompt="1"/>
          </p:nvPr>
        </p:nvSpPr>
        <p:spPr>
          <a:xfrm>
            <a:off x="8404621" y="3408979"/>
            <a:ext cx="7586169" cy="9806385"/>
          </a:xfrm>
          <a:prstGeom prst="roundRect">
            <a:avLst>
              <a:gd name="adj" fmla="val 2341"/>
            </a:avLst>
          </a:prstGeom>
        </p:spPr>
        <p:txBody>
          <a:bodyPr/>
          <a:lstStyle>
            <a:lvl1pPr algn="ctr">
              <a:defRPr sz="1000">
                <a:solidFill>
                  <a:schemeClr val="tx1"/>
                </a:solidFill>
              </a:defRPr>
            </a:lvl1pPr>
          </a:lstStyle>
          <a:p>
            <a:r>
              <a:rPr lang="en-SE" dirty="0"/>
              <a:t> </a:t>
            </a:r>
          </a:p>
        </p:txBody>
      </p:sp>
    </p:spTree>
    <p:extLst>
      <p:ext uri="{BB962C8B-B14F-4D97-AF65-F5344CB8AC3E}">
        <p14:creationId xmlns:p14="http://schemas.microsoft.com/office/powerpoint/2010/main" val="3974063083"/>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body + 5 imgs">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2E85AE50-EF52-AD1D-627E-278C4B32C859}"/>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dirty="0"/>
              <a:t>Caption</a:t>
            </a:r>
          </a:p>
        </p:txBody>
      </p:sp>
      <p:sp>
        <p:nvSpPr>
          <p:cNvPr id="9" name="Title 1">
            <a:extLst>
              <a:ext uri="{FF2B5EF4-FFF2-40B4-BE49-F238E27FC236}">
                <a16:creationId xmlns:a16="http://schemas.microsoft.com/office/drawing/2014/main" id="{D1A5267C-BD8E-BC6F-23E2-D1181650E980}"/>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dirty="0"/>
              <a:t>Title of section</a:t>
            </a:r>
            <a:br>
              <a:rPr lang="en-US" dirty="0"/>
            </a:br>
            <a:r>
              <a:rPr lang="en-US" dirty="0"/>
              <a:t>Subtitle</a:t>
            </a:r>
          </a:p>
        </p:txBody>
      </p:sp>
      <p:sp>
        <p:nvSpPr>
          <p:cNvPr id="10" name="Text Placeholder 3">
            <a:extLst>
              <a:ext uri="{FF2B5EF4-FFF2-40B4-BE49-F238E27FC236}">
                <a16:creationId xmlns:a16="http://schemas.microsoft.com/office/drawing/2014/main" id="{62A78FC9-9DF2-B530-721D-F78BBBCE7E4D}"/>
              </a:ext>
            </a:extLst>
          </p:cNvPr>
          <p:cNvSpPr>
            <a:spLocks noGrp="1"/>
          </p:cNvSpPr>
          <p:nvPr>
            <p:ph type="body" sz="half" idx="12" hasCustomPrompt="1"/>
          </p:nvPr>
        </p:nvSpPr>
        <p:spPr>
          <a:xfrm>
            <a:off x="9712403" y="500555"/>
            <a:ext cx="14130000" cy="2349874"/>
          </a:xfrm>
          <a:prstGeom prst="rect">
            <a:avLst/>
          </a:prstGeom>
          <a:noFill/>
        </p:spPr>
        <p:txBody>
          <a:bodyPr anchor="t">
            <a:spAutoFit/>
          </a:bodyPr>
          <a:lstStyle>
            <a:lvl1pPr marL="0" indent="0" algn="l">
              <a:lnSpc>
                <a:spcPct val="110000"/>
              </a:lnSpc>
              <a:buFont typeface="Arial" panose="020B0604020202020204" pitchFamily="34" charset="0"/>
              <a:buNone/>
              <a:defRPr sz="3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 name="Picture Placeholder 6">
            <a:extLst>
              <a:ext uri="{FF2B5EF4-FFF2-40B4-BE49-F238E27FC236}">
                <a16:creationId xmlns:a16="http://schemas.microsoft.com/office/drawing/2014/main" id="{B90C84B3-C87B-5C17-3C8E-C587DCD68C08}"/>
              </a:ext>
            </a:extLst>
          </p:cNvPr>
          <p:cNvSpPr>
            <a:spLocks noGrp="1"/>
          </p:cNvSpPr>
          <p:nvPr>
            <p:ph type="pic" sz="quarter" idx="40" hasCustomPrompt="1"/>
          </p:nvPr>
        </p:nvSpPr>
        <p:spPr>
          <a:xfrm>
            <a:off x="536971" y="3408979"/>
            <a:ext cx="7586169" cy="4773477"/>
          </a:xfrm>
          <a:prstGeom prst="roundRect">
            <a:avLst>
              <a:gd name="adj" fmla="val 3610"/>
            </a:avLst>
          </a:prstGeom>
        </p:spPr>
        <p:txBody>
          <a:bodyPr/>
          <a:lstStyle>
            <a:lvl1pPr algn="ctr">
              <a:defRPr sz="1000"/>
            </a:lvl1pPr>
          </a:lstStyle>
          <a:p>
            <a:r>
              <a:rPr lang="en-SE" dirty="0"/>
              <a:t> </a:t>
            </a:r>
          </a:p>
        </p:txBody>
      </p:sp>
      <p:sp>
        <p:nvSpPr>
          <p:cNvPr id="12" name="Picture Placeholder 6">
            <a:extLst>
              <a:ext uri="{FF2B5EF4-FFF2-40B4-BE49-F238E27FC236}">
                <a16:creationId xmlns:a16="http://schemas.microsoft.com/office/drawing/2014/main" id="{0D6D8633-573B-FF0C-E1A7-C98F846E9A05}"/>
              </a:ext>
            </a:extLst>
          </p:cNvPr>
          <p:cNvSpPr>
            <a:spLocks noGrp="1"/>
          </p:cNvSpPr>
          <p:nvPr>
            <p:ph type="pic" sz="quarter" idx="42" hasCustomPrompt="1"/>
          </p:nvPr>
        </p:nvSpPr>
        <p:spPr>
          <a:xfrm>
            <a:off x="16272271" y="3408979"/>
            <a:ext cx="7586169" cy="4773477"/>
          </a:xfrm>
          <a:prstGeom prst="roundRect">
            <a:avLst>
              <a:gd name="adj" fmla="val 3610"/>
            </a:avLst>
          </a:prstGeom>
        </p:spPr>
        <p:txBody>
          <a:bodyPr/>
          <a:lstStyle>
            <a:lvl1pPr algn="ctr">
              <a:defRPr sz="1000"/>
            </a:lvl1pPr>
          </a:lstStyle>
          <a:p>
            <a:r>
              <a:rPr lang="en-SE" dirty="0"/>
              <a:t> </a:t>
            </a:r>
          </a:p>
        </p:txBody>
      </p:sp>
      <p:sp>
        <p:nvSpPr>
          <p:cNvPr id="13" name="Picture Placeholder 6">
            <a:extLst>
              <a:ext uri="{FF2B5EF4-FFF2-40B4-BE49-F238E27FC236}">
                <a16:creationId xmlns:a16="http://schemas.microsoft.com/office/drawing/2014/main" id="{F0DB7A58-BD49-42EE-505D-61E6A85BCD85}"/>
              </a:ext>
            </a:extLst>
          </p:cNvPr>
          <p:cNvSpPr>
            <a:spLocks noGrp="1"/>
          </p:cNvSpPr>
          <p:nvPr>
            <p:ph type="pic" sz="quarter" idx="43" hasCustomPrompt="1"/>
          </p:nvPr>
        </p:nvSpPr>
        <p:spPr>
          <a:xfrm>
            <a:off x="536971" y="8438179"/>
            <a:ext cx="7586169" cy="4773477"/>
          </a:xfrm>
          <a:prstGeom prst="roundRect">
            <a:avLst>
              <a:gd name="adj" fmla="val 3610"/>
            </a:avLst>
          </a:prstGeom>
        </p:spPr>
        <p:txBody>
          <a:bodyPr/>
          <a:lstStyle>
            <a:lvl1pPr algn="ctr">
              <a:defRPr sz="1000"/>
            </a:lvl1pPr>
          </a:lstStyle>
          <a:p>
            <a:r>
              <a:rPr lang="en-SE" dirty="0"/>
              <a:t> </a:t>
            </a:r>
          </a:p>
        </p:txBody>
      </p:sp>
      <p:sp>
        <p:nvSpPr>
          <p:cNvPr id="14" name="Picture Placeholder 6">
            <a:extLst>
              <a:ext uri="{FF2B5EF4-FFF2-40B4-BE49-F238E27FC236}">
                <a16:creationId xmlns:a16="http://schemas.microsoft.com/office/drawing/2014/main" id="{ACC5855C-DB27-3D5A-5ED1-DC866CD8DED2}"/>
              </a:ext>
            </a:extLst>
          </p:cNvPr>
          <p:cNvSpPr>
            <a:spLocks noGrp="1"/>
          </p:cNvSpPr>
          <p:nvPr>
            <p:ph type="pic" sz="quarter" idx="44" hasCustomPrompt="1"/>
          </p:nvPr>
        </p:nvSpPr>
        <p:spPr>
          <a:xfrm>
            <a:off x="16272271" y="8438179"/>
            <a:ext cx="7586169" cy="4773477"/>
          </a:xfrm>
          <a:prstGeom prst="roundRect">
            <a:avLst>
              <a:gd name="adj" fmla="val 3610"/>
            </a:avLst>
          </a:prstGeom>
        </p:spPr>
        <p:txBody>
          <a:bodyPr/>
          <a:lstStyle>
            <a:lvl1pPr algn="ctr">
              <a:defRPr sz="1000"/>
            </a:lvl1pPr>
          </a:lstStyle>
          <a:p>
            <a:r>
              <a:rPr lang="en-SE" dirty="0"/>
              <a:t> </a:t>
            </a:r>
          </a:p>
        </p:txBody>
      </p:sp>
      <p:sp>
        <p:nvSpPr>
          <p:cNvPr id="15" name="Picture Placeholder 6">
            <a:extLst>
              <a:ext uri="{FF2B5EF4-FFF2-40B4-BE49-F238E27FC236}">
                <a16:creationId xmlns:a16="http://schemas.microsoft.com/office/drawing/2014/main" id="{7B68DA4F-3E78-7858-D045-853CFB7901C6}"/>
              </a:ext>
            </a:extLst>
          </p:cNvPr>
          <p:cNvSpPr>
            <a:spLocks noGrp="1"/>
          </p:cNvSpPr>
          <p:nvPr>
            <p:ph type="pic" sz="quarter" idx="41" hasCustomPrompt="1"/>
          </p:nvPr>
        </p:nvSpPr>
        <p:spPr>
          <a:xfrm>
            <a:off x="8404621" y="3408979"/>
            <a:ext cx="7586169" cy="9806385"/>
          </a:xfrm>
          <a:prstGeom prst="roundRect">
            <a:avLst>
              <a:gd name="adj" fmla="val 2341"/>
            </a:avLst>
          </a:prstGeom>
        </p:spPr>
        <p:txBody>
          <a:bodyPr/>
          <a:lstStyle>
            <a:lvl1pPr algn="ctr">
              <a:defRPr sz="1000"/>
            </a:lvl1pPr>
          </a:lstStyle>
          <a:p>
            <a:r>
              <a:rPr lang="en-SE" dirty="0"/>
              <a:t> </a:t>
            </a:r>
          </a:p>
        </p:txBody>
      </p:sp>
    </p:spTree>
    <p:extLst>
      <p:ext uri="{BB962C8B-B14F-4D97-AF65-F5344CB8AC3E}">
        <p14:creationId xmlns:p14="http://schemas.microsoft.com/office/powerpoint/2010/main" val="36900492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body + 5 imgs – Dark">
    <p:bg>
      <p:bgRef idx="1001">
        <a:schemeClr val="bg2"/>
      </p:bgRef>
    </p:bg>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94C1A31C-08F4-D81C-825E-DC9C57DE6423}"/>
              </a:ext>
            </a:extLst>
          </p:cNvPr>
          <p:cNvSpPr>
            <a:spLocks noGrp="1"/>
          </p:cNvSpPr>
          <p:nvPr>
            <p:ph type="pic" sz="quarter" idx="41" hasCustomPrompt="1"/>
          </p:nvPr>
        </p:nvSpPr>
        <p:spPr>
          <a:xfrm>
            <a:off x="8404621" y="3408979"/>
            <a:ext cx="7586169" cy="9806385"/>
          </a:xfrm>
          <a:prstGeom prst="roundRect">
            <a:avLst>
              <a:gd name="adj" fmla="val 2341"/>
            </a:avLst>
          </a:prstGeom>
        </p:spPr>
        <p:txBody>
          <a:bodyPr/>
          <a:lstStyle>
            <a:lvl1pPr algn="ctr">
              <a:defRPr sz="1000">
                <a:solidFill>
                  <a:schemeClr val="tx1"/>
                </a:solidFill>
              </a:defRPr>
            </a:lvl1pPr>
          </a:lstStyle>
          <a:p>
            <a:r>
              <a:rPr lang="en-SE" dirty="0"/>
              <a:t> </a:t>
            </a:r>
          </a:p>
        </p:txBody>
      </p:sp>
      <p:sp>
        <p:nvSpPr>
          <p:cNvPr id="4" name="Picture Placeholder 6">
            <a:extLst>
              <a:ext uri="{FF2B5EF4-FFF2-40B4-BE49-F238E27FC236}">
                <a16:creationId xmlns:a16="http://schemas.microsoft.com/office/drawing/2014/main" id="{634C9256-3383-1B4F-6AEE-93136E4C9433}"/>
              </a:ext>
            </a:extLst>
          </p:cNvPr>
          <p:cNvSpPr>
            <a:spLocks noGrp="1"/>
          </p:cNvSpPr>
          <p:nvPr>
            <p:ph type="pic" sz="quarter" idx="40" hasCustomPrompt="1"/>
          </p:nvPr>
        </p:nvSpPr>
        <p:spPr>
          <a:xfrm>
            <a:off x="536971" y="3408979"/>
            <a:ext cx="7586169" cy="4773477"/>
          </a:xfrm>
          <a:prstGeom prst="roundRect">
            <a:avLst>
              <a:gd name="adj" fmla="val 3610"/>
            </a:avLst>
          </a:prstGeom>
        </p:spPr>
        <p:txBody>
          <a:bodyPr/>
          <a:lstStyle>
            <a:lvl1pPr algn="ctr">
              <a:defRPr sz="1000">
                <a:solidFill>
                  <a:schemeClr val="tx1"/>
                </a:solidFill>
              </a:defRPr>
            </a:lvl1pPr>
          </a:lstStyle>
          <a:p>
            <a:r>
              <a:rPr lang="en-SE" dirty="0"/>
              <a:t> </a:t>
            </a:r>
          </a:p>
        </p:txBody>
      </p:sp>
      <p:sp>
        <p:nvSpPr>
          <p:cNvPr id="6" name="Picture Placeholder 6">
            <a:extLst>
              <a:ext uri="{FF2B5EF4-FFF2-40B4-BE49-F238E27FC236}">
                <a16:creationId xmlns:a16="http://schemas.microsoft.com/office/drawing/2014/main" id="{058CCDEE-AED8-1378-3770-5222420F5587}"/>
              </a:ext>
            </a:extLst>
          </p:cNvPr>
          <p:cNvSpPr>
            <a:spLocks noGrp="1"/>
          </p:cNvSpPr>
          <p:nvPr>
            <p:ph type="pic" sz="quarter" idx="42" hasCustomPrompt="1"/>
          </p:nvPr>
        </p:nvSpPr>
        <p:spPr>
          <a:xfrm>
            <a:off x="16272271" y="3408979"/>
            <a:ext cx="7586169" cy="4773477"/>
          </a:xfrm>
          <a:prstGeom prst="roundRect">
            <a:avLst>
              <a:gd name="adj" fmla="val 3610"/>
            </a:avLst>
          </a:prstGeom>
        </p:spPr>
        <p:txBody>
          <a:bodyPr/>
          <a:lstStyle>
            <a:lvl1pPr algn="ctr">
              <a:defRPr sz="1000">
                <a:solidFill>
                  <a:schemeClr val="tx1"/>
                </a:solidFill>
              </a:defRPr>
            </a:lvl1pPr>
          </a:lstStyle>
          <a:p>
            <a:r>
              <a:rPr lang="en-SE" dirty="0"/>
              <a:t> </a:t>
            </a:r>
          </a:p>
        </p:txBody>
      </p:sp>
      <p:sp>
        <p:nvSpPr>
          <p:cNvPr id="7" name="Picture Placeholder 6">
            <a:extLst>
              <a:ext uri="{FF2B5EF4-FFF2-40B4-BE49-F238E27FC236}">
                <a16:creationId xmlns:a16="http://schemas.microsoft.com/office/drawing/2014/main" id="{A40B31BB-B84E-DF25-A879-AB7AF7CA2632}"/>
              </a:ext>
            </a:extLst>
          </p:cNvPr>
          <p:cNvSpPr>
            <a:spLocks noGrp="1"/>
          </p:cNvSpPr>
          <p:nvPr>
            <p:ph type="pic" sz="quarter" idx="43" hasCustomPrompt="1"/>
          </p:nvPr>
        </p:nvSpPr>
        <p:spPr>
          <a:xfrm>
            <a:off x="536971" y="8438179"/>
            <a:ext cx="7586169" cy="4773477"/>
          </a:xfrm>
          <a:prstGeom prst="roundRect">
            <a:avLst>
              <a:gd name="adj" fmla="val 3610"/>
            </a:avLst>
          </a:prstGeom>
        </p:spPr>
        <p:txBody>
          <a:bodyPr/>
          <a:lstStyle>
            <a:lvl1pPr algn="ctr">
              <a:defRPr sz="1000">
                <a:solidFill>
                  <a:schemeClr val="tx1"/>
                </a:solidFill>
              </a:defRPr>
            </a:lvl1pPr>
          </a:lstStyle>
          <a:p>
            <a:r>
              <a:rPr lang="en-SE" dirty="0"/>
              <a:t> </a:t>
            </a:r>
          </a:p>
        </p:txBody>
      </p:sp>
      <p:sp>
        <p:nvSpPr>
          <p:cNvPr id="8" name="Picture Placeholder 6">
            <a:extLst>
              <a:ext uri="{FF2B5EF4-FFF2-40B4-BE49-F238E27FC236}">
                <a16:creationId xmlns:a16="http://schemas.microsoft.com/office/drawing/2014/main" id="{C8FCBC35-FF12-BECF-70E7-44B47F3E27CC}"/>
              </a:ext>
            </a:extLst>
          </p:cNvPr>
          <p:cNvSpPr>
            <a:spLocks noGrp="1"/>
          </p:cNvSpPr>
          <p:nvPr>
            <p:ph type="pic" sz="quarter" idx="44" hasCustomPrompt="1"/>
          </p:nvPr>
        </p:nvSpPr>
        <p:spPr>
          <a:xfrm>
            <a:off x="16272271" y="8438179"/>
            <a:ext cx="7586169" cy="4773477"/>
          </a:xfrm>
          <a:prstGeom prst="roundRect">
            <a:avLst>
              <a:gd name="adj" fmla="val 3610"/>
            </a:avLst>
          </a:prstGeom>
        </p:spPr>
        <p:txBody>
          <a:bodyPr/>
          <a:lstStyle>
            <a:lvl1pPr algn="ctr">
              <a:defRPr sz="1000">
                <a:solidFill>
                  <a:schemeClr val="tx1"/>
                </a:solidFill>
              </a:defRPr>
            </a:lvl1pPr>
          </a:lstStyle>
          <a:p>
            <a:r>
              <a:rPr lang="en-SE" dirty="0"/>
              <a:t> </a:t>
            </a:r>
          </a:p>
        </p:txBody>
      </p:sp>
      <p:sp>
        <p:nvSpPr>
          <p:cNvPr id="2" name="Text Placeholder 3">
            <a:extLst>
              <a:ext uri="{FF2B5EF4-FFF2-40B4-BE49-F238E27FC236}">
                <a16:creationId xmlns:a16="http://schemas.microsoft.com/office/drawing/2014/main" id="{B06693E5-A829-6B1B-7F5B-D9D2AC752FC3}"/>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1"/>
                </a:solidFill>
              </a:defRPr>
            </a:lvl1pPr>
          </a:lstStyle>
          <a:p>
            <a:pPr marL="228600" lvl="0" indent="-228600">
              <a:lnSpc>
                <a:spcPct val="110000"/>
              </a:lnSpc>
            </a:pPr>
            <a:r>
              <a:rPr lang="en-US" dirty="0"/>
              <a:t>Caption</a:t>
            </a:r>
          </a:p>
        </p:txBody>
      </p:sp>
      <p:sp>
        <p:nvSpPr>
          <p:cNvPr id="9" name="Title 1">
            <a:extLst>
              <a:ext uri="{FF2B5EF4-FFF2-40B4-BE49-F238E27FC236}">
                <a16:creationId xmlns:a16="http://schemas.microsoft.com/office/drawing/2014/main" id="{5C28F724-6C5B-C9DE-8150-BF001413CFEB}"/>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solidFill>
                  <a:schemeClr val="tx1"/>
                </a:solidFill>
                <a:cs typeface="Haffer" pitchFamily="2" charset="77"/>
              </a:defRPr>
            </a:lvl1pPr>
          </a:lstStyle>
          <a:p>
            <a:r>
              <a:rPr lang="en-US" dirty="0"/>
              <a:t>Title of section</a:t>
            </a:r>
            <a:br>
              <a:rPr lang="en-US" dirty="0"/>
            </a:br>
            <a:r>
              <a:rPr lang="en-US" dirty="0"/>
              <a:t>Subtitle</a:t>
            </a:r>
          </a:p>
        </p:txBody>
      </p:sp>
      <p:sp>
        <p:nvSpPr>
          <p:cNvPr id="10" name="Text Placeholder 3">
            <a:extLst>
              <a:ext uri="{FF2B5EF4-FFF2-40B4-BE49-F238E27FC236}">
                <a16:creationId xmlns:a16="http://schemas.microsoft.com/office/drawing/2014/main" id="{14A01483-9806-4D16-3993-6E64A0E2221A}"/>
              </a:ext>
            </a:extLst>
          </p:cNvPr>
          <p:cNvSpPr>
            <a:spLocks noGrp="1"/>
          </p:cNvSpPr>
          <p:nvPr>
            <p:ph type="body" sz="half" idx="12" hasCustomPrompt="1"/>
          </p:nvPr>
        </p:nvSpPr>
        <p:spPr>
          <a:xfrm>
            <a:off x="9712403" y="500555"/>
            <a:ext cx="14130000" cy="2349874"/>
          </a:xfrm>
          <a:prstGeom prst="rect">
            <a:avLst/>
          </a:prstGeom>
          <a:noFill/>
        </p:spPr>
        <p:txBody>
          <a:bodyPr anchor="t">
            <a:spAutoFit/>
          </a:bodyPr>
          <a:lstStyle>
            <a:lvl1pPr marL="0" indent="0" algn="l">
              <a:lnSpc>
                <a:spcPct val="110000"/>
              </a:lnSpc>
              <a:spcBef>
                <a:spcPts val="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70065018"/>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 body + 6 imgs">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098E03C5-CD2C-1849-0051-64819A01086F}"/>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dirty="0"/>
              <a:t>Caption</a:t>
            </a:r>
          </a:p>
        </p:txBody>
      </p:sp>
      <p:sp>
        <p:nvSpPr>
          <p:cNvPr id="8" name="Title 1">
            <a:extLst>
              <a:ext uri="{FF2B5EF4-FFF2-40B4-BE49-F238E27FC236}">
                <a16:creationId xmlns:a16="http://schemas.microsoft.com/office/drawing/2014/main" id="{7F080FD2-FFBE-0AA3-F40A-2D2359689D9E}"/>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dirty="0"/>
              <a:t>Title of section</a:t>
            </a:r>
            <a:br>
              <a:rPr lang="en-US" dirty="0"/>
            </a:br>
            <a:r>
              <a:rPr lang="en-US" dirty="0"/>
              <a:t>Subtitle</a:t>
            </a:r>
          </a:p>
        </p:txBody>
      </p:sp>
      <p:sp>
        <p:nvSpPr>
          <p:cNvPr id="11" name="Text Placeholder 3">
            <a:extLst>
              <a:ext uri="{FF2B5EF4-FFF2-40B4-BE49-F238E27FC236}">
                <a16:creationId xmlns:a16="http://schemas.microsoft.com/office/drawing/2014/main" id="{D3DD5D7F-A44D-92C0-7439-C6F4CAF5358F}"/>
              </a:ext>
            </a:extLst>
          </p:cNvPr>
          <p:cNvSpPr>
            <a:spLocks noGrp="1"/>
          </p:cNvSpPr>
          <p:nvPr>
            <p:ph type="body" sz="half" idx="12" hasCustomPrompt="1"/>
          </p:nvPr>
        </p:nvSpPr>
        <p:spPr>
          <a:xfrm>
            <a:off x="9712403" y="500555"/>
            <a:ext cx="14130000" cy="2349874"/>
          </a:xfrm>
          <a:prstGeom prst="rect">
            <a:avLst/>
          </a:prstGeom>
          <a:noFill/>
        </p:spPr>
        <p:txBody>
          <a:bodyPr anchor="t">
            <a:spAutoFit/>
          </a:bodyPr>
          <a:lstStyle>
            <a:lvl1pPr marL="0" indent="0" algn="l">
              <a:lnSpc>
                <a:spcPct val="110000"/>
              </a:lnSpc>
              <a:spcBef>
                <a:spcPts val="0"/>
              </a:spcBef>
              <a:buFont typeface="Arial" panose="020B0604020202020204" pitchFamily="34" charset="0"/>
              <a:buNone/>
              <a:defRPr sz="3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 name="Picture Placeholder 6">
            <a:extLst>
              <a:ext uri="{FF2B5EF4-FFF2-40B4-BE49-F238E27FC236}">
                <a16:creationId xmlns:a16="http://schemas.microsoft.com/office/drawing/2014/main" id="{DAD249FC-BB94-AB6C-51BF-8481BBA064CE}"/>
              </a:ext>
            </a:extLst>
          </p:cNvPr>
          <p:cNvSpPr>
            <a:spLocks noGrp="1"/>
          </p:cNvSpPr>
          <p:nvPr>
            <p:ph type="pic" sz="quarter" idx="40" hasCustomPrompt="1"/>
          </p:nvPr>
        </p:nvSpPr>
        <p:spPr>
          <a:xfrm>
            <a:off x="536971" y="3408979"/>
            <a:ext cx="7586169" cy="4773477"/>
          </a:xfrm>
          <a:prstGeom prst="roundRect">
            <a:avLst>
              <a:gd name="adj" fmla="val 3610"/>
            </a:avLst>
          </a:prstGeom>
        </p:spPr>
        <p:txBody>
          <a:bodyPr/>
          <a:lstStyle>
            <a:lvl1pPr algn="ctr">
              <a:defRPr sz="1000"/>
            </a:lvl1pPr>
          </a:lstStyle>
          <a:p>
            <a:r>
              <a:rPr lang="en-SE" dirty="0"/>
              <a:t> </a:t>
            </a:r>
          </a:p>
        </p:txBody>
      </p:sp>
      <p:sp>
        <p:nvSpPr>
          <p:cNvPr id="12" name="Picture Placeholder 6">
            <a:extLst>
              <a:ext uri="{FF2B5EF4-FFF2-40B4-BE49-F238E27FC236}">
                <a16:creationId xmlns:a16="http://schemas.microsoft.com/office/drawing/2014/main" id="{22739B4A-B12D-F07B-7F94-89E48B42BA76}"/>
              </a:ext>
            </a:extLst>
          </p:cNvPr>
          <p:cNvSpPr>
            <a:spLocks noGrp="1"/>
          </p:cNvSpPr>
          <p:nvPr>
            <p:ph type="pic" sz="quarter" idx="42" hasCustomPrompt="1"/>
          </p:nvPr>
        </p:nvSpPr>
        <p:spPr>
          <a:xfrm>
            <a:off x="16272271" y="3408979"/>
            <a:ext cx="7586169" cy="4773477"/>
          </a:xfrm>
          <a:prstGeom prst="roundRect">
            <a:avLst>
              <a:gd name="adj" fmla="val 3610"/>
            </a:avLst>
          </a:prstGeom>
        </p:spPr>
        <p:txBody>
          <a:bodyPr/>
          <a:lstStyle>
            <a:lvl1pPr algn="ctr">
              <a:defRPr sz="1000"/>
            </a:lvl1pPr>
          </a:lstStyle>
          <a:p>
            <a:r>
              <a:rPr lang="en-SE" dirty="0"/>
              <a:t> </a:t>
            </a:r>
          </a:p>
        </p:txBody>
      </p:sp>
      <p:sp>
        <p:nvSpPr>
          <p:cNvPr id="13" name="Picture Placeholder 6">
            <a:extLst>
              <a:ext uri="{FF2B5EF4-FFF2-40B4-BE49-F238E27FC236}">
                <a16:creationId xmlns:a16="http://schemas.microsoft.com/office/drawing/2014/main" id="{40E09BB8-3F57-35B5-A559-45F6CB418DD4}"/>
              </a:ext>
            </a:extLst>
          </p:cNvPr>
          <p:cNvSpPr>
            <a:spLocks noGrp="1"/>
          </p:cNvSpPr>
          <p:nvPr>
            <p:ph type="pic" sz="quarter" idx="43" hasCustomPrompt="1"/>
          </p:nvPr>
        </p:nvSpPr>
        <p:spPr>
          <a:xfrm>
            <a:off x="536971" y="8438179"/>
            <a:ext cx="7586169" cy="4773477"/>
          </a:xfrm>
          <a:prstGeom prst="roundRect">
            <a:avLst>
              <a:gd name="adj" fmla="val 3610"/>
            </a:avLst>
          </a:prstGeom>
        </p:spPr>
        <p:txBody>
          <a:bodyPr/>
          <a:lstStyle>
            <a:lvl1pPr algn="ctr">
              <a:defRPr sz="1000"/>
            </a:lvl1pPr>
          </a:lstStyle>
          <a:p>
            <a:r>
              <a:rPr lang="en-SE" dirty="0"/>
              <a:t> </a:t>
            </a:r>
          </a:p>
        </p:txBody>
      </p:sp>
      <p:sp>
        <p:nvSpPr>
          <p:cNvPr id="14" name="Picture Placeholder 6">
            <a:extLst>
              <a:ext uri="{FF2B5EF4-FFF2-40B4-BE49-F238E27FC236}">
                <a16:creationId xmlns:a16="http://schemas.microsoft.com/office/drawing/2014/main" id="{A13EABA1-E706-0D41-854F-723F76324D56}"/>
              </a:ext>
            </a:extLst>
          </p:cNvPr>
          <p:cNvSpPr>
            <a:spLocks noGrp="1"/>
          </p:cNvSpPr>
          <p:nvPr>
            <p:ph type="pic" sz="quarter" idx="44" hasCustomPrompt="1"/>
          </p:nvPr>
        </p:nvSpPr>
        <p:spPr>
          <a:xfrm>
            <a:off x="16272271" y="8438179"/>
            <a:ext cx="7586169" cy="4773477"/>
          </a:xfrm>
          <a:prstGeom prst="roundRect">
            <a:avLst>
              <a:gd name="adj" fmla="val 3610"/>
            </a:avLst>
          </a:prstGeom>
        </p:spPr>
        <p:txBody>
          <a:bodyPr/>
          <a:lstStyle>
            <a:lvl1pPr algn="ctr">
              <a:defRPr sz="1000"/>
            </a:lvl1pPr>
          </a:lstStyle>
          <a:p>
            <a:r>
              <a:rPr lang="en-SE" dirty="0"/>
              <a:t> </a:t>
            </a:r>
          </a:p>
        </p:txBody>
      </p:sp>
      <p:sp>
        <p:nvSpPr>
          <p:cNvPr id="15" name="Picture Placeholder 6">
            <a:extLst>
              <a:ext uri="{FF2B5EF4-FFF2-40B4-BE49-F238E27FC236}">
                <a16:creationId xmlns:a16="http://schemas.microsoft.com/office/drawing/2014/main" id="{FBAED37C-A508-ED2F-603B-80BD9AF8B223}"/>
              </a:ext>
            </a:extLst>
          </p:cNvPr>
          <p:cNvSpPr>
            <a:spLocks noGrp="1"/>
          </p:cNvSpPr>
          <p:nvPr>
            <p:ph type="pic" sz="quarter" idx="41" hasCustomPrompt="1"/>
          </p:nvPr>
        </p:nvSpPr>
        <p:spPr>
          <a:xfrm>
            <a:off x="8404621" y="3408979"/>
            <a:ext cx="7586169" cy="4773477"/>
          </a:xfrm>
          <a:prstGeom prst="roundRect">
            <a:avLst>
              <a:gd name="adj" fmla="val 3610"/>
            </a:avLst>
          </a:prstGeom>
        </p:spPr>
        <p:txBody>
          <a:bodyPr/>
          <a:lstStyle>
            <a:lvl1pPr algn="ctr">
              <a:defRPr sz="1000"/>
            </a:lvl1pPr>
          </a:lstStyle>
          <a:p>
            <a:r>
              <a:rPr lang="en-SE" dirty="0"/>
              <a:t> </a:t>
            </a:r>
          </a:p>
        </p:txBody>
      </p:sp>
      <p:sp>
        <p:nvSpPr>
          <p:cNvPr id="16" name="Picture Placeholder 6">
            <a:extLst>
              <a:ext uri="{FF2B5EF4-FFF2-40B4-BE49-F238E27FC236}">
                <a16:creationId xmlns:a16="http://schemas.microsoft.com/office/drawing/2014/main" id="{F373886C-2680-59A3-4DC9-2E2E6DF17804}"/>
              </a:ext>
            </a:extLst>
          </p:cNvPr>
          <p:cNvSpPr>
            <a:spLocks noGrp="1"/>
          </p:cNvSpPr>
          <p:nvPr>
            <p:ph type="pic" sz="quarter" idx="45" hasCustomPrompt="1"/>
          </p:nvPr>
        </p:nvSpPr>
        <p:spPr>
          <a:xfrm>
            <a:off x="8404621" y="8438179"/>
            <a:ext cx="7586169" cy="4773477"/>
          </a:xfrm>
          <a:prstGeom prst="roundRect">
            <a:avLst>
              <a:gd name="adj" fmla="val 3610"/>
            </a:avLst>
          </a:prstGeom>
        </p:spPr>
        <p:txBody>
          <a:bodyPr/>
          <a:lstStyle>
            <a:lvl1pPr algn="ctr">
              <a:defRPr sz="1000"/>
            </a:lvl1pPr>
          </a:lstStyle>
          <a:p>
            <a:r>
              <a:rPr lang="en-SE" dirty="0"/>
              <a:t> </a:t>
            </a:r>
          </a:p>
        </p:txBody>
      </p:sp>
    </p:spTree>
    <p:extLst>
      <p:ext uri="{BB962C8B-B14F-4D97-AF65-F5344CB8AC3E}">
        <p14:creationId xmlns:p14="http://schemas.microsoft.com/office/powerpoint/2010/main" val="1728006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Intro title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937E98-9C8E-0B6F-7935-2827DFC96AA0}"/>
              </a:ext>
            </a:extLst>
          </p:cNvPr>
          <p:cNvSpPr>
            <a:spLocks noGrp="1"/>
          </p:cNvSpPr>
          <p:nvPr>
            <p:ph type="title" hasCustomPrompt="1"/>
          </p:nvPr>
        </p:nvSpPr>
        <p:spPr>
          <a:xfrm>
            <a:off x="537007" y="423251"/>
            <a:ext cx="15627096" cy="2990088"/>
          </a:xfrm>
        </p:spPr>
        <p:txBody>
          <a:bodyPr anchor="t">
            <a:normAutofit/>
          </a:bodyPr>
          <a:lstStyle>
            <a:lvl1pPr marL="0" indent="0">
              <a:spcBef>
                <a:spcPts val="1000"/>
              </a:spcBef>
              <a:buFont typeface="Arial" panose="020B0604020202020204" pitchFamily="34" charset="0"/>
              <a:buNone/>
              <a:defRPr sz="10000" b="0" i="0">
                <a:solidFill>
                  <a:schemeClr val="tx1"/>
                </a:solidFill>
                <a:cs typeface="Haffer" pitchFamily="2" charset="77"/>
              </a:defRPr>
            </a:lvl1pPr>
          </a:lstStyle>
          <a:p>
            <a:pPr lvl="0"/>
            <a:r>
              <a:rPr lang="en-US" dirty="0"/>
              <a:t>Presentation title text</a:t>
            </a:r>
            <a:br>
              <a:rPr lang="en-US" dirty="0"/>
            </a:br>
            <a:r>
              <a:rPr lang="en-US" dirty="0"/>
              <a:t>Subtitle here</a:t>
            </a:r>
          </a:p>
        </p:txBody>
      </p:sp>
      <p:pic>
        <p:nvPicPr>
          <p:cNvPr id="2" name="Bilde 1">
            <a:extLst>
              <a:ext uri="{FF2B5EF4-FFF2-40B4-BE49-F238E27FC236}">
                <a16:creationId xmlns:a16="http://schemas.microsoft.com/office/drawing/2014/main" id="{B9AF0D6F-EA8D-D477-B616-DC0F438A3367}"/>
              </a:ext>
            </a:extLst>
          </p:cNvPr>
          <p:cNvPicPr>
            <a:picLocks noChangeAspect="1"/>
          </p:cNvPicPr>
          <p:nvPr userDrawn="1"/>
        </p:nvPicPr>
        <p:blipFill>
          <a:blip r:embed="rId3"/>
          <a:stretch>
            <a:fillRect/>
          </a:stretch>
        </p:blipFill>
        <p:spPr>
          <a:xfrm>
            <a:off x="537007" y="12728942"/>
            <a:ext cx="2681374" cy="457880"/>
          </a:xfrm>
          <a:prstGeom prst="rect">
            <a:avLst/>
          </a:prstGeom>
        </p:spPr>
      </p:pic>
    </p:spTree>
    <p:extLst>
      <p:ext uri="{BB962C8B-B14F-4D97-AF65-F5344CB8AC3E}">
        <p14:creationId xmlns:p14="http://schemas.microsoft.com/office/powerpoint/2010/main" val="3984307867"/>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body + 6 imgs – Dark">
    <p:bg>
      <p:bgRef idx="1001">
        <a:schemeClr val="bg2"/>
      </p:bgRef>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9701B653-D57C-FAB5-D871-973BFB8C2104}"/>
              </a:ext>
            </a:extLst>
          </p:cNvPr>
          <p:cNvSpPr>
            <a:spLocks noGrp="1"/>
          </p:cNvSpPr>
          <p:nvPr>
            <p:ph type="pic" sz="quarter" idx="40" hasCustomPrompt="1"/>
          </p:nvPr>
        </p:nvSpPr>
        <p:spPr>
          <a:xfrm>
            <a:off x="536971" y="3408979"/>
            <a:ext cx="7586169" cy="4773477"/>
          </a:xfrm>
          <a:prstGeom prst="roundRect">
            <a:avLst>
              <a:gd name="adj" fmla="val 3610"/>
            </a:avLst>
          </a:prstGeom>
        </p:spPr>
        <p:txBody>
          <a:bodyPr/>
          <a:lstStyle>
            <a:lvl1pPr algn="ctr">
              <a:defRPr sz="1000">
                <a:solidFill>
                  <a:schemeClr val="tx1"/>
                </a:solidFill>
              </a:defRPr>
            </a:lvl1pPr>
          </a:lstStyle>
          <a:p>
            <a:r>
              <a:rPr lang="en-SE" dirty="0"/>
              <a:t> </a:t>
            </a:r>
          </a:p>
        </p:txBody>
      </p:sp>
      <p:sp>
        <p:nvSpPr>
          <p:cNvPr id="4" name="Picture Placeholder 6">
            <a:extLst>
              <a:ext uri="{FF2B5EF4-FFF2-40B4-BE49-F238E27FC236}">
                <a16:creationId xmlns:a16="http://schemas.microsoft.com/office/drawing/2014/main" id="{3187196D-C258-7C25-520E-5AB2651F085A}"/>
              </a:ext>
            </a:extLst>
          </p:cNvPr>
          <p:cNvSpPr>
            <a:spLocks noGrp="1"/>
          </p:cNvSpPr>
          <p:nvPr>
            <p:ph type="pic" sz="quarter" idx="42" hasCustomPrompt="1"/>
          </p:nvPr>
        </p:nvSpPr>
        <p:spPr>
          <a:xfrm>
            <a:off x="16272271" y="3408979"/>
            <a:ext cx="7586169" cy="4773477"/>
          </a:xfrm>
          <a:prstGeom prst="roundRect">
            <a:avLst>
              <a:gd name="adj" fmla="val 3610"/>
            </a:avLst>
          </a:prstGeom>
        </p:spPr>
        <p:txBody>
          <a:bodyPr/>
          <a:lstStyle>
            <a:lvl1pPr algn="ctr">
              <a:defRPr sz="1000">
                <a:solidFill>
                  <a:schemeClr val="tx1"/>
                </a:solidFill>
              </a:defRPr>
            </a:lvl1pPr>
          </a:lstStyle>
          <a:p>
            <a:r>
              <a:rPr lang="en-SE" dirty="0"/>
              <a:t> </a:t>
            </a:r>
          </a:p>
        </p:txBody>
      </p:sp>
      <p:sp>
        <p:nvSpPr>
          <p:cNvPr id="5" name="Picture Placeholder 6">
            <a:extLst>
              <a:ext uri="{FF2B5EF4-FFF2-40B4-BE49-F238E27FC236}">
                <a16:creationId xmlns:a16="http://schemas.microsoft.com/office/drawing/2014/main" id="{F6BCF753-490D-ED0D-8B20-E7D7C46D3A4B}"/>
              </a:ext>
            </a:extLst>
          </p:cNvPr>
          <p:cNvSpPr>
            <a:spLocks noGrp="1"/>
          </p:cNvSpPr>
          <p:nvPr>
            <p:ph type="pic" sz="quarter" idx="43" hasCustomPrompt="1"/>
          </p:nvPr>
        </p:nvSpPr>
        <p:spPr>
          <a:xfrm>
            <a:off x="536971" y="8438179"/>
            <a:ext cx="7586169" cy="4773477"/>
          </a:xfrm>
          <a:prstGeom prst="roundRect">
            <a:avLst>
              <a:gd name="adj" fmla="val 3610"/>
            </a:avLst>
          </a:prstGeom>
        </p:spPr>
        <p:txBody>
          <a:bodyPr/>
          <a:lstStyle>
            <a:lvl1pPr algn="ctr">
              <a:defRPr sz="1000">
                <a:solidFill>
                  <a:schemeClr val="tx1"/>
                </a:solidFill>
              </a:defRPr>
            </a:lvl1pPr>
          </a:lstStyle>
          <a:p>
            <a:r>
              <a:rPr lang="en-SE" dirty="0"/>
              <a:t> </a:t>
            </a:r>
          </a:p>
        </p:txBody>
      </p:sp>
      <p:sp>
        <p:nvSpPr>
          <p:cNvPr id="6" name="Picture Placeholder 6">
            <a:extLst>
              <a:ext uri="{FF2B5EF4-FFF2-40B4-BE49-F238E27FC236}">
                <a16:creationId xmlns:a16="http://schemas.microsoft.com/office/drawing/2014/main" id="{47BAD56D-4E2A-2F43-F69D-CA6E8C4F0895}"/>
              </a:ext>
            </a:extLst>
          </p:cNvPr>
          <p:cNvSpPr>
            <a:spLocks noGrp="1"/>
          </p:cNvSpPr>
          <p:nvPr>
            <p:ph type="pic" sz="quarter" idx="44" hasCustomPrompt="1"/>
          </p:nvPr>
        </p:nvSpPr>
        <p:spPr>
          <a:xfrm>
            <a:off x="16272271" y="8438179"/>
            <a:ext cx="7586169" cy="4773477"/>
          </a:xfrm>
          <a:prstGeom prst="roundRect">
            <a:avLst>
              <a:gd name="adj" fmla="val 3610"/>
            </a:avLst>
          </a:prstGeom>
        </p:spPr>
        <p:txBody>
          <a:bodyPr/>
          <a:lstStyle>
            <a:lvl1pPr algn="ctr">
              <a:defRPr sz="1000">
                <a:solidFill>
                  <a:schemeClr val="tx1"/>
                </a:solidFill>
              </a:defRPr>
            </a:lvl1pPr>
          </a:lstStyle>
          <a:p>
            <a:r>
              <a:rPr lang="en-SE" dirty="0"/>
              <a:t> </a:t>
            </a:r>
          </a:p>
        </p:txBody>
      </p:sp>
      <p:sp>
        <p:nvSpPr>
          <p:cNvPr id="7" name="Picture Placeholder 6">
            <a:extLst>
              <a:ext uri="{FF2B5EF4-FFF2-40B4-BE49-F238E27FC236}">
                <a16:creationId xmlns:a16="http://schemas.microsoft.com/office/drawing/2014/main" id="{0BAE9012-FA8D-7F78-18FC-0CE815A0C8FA}"/>
              </a:ext>
            </a:extLst>
          </p:cNvPr>
          <p:cNvSpPr>
            <a:spLocks noGrp="1"/>
          </p:cNvSpPr>
          <p:nvPr>
            <p:ph type="pic" sz="quarter" idx="41" hasCustomPrompt="1"/>
          </p:nvPr>
        </p:nvSpPr>
        <p:spPr>
          <a:xfrm>
            <a:off x="8404621" y="3408979"/>
            <a:ext cx="7586169" cy="4773477"/>
          </a:xfrm>
          <a:prstGeom prst="roundRect">
            <a:avLst>
              <a:gd name="adj" fmla="val 3610"/>
            </a:avLst>
          </a:prstGeom>
        </p:spPr>
        <p:txBody>
          <a:bodyPr/>
          <a:lstStyle>
            <a:lvl1pPr algn="ctr">
              <a:defRPr sz="1000">
                <a:solidFill>
                  <a:schemeClr val="tx1"/>
                </a:solidFill>
              </a:defRPr>
            </a:lvl1pPr>
          </a:lstStyle>
          <a:p>
            <a:r>
              <a:rPr lang="en-SE" dirty="0"/>
              <a:t> </a:t>
            </a:r>
          </a:p>
        </p:txBody>
      </p:sp>
      <p:sp>
        <p:nvSpPr>
          <p:cNvPr id="8" name="Picture Placeholder 6">
            <a:extLst>
              <a:ext uri="{FF2B5EF4-FFF2-40B4-BE49-F238E27FC236}">
                <a16:creationId xmlns:a16="http://schemas.microsoft.com/office/drawing/2014/main" id="{93616CAE-CCF4-FDAF-2EC1-7ECA28735790}"/>
              </a:ext>
            </a:extLst>
          </p:cNvPr>
          <p:cNvSpPr>
            <a:spLocks noGrp="1"/>
          </p:cNvSpPr>
          <p:nvPr>
            <p:ph type="pic" sz="quarter" idx="45" hasCustomPrompt="1"/>
          </p:nvPr>
        </p:nvSpPr>
        <p:spPr>
          <a:xfrm>
            <a:off x="8404621" y="8438179"/>
            <a:ext cx="7586169" cy="4773477"/>
          </a:xfrm>
          <a:prstGeom prst="roundRect">
            <a:avLst>
              <a:gd name="adj" fmla="val 3610"/>
            </a:avLst>
          </a:prstGeom>
        </p:spPr>
        <p:txBody>
          <a:bodyPr/>
          <a:lstStyle>
            <a:lvl1pPr algn="ctr">
              <a:defRPr sz="1000">
                <a:solidFill>
                  <a:schemeClr val="tx1"/>
                </a:solidFill>
              </a:defRPr>
            </a:lvl1pPr>
          </a:lstStyle>
          <a:p>
            <a:r>
              <a:rPr lang="en-SE" dirty="0"/>
              <a:t> </a:t>
            </a:r>
          </a:p>
        </p:txBody>
      </p:sp>
      <p:sp>
        <p:nvSpPr>
          <p:cNvPr id="9" name="Text Placeholder 3">
            <a:extLst>
              <a:ext uri="{FF2B5EF4-FFF2-40B4-BE49-F238E27FC236}">
                <a16:creationId xmlns:a16="http://schemas.microsoft.com/office/drawing/2014/main" id="{BFEEBD00-D08A-A59A-A9C9-4B5F6D1527A4}"/>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1"/>
                </a:solidFill>
              </a:defRPr>
            </a:lvl1pPr>
          </a:lstStyle>
          <a:p>
            <a:pPr marL="228600" lvl="0" indent="-228600">
              <a:lnSpc>
                <a:spcPct val="110000"/>
              </a:lnSpc>
            </a:pPr>
            <a:r>
              <a:rPr lang="en-US" dirty="0"/>
              <a:t>Caption</a:t>
            </a:r>
          </a:p>
        </p:txBody>
      </p:sp>
      <p:sp>
        <p:nvSpPr>
          <p:cNvPr id="10" name="Title 1">
            <a:extLst>
              <a:ext uri="{FF2B5EF4-FFF2-40B4-BE49-F238E27FC236}">
                <a16:creationId xmlns:a16="http://schemas.microsoft.com/office/drawing/2014/main" id="{DC01F4DA-D811-D598-0E7E-2851EFE67F58}"/>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solidFill>
                  <a:schemeClr val="tx1"/>
                </a:solidFill>
                <a:cs typeface="Haffer" pitchFamily="2" charset="77"/>
              </a:defRPr>
            </a:lvl1pPr>
          </a:lstStyle>
          <a:p>
            <a:r>
              <a:rPr lang="en-US" dirty="0"/>
              <a:t>Title of section</a:t>
            </a:r>
            <a:br>
              <a:rPr lang="en-US" dirty="0"/>
            </a:br>
            <a:r>
              <a:rPr lang="en-US" dirty="0"/>
              <a:t>Subtitle</a:t>
            </a:r>
          </a:p>
        </p:txBody>
      </p:sp>
      <p:sp>
        <p:nvSpPr>
          <p:cNvPr id="11" name="Text Placeholder 3">
            <a:extLst>
              <a:ext uri="{FF2B5EF4-FFF2-40B4-BE49-F238E27FC236}">
                <a16:creationId xmlns:a16="http://schemas.microsoft.com/office/drawing/2014/main" id="{3FB667C4-8FAF-F1DC-356C-2C20FFD60CB3}"/>
              </a:ext>
            </a:extLst>
          </p:cNvPr>
          <p:cNvSpPr>
            <a:spLocks noGrp="1"/>
          </p:cNvSpPr>
          <p:nvPr>
            <p:ph type="body" sz="half" idx="12" hasCustomPrompt="1"/>
          </p:nvPr>
        </p:nvSpPr>
        <p:spPr>
          <a:xfrm>
            <a:off x="9712403" y="500555"/>
            <a:ext cx="14130000" cy="2349874"/>
          </a:xfrm>
          <a:prstGeom prst="rect">
            <a:avLst/>
          </a:prstGeom>
          <a:noFill/>
        </p:spPr>
        <p:txBody>
          <a:bodyPr anchor="t">
            <a:spAutoFit/>
          </a:bodyPr>
          <a:lstStyle>
            <a:lvl1pPr marL="0" indent="0" algn="l">
              <a:lnSpc>
                <a:spcPct val="110000"/>
              </a:lnSpc>
              <a:spcBef>
                <a:spcPts val="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1156767483"/>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body + 6 imgs (no.)">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A5710898-077A-447C-D8B4-6D8F98F54241}"/>
              </a:ext>
            </a:extLst>
          </p:cNvPr>
          <p:cNvSpPr>
            <a:spLocks noGrp="1"/>
          </p:cNvSpPr>
          <p:nvPr>
            <p:ph type="pic" sz="quarter" idx="45" hasCustomPrompt="1"/>
          </p:nvPr>
        </p:nvSpPr>
        <p:spPr>
          <a:xfrm>
            <a:off x="536971" y="3408979"/>
            <a:ext cx="7586169" cy="4773477"/>
          </a:xfrm>
          <a:prstGeom prst="roundRect">
            <a:avLst>
              <a:gd name="adj" fmla="val 3610"/>
            </a:avLst>
          </a:prstGeom>
        </p:spPr>
        <p:txBody>
          <a:bodyPr/>
          <a:lstStyle>
            <a:lvl1pPr algn="ctr">
              <a:defRPr sz="1000"/>
            </a:lvl1pPr>
          </a:lstStyle>
          <a:p>
            <a:r>
              <a:rPr lang="en-SE" dirty="0"/>
              <a:t> </a:t>
            </a:r>
          </a:p>
        </p:txBody>
      </p:sp>
      <p:sp>
        <p:nvSpPr>
          <p:cNvPr id="9" name="Picture Placeholder 6">
            <a:extLst>
              <a:ext uri="{FF2B5EF4-FFF2-40B4-BE49-F238E27FC236}">
                <a16:creationId xmlns:a16="http://schemas.microsoft.com/office/drawing/2014/main" id="{123218C9-28F3-C86B-408B-CBF7B936D489}"/>
              </a:ext>
            </a:extLst>
          </p:cNvPr>
          <p:cNvSpPr>
            <a:spLocks noGrp="1"/>
          </p:cNvSpPr>
          <p:nvPr>
            <p:ph type="pic" sz="quarter" idx="46" hasCustomPrompt="1"/>
          </p:nvPr>
        </p:nvSpPr>
        <p:spPr>
          <a:xfrm>
            <a:off x="16272271" y="3408979"/>
            <a:ext cx="7586169" cy="4773477"/>
          </a:xfrm>
          <a:prstGeom prst="roundRect">
            <a:avLst>
              <a:gd name="adj" fmla="val 3610"/>
            </a:avLst>
          </a:prstGeom>
        </p:spPr>
        <p:txBody>
          <a:bodyPr/>
          <a:lstStyle>
            <a:lvl1pPr algn="ctr">
              <a:defRPr sz="1000"/>
            </a:lvl1pPr>
          </a:lstStyle>
          <a:p>
            <a:r>
              <a:rPr lang="en-SE" dirty="0"/>
              <a:t> </a:t>
            </a:r>
          </a:p>
        </p:txBody>
      </p:sp>
      <p:sp>
        <p:nvSpPr>
          <p:cNvPr id="10" name="Picture Placeholder 6">
            <a:extLst>
              <a:ext uri="{FF2B5EF4-FFF2-40B4-BE49-F238E27FC236}">
                <a16:creationId xmlns:a16="http://schemas.microsoft.com/office/drawing/2014/main" id="{BEDAE4AE-D44B-2443-7AA4-1D016BAF05F2}"/>
              </a:ext>
            </a:extLst>
          </p:cNvPr>
          <p:cNvSpPr>
            <a:spLocks noGrp="1"/>
          </p:cNvSpPr>
          <p:nvPr>
            <p:ph type="pic" sz="quarter" idx="47" hasCustomPrompt="1"/>
          </p:nvPr>
        </p:nvSpPr>
        <p:spPr>
          <a:xfrm>
            <a:off x="536971" y="8438179"/>
            <a:ext cx="7586169" cy="4773477"/>
          </a:xfrm>
          <a:prstGeom prst="roundRect">
            <a:avLst>
              <a:gd name="adj" fmla="val 3610"/>
            </a:avLst>
          </a:prstGeom>
        </p:spPr>
        <p:txBody>
          <a:bodyPr/>
          <a:lstStyle>
            <a:lvl1pPr algn="ctr">
              <a:defRPr sz="1000"/>
            </a:lvl1pPr>
          </a:lstStyle>
          <a:p>
            <a:r>
              <a:rPr lang="en-SE" dirty="0"/>
              <a:t> </a:t>
            </a:r>
          </a:p>
        </p:txBody>
      </p:sp>
      <p:sp>
        <p:nvSpPr>
          <p:cNvPr id="11" name="Picture Placeholder 6">
            <a:extLst>
              <a:ext uri="{FF2B5EF4-FFF2-40B4-BE49-F238E27FC236}">
                <a16:creationId xmlns:a16="http://schemas.microsoft.com/office/drawing/2014/main" id="{08C7EDEF-BB84-2DBC-19B4-1695987B280E}"/>
              </a:ext>
            </a:extLst>
          </p:cNvPr>
          <p:cNvSpPr>
            <a:spLocks noGrp="1"/>
          </p:cNvSpPr>
          <p:nvPr>
            <p:ph type="pic" sz="quarter" idx="48" hasCustomPrompt="1"/>
          </p:nvPr>
        </p:nvSpPr>
        <p:spPr>
          <a:xfrm>
            <a:off x="16272271" y="8438179"/>
            <a:ext cx="7586169" cy="4773477"/>
          </a:xfrm>
          <a:prstGeom prst="roundRect">
            <a:avLst>
              <a:gd name="adj" fmla="val 3610"/>
            </a:avLst>
          </a:prstGeom>
        </p:spPr>
        <p:txBody>
          <a:bodyPr/>
          <a:lstStyle>
            <a:lvl1pPr algn="ctr">
              <a:defRPr sz="1000"/>
            </a:lvl1pPr>
          </a:lstStyle>
          <a:p>
            <a:r>
              <a:rPr lang="en-SE" dirty="0"/>
              <a:t> </a:t>
            </a:r>
          </a:p>
        </p:txBody>
      </p:sp>
      <p:sp>
        <p:nvSpPr>
          <p:cNvPr id="18" name="Picture Placeholder 6">
            <a:extLst>
              <a:ext uri="{FF2B5EF4-FFF2-40B4-BE49-F238E27FC236}">
                <a16:creationId xmlns:a16="http://schemas.microsoft.com/office/drawing/2014/main" id="{B45D2B84-FCC1-42F7-81A5-C7BF66895B7D}"/>
              </a:ext>
            </a:extLst>
          </p:cNvPr>
          <p:cNvSpPr>
            <a:spLocks noGrp="1"/>
          </p:cNvSpPr>
          <p:nvPr>
            <p:ph type="pic" sz="quarter" idx="62" hasCustomPrompt="1"/>
          </p:nvPr>
        </p:nvSpPr>
        <p:spPr>
          <a:xfrm>
            <a:off x="8404621" y="3408979"/>
            <a:ext cx="7586169" cy="4773477"/>
          </a:xfrm>
          <a:prstGeom prst="roundRect">
            <a:avLst>
              <a:gd name="adj" fmla="val 3610"/>
            </a:avLst>
          </a:prstGeom>
        </p:spPr>
        <p:txBody>
          <a:bodyPr/>
          <a:lstStyle>
            <a:lvl1pPr algn="ctr">
              <a:defRPr sz="1000"/>
            </a:lvl1pPr>
          </a:lstStyle>
          <a:p>
            <a:r>
              <a:rPr lang="en-SE" dirty="0"/>
              <a:t> </a:t>
            </a:r>
          </a:p>
        </p:txBody>
      </p:sp>
      <p:sp>
        <p:nvSpPr>
          <p:cNvPr id="19" name="Picture Placeholder 6">
            <a:extLst>
              <a:ext uri="{FF2B5EF4-FFF2-40B4-BE49-F238E27FC236}">
                <a16:creationId xmlns:a16="http://schemas.microsoft.com/office/drawing/2014/main" id="{F6C4D97E-D313-4C67-FE75-0E13A93CE943}"/>
              </a:ext>
            </a:extLst>
          </p:cNvPr>
          <p:cNvSpPr>
            <a:spLocks noGrp="1"/>
          </p:cNvSpPr>
          <p:nvPr>
            <p:ph type="pic" sz="quarter" idx="63" hasCustomPrompt="1"/>
          </p:nvPr>
        </p:nvSpPr>
        <p:spPr>
          <a:xfrm>
            <a:off x="8404621" y="8438179"/>
            <a:ext cx="7586169" cy="4773477"/>
          </a:xfrm>
          <a:prstGeom prst="roundRect">
            <a:avLst>
              <a:gd name="adj" fmla="val 3610"/>
            </a:avLst>
          </a:prstGeom>
        </p:spPr>
        <p:txBody>
          <a:bodyPr/>
          <a:lstStyle>
            <a:lvl1pPr algn="ctr">
              <a:defRPr sz="1000"/>
            </a:lvl1pPr>
          </a:lstStyle>
          <a:p>
            <a:r>
              <a:rPr lang="en-SE" dirty="0"/>
              <a:t> </a:t>
            </a:r>
          </a:p>
        </p:txBody>
      </p:sp>
      <p:sp>
        <p:nvSpPr>
          <p:cNvPr id="12" name="Text Placeholder 3">
            <a:extLst>
              <a:ext uri="{FF2B5EF4-FFF2-40B4-BE49-F238E27FC236}">
                <a16:creationId xmlns:a16="http://schemas.microsoft.com/office/drawing/2014/main" id="{F02AB7F8-B8FD-CA6E-1500-BA6EEF567C81}"/>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dirty="0"/>
              <a:t>Caption</a:t>
            </a:r>
          </a:p>
        </p:txBody>
      </p:sp>
      <p:sp>
        <p:nvSpPr>
          <p:cNvPr id="13" name="Title 1">
            <a:extLst>
              <a:ext uri="{FF2B5EF4-FFF2-40B4-BE49-F238E27FC236}">
                <a16:creationId xmlns:a16="http://schemas.microsoft.com/office/drawing/2014/main" id="{FF9A896D-6775-E59A-9BA1-91F3CBCA4AA4}"/>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dirty="0"/>
              <a:t>Title of section</a:t>
            </a:r>
            <a:br>
              <a:rPr lang="en-US" dirty="0"/>
            </a:br>
            <a:r>
              <a:rPr lang="en-US" dirty="0"/>
              <a:t>Subtitle</a:t>
            </a:r>
          </a:p>
        </p:txBody>
      </p:sp>
      <p:sp>
        <p:nvSpPr>
          <p:cNvPr id="14" name="Text Placeholder 3">
            <a:extLst>
              <a:ext uri="{FF2B5EF4-FFF2-40B4-BE49-F238E27FC236}">
                <a16:creationId xmlns:a16="http://schemas.microsoft.com/office/drawing/2014/main" id="{55197E98-8617-D5EA-812F-82FF1F175B5C}"/>
              </a:ext>
            </a:extLst>
          </p:cNvPr>
          <p:cNvSpPr>
            <a:spLocks noGrp="1"/>
          </p:cNvSpPr>
          <p:nvPr>
            <p:ph type="body" sz="half" idx="12" hasCustomPrompt="1"/>
          </p:nvPr>
        </p:nvSpPr>
        <p:spPr>
          <a:xfrm>
            <a:off x="9712403" y="564055"/>
            <a:ext cx="6826670" cy="215798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5" name="Text Placeholder 3">
            <a:extLst>
              <a:ext uri="{FF2B5EF4-FFF2-40B4-BE49-F238E27FC236}">
                <a16:creationId xmlns:a16="http://schemas.microsoft.com/office/drawing/2014/main" id="{0B52F0FA-47E4-F9EC-091F-059DE8C41573}"/>
              </a:ext>
            </a:extLst>
          </p:cNvPr>
          <p:cNvSpPr>
            <a:spLocks noGrp="1"/>
          </p:cNvSpPr>
          <p:nvPr>
            <p:ph type="body" sz="half" idx="49" hasCustomPrompt="1"/>
          </p:nvPr>
        </p:nvSpPr>
        <p:spPr>
          <a:xfrm>
            <a:off x="17020324" y="564055"/>
            <a:ext cx="6826670" cy="215798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6" name="Text Placeholder 3">
            <a:extLst>
              <a:ext uri="{FF2B5EF4-FFF2-40B4-BE49-F238E27FC236}">
                <a16:creationId xmlns:a16="http://schemas.microsoft.com/office/drawing/2014/main" id="{C9594905-CBD7-D716-B58A-249044A52F18}"/>
              </a:ext>
            </a:extLst>
          </p:cNvPr>
          <p:cNvSpPr>
            <a:spLocks noGrp="1"/>
          </p:cNvSpPr>
          <p:nvPr>
            <p:ph type="body" sz="half" idx="50" hasCustomPrompt="1"/>
          </p:nvPr>
        </p:nvSpPr>
        <p:spPr>
          <a:xfrm>
            <a:off x="706397" y="3531610"/>
            <a:ext cx="4523824" cy="360612"/>
          </a:xfrm>
          <a:prstGeom prst="rect">
            <a:avLst/>
          </a:prstGeom>
        </p:spPr>
        <p:txBody>
          <a:bodyPr vert="horz" wrap="square" lIns="91440" tIns="45720" rIns="91440" bIns="45720" rtlCol="0">
            <a:spAutoFit/>
          </a:bodyPr>
          <a:lstStyle>
            <a:lvl1pPr marL="0" indent="0">
              <a:spcBef>
                <a:spcPts val="0"/>
              </a:spcBef>
              <a:buNone/>
              <a:defRPr lang="en-US" sz="1600" b="0" i="0" spc="-32" dirty="0" smtClean="0">
                <a:ea typeface="Helvetica Neue Medium"/>
                <a:cs typeface="Haffer" pitchFamily="2" charset="77"/>
              </a:defRPr>
            </a:lvl1pPr>
          </a:lstStyle>
          <a:p>
            <a:pPr marL="228600" lvl="0" indent="-228600">
              <a:lnSpc>
                <a:spcPct val="120000"/>
              </a:lnSpc>
            </a:pPr>
            <a:r>
              <a:rPr lang="en-US" dirty="0"/>
              <a:t>Lorem ipsum dolor sit </a:t>
            </a:r>
            <a:r>
              <a:rPr lang="en-US" dirty="0" err="1"/>
              <a:t>amet</a:t>
            </a:r>
            <a:r>
              <a:rPr lang="en-US" dirty="0"/>
              <a:t>.</a:t>
            </a:r>
          </a:p>
        </p:txBody>
      </p:sp>
      <p:sp>
        <p:nvSpPr>
          <p:cNvPr id="17" name="Text Placeholder 3">
            <a:extLst>
              <a:ext uri="{FF2B5EF4-FFF2-40B4-BE49-F238E27FC236}">
                <a16:creationId xmlns:a16="http://schemas.microsoft.com/office/drawing/2014/main" id="{25C2CC4D-2462-AEAA-B40A-437DCD2810B1}"/>
              </a:ext>
            </a:extLst>
          </p:cNvPr>
          <p:cNvSpPr>
            <a:spLocks noGrp="1"/>
          </p:cNvSpPr>
          <p:nvPr>
            <p:ph type="body" sz="half" idx="51" hasCustomPrompt="1"/>
          </p:nvPr>
        </p:nvSpPr>
        <p:spPr>
          <a:xfrm>
            <a:off x="7634511" y="3565612"/>
            <a:ext cx="292608" cy="292608"/>
          </a:xfrm>
          <a:prstGeom prst="ellipse">
            <a:avLst/>
          </a:prstGeom>
          <a:solidFill>
            <a:schemeClr val="tx1"/>
          </a:solidFill>
        </p:spPr>
        <p:txBody>
          <a:bodyPr vert="horz" lIns="0" tIns="0" rIns="0" bIns="0" rtlCol="0" anchor="ctr">
            <a:noAutofit/>
          </a:bodyPr>
          <a:lstStyle>
            <a:lvl1pPr marL="0" indent="0" algn="ctr">
              <a:spcBef>
                <a:spcPts val="0"/>
              </a:spcBef>
              <a:buNone/>
              <a:defRPr lang="en-US" sz="1200" b="0" i="0" dirty="0" smtClean="0">
                <a:solidFill>
                  <a:schemeClr val="bg1"/>
                </a:solidFill>
                <a:ea typeface="Helvetica Neue Medium"/>
                <a:cs typeface="Haffer" pitchFamily="2" charset="77"/>
              </a:defRPr>
            </a:lvl1pPr>
          </a:lstStyle>
          <a:p>
            <a:pPr marL="228600" lvl="0" indent="-228600" algn="ctr"/>
            <a:r>
              <a:rPr lang="en-US" dirty="0"/>
              <a:t>1</a:t>
            </a:r>
          </a:p>
        </p:txBody>
      </p:sp>
      <p:sp>
        <p:nvSpPr>
          <p:cNvPr id="22" name="Text Placeholder 3">
            <a:extLst>
              <a:ext uri="{FF2B5EF4-FFF2-40B4-BE49-F238E27FC236}">
                <a16:creationId xmlns:a16="http://schemas.microsoft.com/office/drawing/2014/main" id="{2B770796-949B-EA8D-E0B1-0BDE47FA79A2}"/>
              </a:ext>
            </a:extLst>
          </p:cNvPr>
          <p:cNvSpPr>
            <a:spLocks noGrp="1"/>
          </p:cNvSpPr>
          <p:nvPr>
            <p:ph type="body" sz="half" idx="52" hasCustomPrompt="1"/>
          </p:nvPr>
        </p:nvSpPr>
        <p:spPr>
          <a:xfrm>
            <a:off x="8568391" y="3531610"/>
            <a:ext cx="4523824" cy="360612"/>
          </a:xfrm>
          <a:prstGeom prst="rect">
            <a:avLst/>
          </a:prstGeom>
        </p:spPr>
        <p:txBody>
          <a:bodyPr vert="horz" wrap="square" lIns="91440" tIns="45720" rIns="91440" bIns="45720" rtlCol="0">
            <a:spAutoFit/>
          </a:bodyPr>
          <a:lstStyle>
            <a:lvl1pPr marL="0" indent="0">
              <a:spcBef>
                <a:spcPts val="0"/>
              </a:spcBef>
              <a:buNone/>
              <a:defRPr lang="en-US" sz="1600" b="0" i="0" spc="-32" dirty="0" smtClean="0">
                <a:ea typeface="Helvetica Neue Medium"/>
                <a:cs typeface="Haffer" pitchFamily="2" charset="77"/>
              </a:defRPr>
            </a:lvl1pPr>
          </a:lstStyle>
          <a:p>
            <a:pPr marL="228600" lvl="0" indent="-228600">
              <a:lnSpc>
                <a:spcPct val="120000"/>
              </a:lnSpc>
            </a:pPr>
            <a:r>
              <a:rPr lang="en-US" dirty="0"/>
              <a:t>Lorem ipsum dolor sit </a:t>
            </a:r>
            <a:r>
              <a:rPr lang="en-US" dirty="0" err="1"/>
              <a:t>amet</a:t>
            </a:r>
            <a:r>
              <a:rPr lang="en-US" dirty="0"/>
              <a:t>.</a:t>
            </a:r>
          </a:p>
        </p:txBody>
      </p:sp>
      <p:sp>
        <p:nvSpPr>
          <p:cNvPr id="23" name="Text Placeholder 3">
            <a:extLst>
              <a:ext uri="{FF2B5EF4-FFF2-40B4-BE49-F238E27FC236}">
                <a16:creationId xmlns:a16="http://schemas.microsoft.com/office/drawing/2014/main" id="{B4049102-12A2-516E-835A-D8B65630054D}"/>
              </a:ext>
            </a:extLst>
          </p:cNvPr>
          <p:cNvSpPr>
            <a:spLocks noGrp="1"/>
          </p:cNvSpPr>
          <p:nvPr>
            <p:ph type="body" sz="half" idx="53" hasCustomPrompt="1"/>
          </p:nvPr>
        </p:nvSpPr>
        <p:spPr>
          <a:xfrm>
            <a:off x="16430384" y="3531610"/>
            <a:ext cx="4523824" cy="360612"/>
          </a:xfrm>
          <a:prstGeom prst="rect">
            <a:avLst/>
          </a:prstGeom>
        </p:spPr>
        <p:txBody>
          <a:bodyPr vert="horz" wrap="square" lIns="91440" tIns="45720" rIns="91440" bIns="45720" rtlCol="0">
            <a:spAutoFit/>
          </a:bodyPr>
          <a:lstStyle>
            <a:lvl1pPr marL="0" indent="0">
              <a:spcBef>
                <a:spcPts val="0"/>
              </a:spcBef>
              <a:buNone/>
              <a:defRPr lang="en-US" sz="1600" b="0" i="0" spc="-32" dirty="0" smtClean="0">
                <a:ea typeface="Helvetica Neue Medium"/>
                <a:cs typeface="Haffer" pitchFamily="2" charset="77"/>
              </a:defRPr>
            </a:lvl1pPr>
          </a:lstStyle>
          <a:p>
            <a:pPr marL="228600" lvl="0" indent="-228600">
              <a:lnSpc>
                <a:spcPct val="120000"/>
              </a:lnSpc>
            </a:pPr>
            <a:r>
              <a:rPr lang="en-US" dirty="0"/>
              <a:t>Lorem ipsum dolor sit </a:t>
            </a:r>
            <a:r>
              <a:rPr lang="en-US" dirty="0" err="1"/>
              <a:t>amet</a:t>
            </a:r>
            <a:r>
              <a:rPr lang="en-US" dirty="0"/>
              <a:t>.</a:t>
            </a:r>
          </a:p>
        </p:txBody>
      </p:sp>
      <p:sp>
        <p:nvSpPr>
          <p:cNvPr id="24" name="Text Placeholder 3">
            <a:extLst>
              <a:ext uri="{FF2B5EF4-FFF2-40B4-BE49-F238E27FC236}">
                <a16:creationId xmlns:a16="http://schemas.microsoft.com/office/drawing/2014/main" id="{360EE78A-A542-DCBD-2001-5EE7AE35A7DC}"/>
              </a:ext>
            </a:extLst>
          </p:cNvPr>
          <p:cNvSpPr>
            <a:spLocks noGrp="1"/>
          </p:cNvSpPr>
          <p:nvPr>
            <p:ph type="body" sz="half" idx="54" hasCustomPrompt="1"/>
          </p:nvPr>
        </p:nvSpPr>
        <p:spPr>
          <a:xfrm>
            <a:off x="15496504" y="3565612"/>
            <a:ext cx="292608" cy="292608"/>
          </a:xfrm>
          <a:prstGeom prst="ellipse">
            <a:avLst/>
          </a:prstGeom>
          <a:solidFill>
            <a:schemeClr val="tx1"/>
          </a:solidFill>
        </p:spPr>
        <p:txBody>
          <a:bodyPr vert="horz" lIns="0" tIns="0" rIns="0" bIns="0" rtlCol="0" anchor="ctr">
            <a:noAutofit/>
          </a:bodyPr>
          <a:lstStyle>
            <a:lvl1pPr marL="0" indent="0" algn="ctr">
              <a:spcBef>
                <a:spcPts val="0"/>
              </a:spcBef>
              <a:buNone/>
              <a:defRPr lang="en-US" sz="1200" b="0" i="0" dirty="0" smtClean="0">
                <a:solidFill>
                  <a:schemeClr val="bg1"/>
                </a:solidFill>
                <a:ea typeface="Helvetica Neue Medium"/>
                <a:cs typeface="Haffer" pitchFamily="2" charset="77"/>
              </a:defRPr>
            </a:lvl1pPr>
          </a:lstStyle>
          <a:p>
            <a:pPr marL="228600" lvl="0" indent="-228600" algn="ctr"/>
            <a:r>
              <a:rPr lang="en-US" dirty="0"/>
              <a:t>2</a:t>
            </a:r>
          </a:p>
        </p:txBody>
      </p:sp>
      <p:sp>
        <p:nvSpPr>
          <p:cNvPr id="25" name="Text Placeholder 3">
            <a:extLst>
              <a:ext uri="{FF2B5EF4-FFF2-40B4-BE49-F238E27FC236}">
                <a16:creationId xmlns:a16="http://schemas.microsoft.com/office/drawing/2014/main" id="{3C781C87-DD60-0350-B0AF-B3715DFA1542}"/>
              </a:ext>
            </a:extLst>
          </p:cNvPr>
          <p:cNvSpPr>
            <a:spLocks noGrp="1"/>
          </p:cNvSpPr>
          <p:nvPr>
            <p:ph type="body" sz="half" idx="55" hasCustomPrompt="1"/>
          </p:nvPr>
        </p:nvSpPr>
        <p:spPr>
          <a:xfrm>
            <a:off x="23358497" y="3565612"/>
            <a:ext cx="292608" cy="292608"/>
          </a:xfrm>
          <a:prstGeom prst="ellipse">
            <a:avLst/>
          </a:prstGeom>
          <a:solidFill>
            <a:schemeClr val="tx1"/>
          </a:solidFill>
        </p:spPr>
        <p:txBody>
          <a:bodyPr vert="horz" lIns="0" tIns="0" rIns="0" bIns="0" rtlCol="0" anchor="ctr">
            <a:noAutofit/>
          </a:bodyPr>
          <a:lstStyle>
            <a:lvl1pPr marL="0" indent="0" algn="ctr">
              <a:spcBef>
                <a:spcPts val="0"/>
              </a:spcBef>
              <a:buNone/>
              <a:defRPr lang="en-US" sz="1200" b="0" i="0" dirty="0" smtClean="0">
                <a:solidFill>
                  <a:schemeClr val="bg1"/>
                </a:solidFill>
                <a:ea typeface="Helvetica Neue Medium"/>
                <a:cs typeface="Haffer" pitchFamily="2" charset="77"/>
              </a:defRPr>
            </a:lvl1pPr>
          </a:lstStyle>
          <a:p>
            <a:pPr marL="228600" lvl="0" indent="-228600" algn="ctr"/>
            <a:r>
              <a:rPr lang="en-US" dirty="0"/>
              <a:t>3</a:t>
            </a:r>
          </a:p>
        </p:txBody>
      </p:sp>
      <p:sp>
        <p:nvSpPr>
          <p:cNvPr id="32" name="Text Placeholder 3">
            <a:extLst>
              <a:ext uri="{FF2B5EF4-FFF2-40B4-BE49-F238E27FC236}">
                <a16:creationId xmlns:a16="http://schemas.microsoft.com/office/drawing/2014/main" id="{606CC3B4-19A4-5202-01D0-555AE2323AEE}"/>
              </a:ext>
            </a:extLst>
          </p:cNvPr>
          <p:cNvSpPr>
            <a:spLocks noGrp="1"/>
          </p:cNvSpPr>
          <p:nvPr>
            <p:ph type="body" sz="half" idx="56" hasCustomPrompt="1"/>
          </p:nvPr>
        </p:nvSpPr>
        <p:spPr>
          <a:xfrm>
            <a:off x="706397" y="8535220"/>
            <a:ext cx="4523824" cy="360612"/>
          </a:xfrm>
          <a:prstGeom prst="rect">
            <a:avLst/>
          </a:prstGeom>
        </p:spPr>
        <p:txBody>
          <a:bodyPr vert="horz" wrap="square" lIns="91440" tIns="45720" rIns="91440" bIns="45720" rtlCol="0">
            <a:spAutoFit/>
          </a:bodyPr>
          <a:lstStyle>
            <a:lvl1pPr marL="0" indent="0">
              <a:spcBef>
                <a:spcPts val="0"/>
              </a:spcBef>
              <a:buNone/>
              <a:defRPr lang="en-US" sz="1600" b="0" i="0" spc="-32" dirty="0" smtClean="0">
                <a:ea typeface="Helvetica Neue Medium"/>
                <a:cs typeface="Haffer" pitchFamily="2" charset="77"/>
              </a:defRPr>
            </a:lvl1pPr>
          </a:lstStyle>
          <a:p>
            <a:pPr marL="228600" lvl="0" indent="-228600">
              <a:lnSpc>
                <a:spcPct val="120000"/>
              </a:lnSpc>
            </a:pPr>
            <a:r>
              <a:rPr lang="en-US" dirty="0"/>
              <a:t>Lorem ipsum dolor sit </a:t>
            </a:r>
            <a:r>
              <a:rPr lang="en-US" dirty="0" err="1"/>
              <a:t>amet</a:t>
            </a:r>
            <a:r>
              <a:rPr lang="en-US" dirty="0"/>
              <a:t>.</a:t>
            </a:r>
          </a:p>
        </p:txBody>
      </p:sp>
      <p:sp>
        <p:nvSpPr>
          <p:cNvPr id="33" name="Text Placeholder 3">
            <a:extLst>
              <a:ext uri="{FF2B5EF4-FFF2-40B4-BE49-F238E27FC236}">
                <a16:creationId xmlns:a16="http://schemas.microsoft.com/office/drawing/2014/main" id="{1D2F8804-9808-A079-3EE3-2D41A2424A7A}"/>
              </a:ext>
            </a:extLst>
          </p:cNvPr>
          <p:cNvSpPr>
            <a:spLocks noGrp="1"/>
          </p:cNvSpPr>
          <p:nvPr>
            <p:ph type="body" sz="half" idx="57" hasCustomPrompt="1"/>
          </p:nvPr>
        </p:nvSpPr>
        <p:spPr>
          <a:xfrm>
            <a:off x="7634511" y="8569222"/>
            <a:ext cx="292608" cy="292608"/>
          </a:xfrm>
          <a:prstGeom prst="ellipse">
            <a:avLst/>
          </a:prstGeom>
          <a:solidFill>
            <a:schemeClr val="tx1"/>
          </a:solidFill>
        </p:spPr>
        <p:txBody>
          <a:bodyPr vert="horz" lIns="0" tIns="0" rIns="0" bIns="0" rtlCol="0" anchor="ctr">
            <a:noAutofit/>
          </a:bodyPr>
          <a:lstStyle>
            <a:lvl1pPr marL="0" indent="0" algn="ctr">
              <a:spcBef>
                <a:spcPts val="0"/>
              </a:spcBef>
              <a:buNone/>
              <a:defRPr lang="en-US" sz="1200" b="0" i="0" dirty="0" smtClean="0">
                <a:solidFill>
                  <a:schemeClr val="bg1"/>
                </a:solidFill>
                <a:ea typeface="Helvetica Neue Medium"/>
                <a:cs typeface="Haffer" pitchFamily="2" charset="77"/>
              </a:defRPr>
            </a:lvl1pPr>
          </a:lstStyle>
          <a:p>
            <a:pPr marL="228600" lvl="0" indent="-228600" algn="ctr"/>
            <a:r>
              <a:rPr lang="en-US" dirty="0"/>
              <a:t>4</a:t>
            </a:r>
          </a:p>
        </p:txBody>
      </p:sp>
      <p:sp>
        <p:nvSpPr>
          <p:cNvPr id="34" name="Text Placeholder 3">
            <a:extLst>
              <a:ext uri="{FF2B5EF4-FFF2-40B4-BE49-F238E27FC236}">
                <a16:creationId xmlns:a16="http://schemas.microsoft.com/office/drawing/2014/main" id="{79CC7D65-3766-D747-F433-92267D237544}"/>
              </a:ext>
            </a:extLst>
          </p:cNvPr>
          <p:cNvSpPr>
            <a:spLocks noGrp="1"/>
          </p:cNvSpPr>
          <p:nvPr>
            <p:ph type="body" sz="half" idx="58" hasCustomPrompt="1"/>
          </p:nvPr>
        </p:nvSpPr>
        <p:spPr>
          <a:xfrm>
            <a:off x="8568391" y="8535220"/>
            <a:ext cx="4523824" cy="360612"/>
          </a:xfrm>
          <a:prstGeom prst="rect">
            <a:avLst/>
          </a:prstGeom>
        </p:spPr>
        <p:txBody>
          <a:bodyPr vert="horz" wrap="square" lIns="91440" tIns="45720" rIns="91440" bIns="45720" rtlCol="0">
            <a:spAutoFit/>
          </a:bodyPr>
          <a:lstStyle>
            <a:lvl1pPr marL="0" indent="0">
              <a:spcBef>
                <a:spcPts val="0"/>
              </a:spcBef>
              <a:buNone/>
              <a:defRPr lang="en-US" sz="1600" b="0" i="0" spc="-32" dirty="0" smtClean="0">
                <a:ea typeface="Helvetica Neue Medium"/>
                <a:cs typeface="Haffer" pitchFamily="2" charset="77"/>
              </a:defRPr>
            </a:lvl1pPr>
          </a:lstStyle>
          <a:p>
            <a:pPr marL="228600" lvl="0" indent="-228600">
              <a:lnSpc>
                <a:spcPct val="120000"/>
              </a:lnSpc>
            </a:pPr>
            <a:r>
              <a:rPr lang="en-US" dirty="0"/>
              <a:t>Lorem ipsum dolor sit </a:t>
            </a:r>
            <a:r>
              <a:rPr lang="en-US" dirty="0" err="1"/>
              <a:t>amet</a:t>
            </a:r>
            <a:r>
              <a:rPr lang="en-US" dirty="0"/>
              <a:t>.</a:t>
            </a:r>
          </a:p>
        </p:txBody>
      </p:sp>
      <p:sp>
        <p:nvSpPr>
          <p:cNvPr id="35" name="Text Placeholder 3">
            <a:extLst>
              <a:ext uri="{FF2B5EF4-FFF2-40B4-BE49-F238E27FC236}">
                <a16:creationId xmlns:a16="http://schemas.microsoft.com/office/drawing/2014/main" id="{26356DB3-A933-610D-9517-4C649860F9B2}"/>
              </a:ext>
            </a:extLst>
          </p:cNvPr>
          <p:cNvSpPr>
            <a:spLocks noGrp="1"/>
          </p:cNvSpPr>
          <p:nvPr>
            <p:ph type="body" sz="half" idx="59" hasCustomPrompt="1"/>
          </p:nvPr>
        </p:nvSpPr>
        <p:spPr>
          <a:xfrm>
            <a:off x="16430384" y="8535220"/>
            <a:ext cx="4523824" cy="360612"/>
          </a:xfrm>
          <a:prstGeom prst="rect">
            <a:avLst/>
          </a:prstGeom>
        </p:spPr>
        <p:txBody>
          <a:bodyPr vert="horz" wrap="square" lIns="91440" tIns="45720" rIns="91440" bIns="45720" rtlCol="0">
            <a:spAutoFit/>
          </a:bodyPr>
          <a:lstStyle>
            <a:lvl1pPr marL="0" indent="0">
              <a:spcBef>
                <a:spcPts val="0"/>
              </a:spcBef>
              <a:buNone/>
              <a:defRPr lang="en-US" sz="1600" b="0" i="0" spc="-32" dirty="0" smtClean="0">
                <a:ea typeface="Helvetica Neue Medium"/>
                <a:cs typeface="Haffer" pitchFamily="2" charset="77"/>
              </a:defRPr>
            </a:lvl1pPr>
          </a:lstStyle>
          <a:p>
            <a:pPr marL="228600" lvl="0" indent="-228600">
              <a:lnSpc>
                <a:spcPct val="120000"/>
              </a:lnSpc>
            </a:pPr>
            <a:r>
              <a:rPr lang="en-US" dirty="0"/>
              <a:t>Lorem ipsum dolor sit </a:t>
            </a:r>
            <a:r>
              <a:rPr lang="en-US" dirty="0" err="1"/>
              <a:t>amet</a:t>
            </a:r>
            <a:r>
              <a:rPr lang="en-US" dirty="0"/>
              <a:t>.</a:t>
            </a:r>
          </a:p>
        </p:txBody>
      </p:sp>
      <p:sp>
        <p:nvSpPr>
          <p:cNvPr id="36" name="Text Placeholder 3">
            <a:extLst>
              <a:ext uri="{FF2B5EF4-FFF2-40B4-BE49-F238E27FC236}">
                <a16:creationId xmlns:a16="http://schemas.microsoft.com/office/drawing/2014/main" id="{DB608123-7C98-1A9E-F16D-4DC390EEEA5B}"/>
              </a:ext>
            </a:extLst>
          </p:cNvPr>
          <p:cNvSpPr>
            <a:spLocks noGrp="1"/>
          </p:cNvSpPr>
          <p:nvPr>
            <p:ph type="body" sz="half" idx="60" hasCustomPrompt="1"/>
          </p:nvPr>
        </p:nvSpPr>
        <p:spPr>
          <a:xfrm>
            <a:off x="15496504" y="8569222"/>
            <a:ext cx="292608" cy="292608"/>
          </a:xfrm>
          <a:prstGeom prst="ellipse">
            <a:avLst/>
          </a:prstGeom>
          <a:solidFill>
            <a:schemeClr val="tx1"/>
          </a:solidFill>
        </p:spPr>
        <p:txBody>
          <a:bodyPr vert="horz" lIns="0" tIns="0" rIns="0" bIns="0" rtlCol="0" anchor="ctr">
            <a:noAutofit/>
          </a:bodyPr>
          <a:lstStyle>
            <a:lvl1pPr marL="0" indent="0" algn="ctr">
              <a:spcBef>
                <a:spcPts val="0"/>
              </a:spcBef>
              <a:buNone/>
              <a:defRPr lang="en-US" sz="1200" b="0" i="0" dirty="0" smtClean="0">
                <a:solidFill>
                  <a:schemeClr val="bg1"/>
                </a:solidFill>
                <a:ea typeface="Helvetica Neue Medium"/>
                <a:cs typeface="Haffer" pitchFamily="2" charset="77"/>
              </a:defRPr>
            </a:lvl1pPr>
          </a:lstStyle>
          <a:p>
            <a:pPr marL="228600" lvl="0" indent="-228600" algn="ctr"/>
            <a:r>
              <a:rPr lang="en-US" dirty="0"/>
              <a:t>5</a:t>
            </a:r>
          </a:p>
        </p:txBody>
      </p:sp>
      <p:sp>
        <p:nvSpPr>
          <p:cNvPr id="37" name="Text Placeholder 3">
            <a:extLst>
              <a:ext uri="{FF2B5EF4-FFF2-40B4-BE49-F238E27FC236}">
                <a16:creationId xmlns:a16="http://schemas.microsoft.com/office/drawing/2014/main" id="{8C362C71-0A3A-5101-E608-AE32E8171D51}"/>
              </a:ext>
            </a:extLst>
          </p:cNvPr>
          <p:cNvSpPr>
            <a:spLocks noGrp="1"/>
          </p:cNvSpPr>
          <p:nvPr>
            <p:ph type="body" sz="half" idx="61" hasCustomPrompt="1"/>
          </p:nvPr>
        </p:nvSpPr>
        <p:spPr>
          <a:xfrm>
            <a:off x="23358497" y="8569222"/>
            <a:ext cx="292608" cy="292608"/>
          </a:xfrm>
          <a:prstGeom prst="ellipse">
            <a:avLst/>
          </a:prstGeom>
          <a:solidFill>
            <a:schemeClr val="tx1"/>
          </a:solidFill>
        </p:spPr>
        <p:txBody>
          <a:bodyPr vert="horz" lIns="0" tIns="0" rIns="0" bIns="0" rtlCol="0" anchor="ctr">
            <a:noAutofit/>
          </a:bodyPr>
          <a:lstStyle>
            <a:lvl1pPr marL="0" indent="0" algn="ctr">
              <a:spcBef>
                <a:spcPts val="0"/>
              </a:spcBef>
              <a:buNone/>
              <a:defRPr lang="en-US" sz="1200" b="0" i="0" dirty="0" smtClean="0">
                <a:solidFill>
                  <a:schemeClr val="bg1"/>
                </a:solidFill>
                <a:ea typeface="Helvetica Neue Medium"/>
                <a:cs typeface="Haffer" pitchFamily="2" charset="77"/>
              </a:defRPr>
            </a:lvl1pPr>
          </a:lstStyle>
          <a:p>
            <a:pPr marL="228600" lvl="0" indent="-228600" algn="ctr"/>
            <a:r>
              <a:rPr lang="en-US" dirty="0"/>
              <a:t>6</a:t>
            </a:r>
          </a:p>
        </p:txBody>
      </p:sp>
    </p:spTree>
    <p:extLst>
      <p:ext uri="{BB962C8B-B14F-4D97-AF65-F5344CB8AC3E}">
        <p14:creationId xmlns:p14="http://schemas.microsoft.com/office/powerpoint/2010/main" val="10850805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body + 6 imgs (no.) – Dark">
    <p:bg>
      <p:bgRef idx="1001">
        <a:schemeClr val="bg2"/>
      </p:bgRef>
    </p:bg>
    <p:spTree>
      <p:nvGrpSpPr>
        <p:cNvPr id="1" name=""/>
        <p:cNvGrpSpPr/>
        <p:nvPr/>
      </p:nvGrpSpPr>
      <p:grpSpPr>
        <a:xfrm>
          <a:off x="0" y="0"/>
          <a:ext cx="0" cy="0"/>
          <a:chOff x="0" y="0"/>
          <a:chExt cx="0" cy="0"/>
        </a:xfrm>
      </p:grpSpPr>
      <p:sp>
        <p:nvSpPr>
          <p:cNvPr id="19" name="Picture Placeholder 6">
            <a:extLst>
              <a:ext uri="{FF2B5EF4-FFF2-40B4-BE49-F238E27FC236}">
                <a16:creationId xmlns:a16="http://schemas.microsoft.com/office/drawing/2014/main" id="{200598F2-615C-A42E-115B-143392A488F0}"/>
              </a:ext>
            </a:extLst>
          </p:cNvPr>
          <p:cNvSpPr>
            <a:spLocks noGrp="1"/>
          </p:cNvSpPr>
          <p:nvPr>
            <p:ph type="pic" sz="quarter" idx="45" hasCustomPrompt="1"/>
          </p:nvPr>
        </p:nvSpPr>
        <p:spPr>
          <a:xfrm>
            <a:off x="536971" y="3408979"/>
            <a:ext cx="7586169" cy="4773477"/>
          </a:xfrm>
          <a:prstGeom prst="roundRect">
            <a:avLst>
              <a:gd name="adj" fmla="val 3610"/>
            </a:avLst>
          </a:prstGeom>
        </p:spPr>
        <p:txBody>
          <a:bodyPr/>
          <a:lstStyle>
            <a:lvl1pPr algn="ctr">
              <a:defRPr sz="1000">
                <a:solidFill>
                  <a:schemeClr val="tx1"/>
                </a:solidFill>
              </a:defRPr>
            </a:lvl1pPr>
          </a:lstStyle>
          <a:p>
            <a:r>
              <a:rPr lang="en-SE" dirty="0"/>
              <a:t> </a:t>
            </a:r>
          </a:p>
        </p:txBody>
      </p:sp>
      <p:sp>
        <p:nvSpPr>
          <p:cNvPr id="20" name="Picture Placeholder 6">
            <a:extLst>
              <a:ext uri="{FF2B5EF4-FFF2-40B4-BE49-F238E27FC236}">
                <a16:creationId xmlns:a16="http://schemas.microsoft.com/office/drawing/2014/main" id="{61599C74-45CA-DCD8-538F-80248FA36A6B}"/>
              </a:ext>
            </a:extLst>
          </p:cNvPr>
          <p:cNvSpPr>
            <a:spLocks noGrp="1"/>
          </p:cNvSpPr>
          <p:nvPr>
            <p:ph type="pic" sz="quarter" idx="46" hasCustomPrompt="1"/>
          </p:nvPr>
        </p:nvSpPr>
        <p:spPr>
          <a:xfrm>
            <a:off x="16272271" y="3408979"/>
            <a:ext cx="7586169" cy="4773477"/>
          </a:xfrm>
          <a:prstGeom prst="roundRect">
            <a:avLst>
              <a:gd name="adj" fmla="val 3610"/>
            </a:avLst>
          </a:prstGeom>
        </p:spPr>
        <p:txBody>
          <a:bodyPr/>
          <a:lstStyle>
            <a:lvl1pPr algn="ctr">
              <a:defRPr sz="1000">
                <a:solidFill>
                  <a:schemeClr val="tx1"/>
                </a:solidFill>
              </a:defRPr>
            </a:lvl1pPr>
          </a:lstStyle>
          <a:p>
            <a:r>
              <a:rPr lang="en-SE" dirty="0"/>
              <a:t> </a:t>
            </a:r>
          </a:p>
        </p:txBody>
      </p:sp>
      <p:sp>
        <p:nvSpPr>
          <p:cNvPr id="21" name="Picture Placeholder 6">
            <a:extLst>
              <a:ext uri="{FF2B5EF4-FFF2-40B4-BE49-F238E27FC236}">
                <a16:creationId xmlns:a16="http://schemas.microsoft.com/office/drawing/2014/main" id="{1F7BC85E-5DF5-4C01-0E01-CEC30AD7B00C}"/>
              </a:ext>
            </a:extLst>
          </p:cNvPr>
          <p:cNvSpPr>
            <a:spLocks noGrp="1"/>
          </p:cNvSpPr>
          <p:nvPr>
            <p:ph type="pic" sz="quarter" idx="47" hasCustomPrompt="1"/>
          </p:nvPr>
        </p:nvSpPr>
        <p:spPr>
          <a:xfrm>
            <a:off x="536971" y="8438179"/>
            <a:ext cx="7586169" cy="4773477"/>
          </a:xfrm>
          <a:prstGeom prst="roundRect">
            <a:avLst>
              <a:gd name="adj" fmla="val 3610"/>
            </a:avLst>
          </a:prstGeom>
        </p:spPr>
        <p:txBody>
          <a:bodyPr/>
          <a:lstStyle>
            <a:lvl1pPr algn="ctr">
              <a:defRPr sz="1000">
                <a:solidFill>
                  <a:schemeClr val="tx1"/>
                </a:solidFill>
              </a:defRPr>
            </a:lvl1pPr>
          </a:lstStyle>
          <a:p>
            <a:r>
              <a:rPr lang="en-SE" dirty="0"/>
              <a:t> </a:t>
            </a:r>
          </a:p>
        </p:txBody>
      </p:sp>
      <p:sp>
        <p:nvSpPr>
          <p:cNvPr id="22" name="Picture Placeholder 6">
            <a:extLst>
              <a:ext uri="{FF2B5EF4-FFF2-40B4-BE49-F238E27FC236}">
                <a16:creationId xmlns:a16="http://schemas.microsoft.com/office/drawing/2014/main" id="{45B92789-4D16-B6CC-FAA5-8B05444C4298}"/>
              </a:ext>
            </a:extLst>
          </p:cNvPr>
          <p:cNvSpPr>
            <a:spLocks noGrp="1"/>
          </p:cNvSpPr>
          <p:nvPr>
            <p:ph type="pic" sz="quarter" idx="48" hasCustomPrompt="1"/>
          </p:nvPr>
        </p:nvSpPr>
        <p:spPr>
          <a:xfrm>
            <a:off x="16272271" y="8438179"/>
            <a:ext cx="7586169" cy="4773477"/>
          </a:xfrm>
          <a:prstGeom prst="roundRect">
            <a:avLst>
              <a:gd name="adj" fmla="val 3610"/>
            </a:avLst>
          </a:prstGeom>
        </p:spPr>
        <p:txBody>
          <a:bodyPr/>
          <a:lstStyle>
            <a:lvl1pPr algn="ctr">
              <a:defRPr sz="1000">
                <a:solidFill>
                  <a:schemeClr val="tx1"/>
                </a:solidFill>
              </a:defRPr>
            </a:lvl1pPr>
          </a:lstStyle>
          <a:p>
            <a:r>
              <a:rPr lang="en-SE" dirty="0"/>
              <a:t> </a:t>
            </a:r>
          </a:p>
        </p:txBody>
      </p:sp>
      <p:sp>
        <p:nvSpPr>
          <p:cNvPr id="23" name="Picture Placeholder 6">
            <a:extLst>
              <a:ext uri="{FF2B5EF4-FFF2-40B4-BE49-F238E27FC236}">
                <a16:creationId xmlns:a16="http://schemas.microsoft.com/office/drawing/2014/main" id="{D801352E-F597-80AC-748C-C1D69936B083}"/>
              </a:ext>
            </a:extLst>
          </p:cNvPr>
          <p:cNvSpPr>
            <a:spLocks noGrp="1"/>
          </p:cNvSpPr>
          <p:nvPr>
            <p:ph type="pic" sz="quarter" idx="49" hasCustomPrompt="1"/>
          </p:nvPr>
        </p:nvSpPr>
        <p:spPr>
          <a:xfrm>
            <a:off x="8404621" y="3408979"/>
            <a:ext cx="7586169" cy="4773477"/>
          </a:xfrm>
          <a:prstGeom prst="roundRect">
            <a:avLst>
              <a:gd name="adj" fmla="val 3610"/>
            </a:avLst>
          </a:prstGeom>
        </p:spPr>
        <p:txBody>
          <a:bodyPr/>
          <a:lstStyle>
            <a:lvl1pPr algn="ctr">
              <a:defRPr sz="1000">
                <a:solidFill>
                  <a:schemeClr val="tx1"/>
                </a:solidFill>
              </a:defRPr>
            </a:lvl1pPr>
          </a:lstStyle>
          <a:p>
            <a:r>
              <a:rPr lang="en-SE" dirty="0"/>
              <a:t> </a:t>
            </a:r>
          </a:p>
        </p:txBody>
      </p:sp>
      <p:sp>
        <p:nvSpPr>
          <p:cNvPr id="24" name="Picture Placeholder 6">
            <a:extLst>
              <a:ext uri="{FF2B5EF4-FFF2-40B4-BE49-F238E27FC236}">
                <a16:creationId xmlns:a16="http://schemas.microsoft.com/office/drawing/2014/main" id="{6AE76D39-86B1-77F5-2660-50A474A47340}"/>
              </a:ext>
            </a:extLst>
          </p:cNvPr>
          <p:cNvSpPr>
            <a:spLocks noGrp="1"/>
          </p:cNvSpPr>
          <p:nvPr>
            <p:ph type="pic" sz="quarter" idx="50" hasCustomPrompt="1"/>
          </p:nvPr>
        </p:nvSpPr>
        <p:spPr>
          <a:xfrm>
            <a:off x="8404621" y="8438179"/>
            <a:ext cx="7586169" cy="4773477"/>
          </a:xfrm>
          <a:prstGeom prst="roundRect">
            <a:avLst>
              <a:gd name="adj" fmla="val 3610"/>
            </a:avLst>
          </a:prstGeom>
        </p:spPr>
        <p:txBody>
          <a:bodyPr/>
          <a:lstStyle>
            <a:lvl1pPr algn="ctr">
              <a:defRPr sz="1000">
                <a:solidFill>
                  <a:schemeClr val="tx1"/>
                </a:solidFill>
              </a:defRPr>
            </a:lvl1pPr>
          </a:lstStyle>
          <a:p>
            <a:r>
              <a:rPr lang="en-SE" dirty="0"/>
              <a:t> </a:t>
            </a:r>
          </a:p>
        </p:txBody>
      </p:sp>
      <p:sp>
        <p:nvSpPr>
          <p:cNvPr id="2" name="Text Placeholder 3">
            <a:extLst>
              <a:ext uri="{FF2B5EF4-FFF2-40B4-BE49-F238E27FC236}">
                <a16:creationId xmlns:a16="http://schemas.microsoft.com/office/drawing/2014/main" id="{3C9428D4-0EC4-1078-CB4F-57E5528BCB4E}"/>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1"/>
                </a:solidFill>
              </a:defRPr>
            </a:lvl1pPr>
          </a:lstStyle>
          <a:p>
            <a:pPr marL="228600" lvl="0" indent="-228600">
              <a:lnSpc>
                <a:spcPct val="110000"/>
              </a:lnSpc>
            </a:pPr>
            <a:r>
              <a:rPr lang="en-US" dirty="0"/>
              <a:t>Caption</a:t>
            </a:r>
          </a:p>
        </p:txBody>
      </p:sp>
      <p:sp>
        <p:nvSpPr>
          <p:cNvPr id="25" name="Title 1">
            <a:extLst>
              <a:ext uri="{FF2B5EF4-FFF2-40B4-BE49-F238E27FC236}">
                <a16:creationId xmlns:a16="http://schemas.microsoft.com/office/drawing/2014/main" id="{FE0A2F76-0C01-36A2-4CA4-7D5324177254}"/>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solidFill>
                  <a:schemeClr val="tx1"/>
                </a:solidFill>
                <a:cs typeface="Haffer" pitchFamily="2" charset="77"/>
              </a:defRPr>
            </a:lvl1pPr>
          </a:lstStyle>
          <a:p>
            <a:r>
              <a:rPr lang="en-US" dirty="0"/>
              <a:t>Title of section</a:t>
            </a:r>
            <a:br>
              <a:rPr lang="en-US" dirty="0"/>
            </a:br>
            <a:r>
              <a:rPr lang="en-US" dirty="0"/>
              <a:t>Subtitle</a:t>
            </a:r>
          </a:p>
        </p:txBody>
      </p:sp>
      <p:sp>
        <p:nvSpPr>
          <p:cNvPr id="26" name="Text Placeholder 3">
            <a:extLst>
              <a:ext uri="{FF2B5EF4-FFF2-40B4-BE49-F238E27FC236}">
                <a16:creationId xmlns:a16="http://schemas.microsoft.com/office/drawing/2014/main" id="{AB9EFBB1-BAA5-CFE9-0B68-CB95DA14CEA5}"/>
              </a:ext>
            </a:extLst>
          </p:cNvPr>
          <p:cNvSpPr>
            <a:spLocks noGrp="1"/>
          </p:cNvSpPr>
          <p:nvPr>
            <p:ph type="body" sz="half" idx="12" hasCustomPrompt="1"/>
          </p:nvPr>
        </p:nvSpPr>
        <p:spPr>
          <a:xfrm>
            <a:off x="9712403" y="564055"/>
            <a:ext cx="6826670" cy="215798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7" name="Text Placeholder 3">
            <a:extLst>
              <a:ext uri="{FF2B5EF4-FFF2-40B4-BE49-F238E27FC236}">
                <a16:creationId xmlns:a16="http://schemas.microsoft.com/office/drawing/2014/main" id="{E99923ED-37CE-8184-32C0-68C2124EE6F8}"/>
              </a:ext>
            </a:extLst>
          </p:cNvPr>
          <p:cNvSpPr>
            <a:spLocks noGrp="1"/>
          </p:cNvSpPr>
          <p:nvPr>
            <p:ph type="body" sz="half" idx="51" hasCustomPrompt="1"/>
          </p:nvPr>
        </p:nvSpPr>
        <p:spPr>
          <a:xfrm>
            <a:off x="17020324" y="564055"/>
            <a:ext cx="6826670" cy="215798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40" name="Text Placeholder 3">
            <a:extLst>
              <a:ext uri="{FF2B5EF4-FFF2-40B4-BE49-F238E27FC236}">
                <a16:creationId xmlns:a16="http://schemas.microsoft.com/office/drawing/2014/main" id="{7C50D510-1759-7435-9158-04BC473F29D3}"/>
              </a:ext>
            </a:extLst>
          </p:cNvPr>
          <p:cNvSpPr>
            <a:spLocks noGrp="1"/>
          </p:cNvSpPr>
          <p:nvPr>
            <p:ph type="body" sz="half" idx="52" hasCustomPrompt="1"/>
          </p:nvPr>
        </p:nvSpPr>
        <p:spPr>
          <a:xfrm>
            <a:off x="706397" y="3531610"/>
            <a:ext cx="4523824" cy="360612"/>
          </a:xfrm>
          <a:prstGeom prst="rect">
            <a:avLst/>
          </a:prstGeom>
        </p:spPr>
        <p:txBody>
          <a:bodyPr vert="horz" wrap="square" lIns="91440" tIns="45720" rIns="91440" bIns="45720" rtlCol="0">
            <a:spAutoFit/>
          </a:bodyPr>
          <a:lstStyle>
            <a:lvl1pPr marL="0" indent="0">
              <a:spcBef>
                <a:spcPts val="0"/>
              </a:spcBef>
              <a:buNone/>
              <a:defRPr lang="en-US" sz="1600" b="0" i="0" spc="-32" dirty="0" smtClean="0">
                <a:solidFill>
                  <a:schemeClr val="tx1"/>
                </a:solidFill>
                <a:ea typeface="Helvetica Neue Medium"/>
                <a:cs typeface="Haffer" pitchFamily="2" charset="77"/>
              </a:defRPr>
            </a:lvl1pPr>
          </a:lstStyle>
          <a:p>
            <a:pPr marL="228600" lvl="0" indent="-228600">
              <a:lnSpc>
                <a:spcPct val="120000"/>
              </a:lnSpc>
            </a:pPr>
            <a:r>
              <a:rPr lang="en-US" dirty="0"/>
              <a:t>Lorem ipsum dolor sit </a:t>
            </a:r>
            <a:r>
              <a:rPr lang="en-US" dirty="0" err="1"/>
              <a:t>amet</a:t>
            </a:r>
            <a:r>
              <a:rPr lang="en-US" dirty="0"/>
              <a:t>.</a:t>
            </a:r>
          </a:p>
        </p:txBody>
      </p:sp>
      <p:sp>
        <p:nvSpPr>
          <p:cNvPr id="41" name="Text Placeholder 3">
            <a:extLst>
              <a:ext uri="{FF2B5EF4-FFF2-40B4-BE49-F238E27FC236}">
                <a16:creationId xmlns:a16="http://schemas.microsoft.com/office/drawing/2014/main" id="{9B659AC6-39D9-CEC1-C6FC-D669C20805EE}"/>
              </a:ext>
            </a:extLst>
          </p:cNvPr>
          <p:cNvSpPr>
            <a:spLocks noGrp="1"/>
          </p:cNvSpPr>
          <p:nvPr>
            <p:ph type="body" sz="half" idx="53" hasCustomPrompt="1"/>
          </p:nvPr>
        </p:nvSpPr>
        <p:spPr>
          <a:xfrm>
            <a:off x="7634511" y="3565612"/>
            <a:ext cx="292608" cy="292608"/>
          </a:xfrm>
          <a:prstGeom prst="ellipse">
            <a:avLst/>
          </a:prstGeom>
          <a:solidFill>
            <a:srgbClr val="FFFFFF"/>
          </a:solidFill>
        </p:spPr>
        <p:txBody>
          <a:bodyPr vert="horz" lIns="0" tIns="0" rIns="0" bIns="0" rtlCol="0" anchor="ctr">
            <a:noAutofit/>
          </a:bodyPr>
          <a:lstStyle>
            <a:lvl1pPr marL="0" indent="0" algn="ctr">
              <a:spcBef>
                <a:spcPts val="0"/>
              </a:spcBef>
              <a:buNone/>
              <a:defRPr lang="en-US" sz="1200" b="0" i="0" dirty="0" smtClean="0">
                <a:solidFill>
                  <a:schemeClr val="bg1"/>
                </a:solidFill>
                <a:ea typeface="Helvetica Neue Medium"/>
                <a:cs typeface="Haffer" pitchFamily="2" charset="77"/>
              </a:defRPr>
            </a:lvl1pPr>
          </a:lstStyle>
          <a:p>
            <a:pPr marL="228600" lvl="0" indent="-228600" algn="ctr"/>
            <a:r>
              <a:rPr lang="en-US" dirty="0"/>
              <a:t>1</a:t>
            </a:r>
          </a:p>
        </p:txBody>
      </p:sp>
      <p:sp>
        <p:nvSpPr>
          <p:cNvPr id="42" name="Text Placeholder 3">
            <a:extLst>
              <a:ext uri="{FF2B5EF4-FFF2-40B4-BE49-F238E27FC236}">
                <a16:creationId xmlns:a16="http://schemas.microsoft.com/office/drawing/2014/main" id="{23E65701-C932-CFBD-6DF7-A5F612802501}"/>
              </a:ext>
            </a:extLst>
          </p:cNvPr>
          <p:cNvSpPr>
            <a:spLocks noGrp="1"/>
          </p:cNvSpPr>
          <p:nvPr>
            <p:ph type="body" sz="half" idx="54" hasCustomPrompt="1"/>
          </p:nvPr>
        </p:nvSpPr>
        <p:spPr>
          <a:xfrm>
            <a:off x="8568391" y="3531610"/>
            <a:ext cx="4523824" cy="360612"/>
          </a:xfrm>
          <a:prstGeom prst="rect">
            <a:avLst/>
          </a:prstGeom>
        </p:spPr>
        <p:txBody>
          <a:bodyPr vert="horz" wrap="square" lIns="91440" tIns="45720" rIns="91440" bIns="45720" rtlCol="0">
            <a:spAutoFit/>
          </a:bodyPr>
          <a:lstStyle>
            <a:lvl1pPr marL="0" indent="0">
              <a:spcBef>
                <a:spcPts val="0"/>
              </a:spcBef>
              <a:buNone/>
              <a:defRPr lang="en-US" sz="1600" b="0" i="0" spc="-32" dirty="0" smtClean="0">
                <a:solidFill>
                  <a:schemeClr val="tx1"/>
                </a:solidFill>
                <a:ea typeface="Helvetica Neue Medium"/>
                <a:cs typeface="Haffer" pitchFamily="2" charset="77"/>
              </a:defRPr>
            </a:lvl1pPr>
          </a:lstStyle>
          <a:p>
            <a:pPr marL="228600" lvl="0" indent="-228600">
              <a:lnSpc>
                <a:spcPct val="120000"/>
              </a:lnSpc>
            </a:pPr>
            <a:r>
              <a:rPr lang="en-US" dirty="0"/>
              <a:t>Lorem ipsum dolor sit </a:t>
            </a:r>
            <a:r>
              <a:rPr lang="en-US" dirty="0" err="1"/>
              <a:t>amet</a:t>
            </a:r>
            <a:r>
              <a:rPr lang="en-US" dirty="0"/>
              <a:t>.</a:t>
            </a:r>
          </a:p>
        </p:txBody>
      </p:sp>
      <p:sp>
        <p:nvSpPr>
          <p:cNvPr id="43" name="Text Placeholder 3">
            <a:extLst>
              <a:ext uri="{FF2B5EF4-FFF2-40B4-BE49-F238E27FC236}">
                <a16:creationId xmlns:a16="http://schemas.microsoft.com/office/drawing/2014/main" id="{BD581AC4-38A7-4D40-0512-72D723F5EF52}"/>
              </a:ext>
            </a:extLst>
          </p:cNvPr>
          <p:cNvSpPr>
            <a:spLocks noGrp="1"/>
          </p:cNvSpPr>
          <p:nvPr>
            <p:ph type="body" sz="half" idx="55" hasCustomPrompt="1"/>
          </p:nvPr>
        </p:nvSpPr>
        <p:spPr>
          <a:xfrm>
            <a:off x="16430384" y="3531610"/>
            <a:ext cx="4523824" cy="360612"/>
          </a:xfrm>
          <a:prstGeom prst="rect">
            <a:avLst/>
          </a:prstGeom>
        </p:spPr>
        <p:txBody>
          <a:bodyPr vert="horz" wrap="square" lIns="91440" tIns="45720" rIns="91440" bIns="45720" rtlCol="0">
            <a:spAutoFit/>
          </a:bodyPr>
          <a:lstStyle>
            <a:lvl1pPr marL="0" indent="0">
              <a:spcBef>
                <a:spcPts val="0"/>
              </a:spcBef>
              <a:buNone/>
              <a:defRPr lang="en-US" sz="1600" b="0" i="0" spc="-32" dirty="0" smtClean="0">
                <a:solidFill>
                  <a:schemeClr val="tx1"/>
                </a:solidFill>
                <a:ea typeface="Helvetica Neue Medium"/>
                <a:cs typeface="Haffer" pitchFamily="2" charset="77"/>
              </a:defRPr>
            </a:lvl1pPr>
          </a:lstStyle>
          <a:p>
            <a:pPr marL="228600" lvl="0" indent="-228600">
              <a:lnSpc>
                <a:spcPct val="120000"/>
              </a:lnSpc>
            </a:pPr>
            <a:r>
              <a:rPr lang="en-US" dirty="0"/>
              <a:t>Lorem ipsum dolor sit </a:t>
            </a:r>
            <a:r>
              <a:rPr lang="en-US" dirty="0" err="1"/>
              <a:t>amet</a:t>
            </a:r>
            <a:r>
              <a:rPr lang="en-US" dirty="0"/>
              <a:t>.</a:t>
            </a:r>
          </a:p>
        </p:txBody>
      </p:sp>
      <p:sp>
        <p:nvSpPr>
          <p:cNvPr id="44" name="Text Placeholder 3">
            <a:extLst>
              <a:ext uri="{FF2B5EF4-FFF2-40B4-BE49-F238E27FC236}">
                <a16:creationId xmlns:a16="http://schemas.microsoft.com/office/drawing/2014/main" id="{7CAAEAFA-BEA7-B471-C542-B0CD47D3DE62}"/>
              </a:ext>
            </a:extLst>
          </p:cNvPr>
          <p:cNvSpPr>
            <a:spLocks noGrp="1"/>
          </p:cNvSpPr>
          <p:nvPr>
            <p:ph type="body" sz="half" idx="56" hasCustomPrompt="1"/>
          </p:nvPr>
        </p:nvSpPr>
        <p:spPr>
          <a:xfrm>
            <a:off x="15496504" y="3565612"/>
            <a:ext cx="292608" cy="292608"/>
          </a:xfrm>
          <a:prstGeom prst="ellipse">
            <a:avLst/>
          </a:prstGeom>
          <a:solidFill>
            <a:srgbClr val="FFFFFF"/>
          </a:solidFill>
        </p:spPr>
        <p:txBody>
          <a:bodyPr vert="horz" lIns="0" tIns="0" rIns="0" bIns="0" rtlCol="0" anchor="ctr">
            <a:noAutofit/>
          </a:bodyPr>
          <a:lstStyle>
            <a:lvl1pPr marL="0" indent="0" algn="ctr">
              <a:spcBef>
                <a:spcPts val="0"/>
              </a:spcBef>
              <a:buNone/>
              <a:defRPr lang="en-US" sz="1200" b="0" i="0" dirty="0" smtClean="0">
                <a:solidFill>
                  <a:schemeClr val="bg1"/>
                </a:solidFill>
                <a:ea typeface="Helvetica Neue Medium"/>
                <a:cs typeface="Haffer" pitchFamily="2" charset="77"/>
              </a:defRPr>
            </a:lvl1pPr>
          </a:lstStyle>
          <a:p>
            <a:pPr marL="228600" lvl="0" indent="-228600" algn="ctr"/>
            <a:r>
              <a:rPr lang="en-US" dirty="0"/>
              <a:t>2</a:t>
            </a:r>
          </a:p>
        </p:txBody>
      </p:sp>
      <p:sp>
        <p:nvSpPr>
          <p:cNvPr id="45" name="Text Placeholder 3">
            <a:extLst>
              <a:ext uri="{FF2B5EF4-FFF2-40B4-BE49-F238E27FC236}">
                <a16:creationId xmlns:a16="http://schemas.microsoft.com/office/drawing/2014/main" id="{CBEFBCAE-741F-FA4E-2373-3D45531EE5BA}"/>
              </a:ext>
            </a:extLst>
          </p:cNvPr>
          <p:cNvSpPr>
            <a:spLocks noGrp="1"/>
          </p:cNvSpPr>
          <p:nvPr>
            <p:ph type="body" sz="half" idx="57" hasCustomPrompt="1"/>
          </p:nvPr>
        </p:nvSpPr>
        <p:spPr>
          <a:xfrm>
            <a:off x="23358497" y="3565612"/>
            <a:ext cx="292608" cy="292608"/>
          </a:xfrm>
          <a:prstGeom prst="ellipse">
            <a:avLst/>
          </a:prstGeom>
          <a:solidFill>
            <a:srgbClr val="FFFFFF"/>
          </a:solidFill>
        </p:spPr>
        <p:txBody>
          <a:bodyPr vert="horz" lIns="0" tIns="0" rIns="0" bIns="0" rtlCol="0" anchor="ctr">
            <a:noAutofit/>
          </a:bodyPr>
          <a:lstStyle>
            <a:lvl1pPr marL="0" indent="0" algn="ctr">
              <a:spcBef>
                <a:spcPts val="0"/>
              </a:spcBef>
              <a:buNone/>
              <a:defRPr lang="en-US" sz="1200" b="0" i="0" dirty="0" smtClean="0">
                <a:solidFill>
                  <a:schemeClr val="bg1"/>
                </a:solidFill>
                <a:ea typeface="Helvetica Neue Medium"/>
                <a:cs typeface="Haffer" pitchFamily="2" charset="77"/>
              </a:defRPr>
            </a:lvl1pPr>
          </a:lstStyle>
          <a:p>
            <a:pPr marL="228600" lvl="0" indent="-228600" algn="ctr"/>
            <a:r>
              <a:rPr lang="en-US" dirty="0"/>
              <a:t>3</a:t>
            </a:r>
          </a:p>
        </p:txBody>
      </p:sp>
      <p:sp>
        <p:nvSpPr>
          <p:cNvPr id="46" name="Text Placeholder 3">
            <a:extLst>
              <a:ext uri="{FF2B5EF4-FFF2-40B4-BE49-F238E27FC236}">
                <a16:creationId xmlns:a16="http://schemas.microsoft.com/office/drawing/2014/main" id="{8BFE3ED5-040A-9F49-C82A-6125C2851679}"/>
              </a:ext>
            </a:extLst>
          </p:cNvPr>
          <p:cNvSpPr>
            <a:spLocks noGrp="1"/>
          </p:cNvSpPr>
          <p:nvPr>
            <p:ph type="body" sz="half" idx="58" hasCustomPrompt="1"/>
          </p:nvPr>
        </p:nvSpPr>
        <p:spPr>
          <a:xfrm>
            <a:off x="706397" y="8535220"/>
            <a:ext cx="4523824" cy="360612"/>
          </a:xfrm>
          <a:prstGeom prst="rect">
            <a:avLst/>
          </a:prstGeom>
        </p:spPr>
        <p:txBody>
          <a:bodyPr vert="horz" wrap="square" lIns="91440" tIns="45720" rIns="91440" bIns="45720" rtlCol="0">
            <a:spAutoFit/>
          </a:bodyPr>
          <a:lstStyle>
            <a:lvl1pPr marL="0" indent="0">
              <a:spcBef>
                <a:spcPts val="0"/>
              </a:spcBef>
              <a:buNone/>
              <a:defRPr lang="en-US" sz="1600" b="0" i="0" spc="-32" dirty="0" smtClean="0">
                <a:solidFill>
                  <a:schemeClr val="tx1"/>
                </a:solidFill>
                <a:ea typeface="Helvetica Neue Medium"/>
                <a:cs typeface="Haffer" pitchFamily="2" charset="77"/>
              </a:defRPr>
            </a:lvl1pPr>
          </a:lstStyle>
          <a:p>
            <a:pPr marL="228600" lvl="0" indent="-228600">
              <a:lnSpc>
                <a:spcPct val="120000"/>
              </a:lnSpc>
            </a:pPr>
            <a:r>
              <a:rPr lang="en-US" dirty="0"/>
              <a:t>Lorem ipsum dolor sit </a:t>
            </a:r>
            <a:r>
              <a:rPr lang="en-US" dirty="0" err="1"/>
              <a:t>amet</a:t>
            </a:r>
            <a:r>
              <a:rPr lang="en-US" dirty="0"/>
              <a:t>.</a:t>
            </a:r>
          </a:p>
        </p:txBody>
      </p:sp>
      <p:sp>
        <p:nvSpPr>
          <p:cNvPr id="47" name="Text Placeholder 3">
            <a:extLst>
              <a:ext uri="{FF2B5EF4-FFF2-40B4-BE49-F238E27FC236}">
                <a16:creationId xmlns:a16="http://schemas.microsoft.com/office/drawing/2014/main" id="{290827C3-A2C4-B9F6-9C80-2693C3360F22}"/>
              </a:ext>
            </a:extLst>
          </p:cNvPr>
          <p:cNvSpPr>
            <a:spLocks noGrp="1"/>
          </p:cNvSpPr>
          <p:nvPr>
            <p:ph type="body" sz="half" idx="59" hasCustomPrompt="1"/>
          </p:nvPr>
        </p:nvSpPr>
        <p:spPr>
          <a:xfrm>
            <a:off x="7634511" y="8569222"/>
            <a:ext cx="292608" cy="292608"/>
          </a:xfrm>
          <a:prstGeom prst="ellipse">
            <a:avLst/>
          </a:prstGeom>
          <a:solidFill>
            <a:srgbClr val="FFFFFF"/>
          </a:solidFill>
        </p:spPr>
        <p:txBody>
          <a:bodyPr vert="horz" lIns="0" tIns="0" rIns="0" bIns="0" rtlCol="0" anchor="ctr">
            <a:noAutofit/>
          </a:bodyPr>
          <a:lstStyle>
            <a:lvl1pPr marL="0" indent="0" algn="ctr">
              <a:spcBef>
                <a:spcPts val="0"/>
              </a:spcBef>
              <a:buNone/>
              <a:defRPr lang="en-US" sz="1200" b="0" i="0" dirty="0" smtClean="0">
                <a:solidFill>
                  <a:schemeClr val="bg1"/>
                </a:solidFill>
                <a:ea typeface="Helvetica Neue Medium"/>
                <a:cs typeface="Haffer" pitchFamily="2" charset="77"/>
              </a:defRPr>
            </a:lvl1pPr>
          </a:lstStyle>
          <a:p>
            <a:pPr marL="228600" lvl="0" indent="-228600" algn="ctr"/>
            <a:r>
              <a:rPr lang="en-US" dirty="0"/>
              <a:t>4</a:t>
            </a:r>
          </a:p>
        </p:txBody>
      </p:sp>
      <p:sp>
        <p:nvSpPr>
          <p:cNvPr id="48" name="Text Placeholder 3">
            <a:extLst>
              <a:ext uri="{FF2B5EF4-FFF2-40B4-BE49-F238E27FC236}">
                <a16:creationId xmlns:a16="http://schemas.microsoft.com/office/drawing/2014/main" id="{187D63A6-9FB6-89CD-16DB-0E14E9A29690}"/>
              </a:ext>
            </a:extLst>
          </p:cNvPr>
          <p:cNvSpPr>
            <a:spLocks noGrp="1"/>
          </p:cNvSpPr>
          <p:nvPr>
            <p:ph type="body" sz="half" idx="60" hasCustomPrompt="1"/>
          </p:nvPr>
        </p:nvSpPr>
        <p:spPr>
          <a:xfrm>
            <a:off x="8568391" y="8535220"/>
            <a:ext cx="4523824" cy="360612"/>
          </a:xfrm>
          <a:prstGeom prst="rect">
            <a:avLst/>
          </a:prstGeom>
        </p:spPr>
        <p:txBody>
          <a:bodyPr vert="horz" wrap="square" lIns="91440" tIns="45720" rIns="91440" bIns="45720" rtlCol="0">
            <a:spAutoFit/>
          </a:bodyPr>
          <a:lstStyle>
            <a:lvl1pPr marL="0" indent="0">
              <a:spcBef>
                <a:spcPts val="0"/>
              </a:spcBef>
              <a:buNone/>
              <a:defRPr lang="en-US" sz="1600" b="0" i="0" spc="-32" dirty="0" smtClean="0">
                <a:solidFill>
                  <a:schemeClr val="tx1"/>
                </a:solidFill>
                <a:ea typeface="Helvetica Neue Medium"/>
                <a:cs typeface="Haffer" pitchFamily="2" charset="77"/>
              </a:defRPr>
            </a:lvl1pPr>
          </a:lstStyle>
          <a:p>
            <a:pPr marL="228600" lvl="0" indent="-228600">
              <a:lnSpc>
                <a:spcPct val="120000"/>
              </a:lnSpc>
            </a:pPr>
            <a:r>
              <a:rPr lang="en-US" dirty="0"/>
              <a:t>Lorem ipsum dolor sit </a:t>
            </a:r>
            <a:r>
              <a:rPr lang="en-US" dirty="0" err="1"/>
              <a:t>amet</a:t>
            </a:r>
            <a:r>
              <a:rPr lang="en-US" dirty="0"/>
              <a:t>.</a:t>
            </a:r>
          </a:p>
        </p:txBody>
      </p:sp>
      <p:sp>
        <p:nvSpPr>
          <p:cNvPr id="49" name="Text Placeholder 3">
            <a:extLst>
              <a:ext uri="{FF2B5EF4-FFF2-40B4-BE49-F238E27FC236}">
                <a16:creationId xmlns:a16="http://schemas.microsoft.com/office/drawing/2014/main" id="{007A337E-41B0-7CBA-42AE-AF3682D36809}"/>
              </a:ext>
            </a:extLst>
          </p:cNvPr>
          <p:cNvSpPr>
            <a:spLocks noGrp="1"/>
          </p:cNvSpPr>
          <p:nvPr>
            <p:ph type="body" sz="half" idx="61" hasCustomPrompt="1"/>
          </p:nvPr>
        </p:nvSpPr>
        <p:spPr>
          <a:xfrm>
            <a:off x="16430384" y="8535220"/>
            <a:ext cx="4523824" cy="360612"/>
          </a:xfrm>
          <a:prstGeom prst="rect">
            <a:avLst/>
          </a:prstGeom>
        </p:spPr>
        <p:txBody>
          <a:bodyPr vert="horz" wrap="square" lIns="91440" tIns="45720" rIns="91440" bIns="45720" rtlCol="0">
            <a:spAutoFit/>
          </a:bodyPr>
          <a:lstStyle>
            <a:lvl1pPr marL="0" indent="0">
              <a:spcBef>
                <a:spcPts val="0"/>
              </a:spcBef>
              <a:buNone/>
              <a:defRPr lang="en-US" sz="1600" b="0" i="0" spc="-32" dirty="0" smtClean="0">
                <a:solidFill>
                  <a:schemeClr val="tx1"/>
                </a:solidFill>
                <a:ea typeface="Helvetica Neue Medium"/>
                <a:cs typeface="Haffer" pitchFamily="2" charset="77"/>
              </a:defRPr>
            </a:lvl1pPr>
          </a:lstStyle>
          <a:p>
            <a:pPr marL="228600" lvl="0" indent="-228600">
              <a:lnSpc>
                <a:spcPct val="120000"/>
              </a:lnSpc>
            </a:pPr>
            <a:r>
              <a:rPr lang="en-US" dirty="0"/>
              <a:t>Lorem ipsum dolor sit </a:t>
            </a:r>
            <a:r>
              <a:rPr lang="en-US" dirty="0" err="1"/>
              <a:t>amet</a:t>
            </a:r>
            <a:r>
              <a:rPr lang="en-US" dirty="0"/>
              <a:t>.</a:t>
            </a:r>
          </a:p>
        </p:txBody>
      </p:sp>
      <p:sp>
        <p:nvSpPr>
          <p:cNvPr id="50" name="Text Placeholder 3">
            <a:extLst>
              <a:ext uri="{FF2B5EF4-FFF2-40B4-BE49-F238E27FC236}">
                <a16:creationId xmlns:a16="http://schemas.microsoft.com/office/drawing/2014/main" id="{3DE2CC4B-306C-72B1-F214-4A4DE0175DCC}"/>
              </a:ext>
            </a:extLst>
          </p:cNvPr>
          <p:cNvSpPr>
            <a:spLocks noGrp="1"/>
          </p:cNvSpPr>
          <p:nvPr>
            <p:ph type="body" sz="half" idx="62" hasCustomPrompt="1"/>
          </p:nvPr>
        </p:nvSpPr>
        <p:spPr>
          <a:xfrm>
            <a:off x="15496504" y="8569222"/>
            <a:ext cx="292608" cy="292608"/>
          </a:xfrm>
          <a:prstGeom prst="ellipse">
            <a:avLst/>
          </a:prstGeom>
          <a:solidFill>
            <a:srgbClr val="FFFFFF"/>
          </a:solidFill>
        </p:spPr>
        <p:txBody>
          <a:bodyPr vert="horz" lIns="0" tIns="0" rIns="0" bIns="0" rtlCol="0" anchor="ctr">
            <a:noAutofit/>
          </a:bodyPr>
          <a:lstStyle>
            <a:lvl1pPr marL="0" indent="0" algn="ctr">
              <a:spcBef>
                <a:spcPts val="0"/>
              </a:spcBef>
              <a:buNone/>
              <a:defRPr lang="en-US" sz="1200" b="0" i="0" dirty="0" smtClean="0">
                <a:solidFill>
                  <a:schemeClr val="bg1"/>
                </a:solidFill>
                <a:ea typeface="Helvetica Neue Medium"/>
                <a:cs typeface="Haffer" pitchFamily="2" charset="77"/>
              </a:defRPr>
            </a:lvl1pPr>
          </a:lstStyle>
          <a:p>
            <a:pPr marL="228600" lvl="0" indent="-228600" algn="ctr"/>
            <a:r>
              <a:rPr lang="en-US" dirty="0"/>
              <a:t>5</a:t>
            </a:r>
          </a:p>
        </p:txBody>
      </p:sp>
      <p:sp>
        <p:nvSpPr>
          <p:cNvPr id="51" name="Text Placeholder 3">
            <a:extLst>
              <a:ext uri="{FF2B5EF4-FFF2-40B4-BE49-F238E27FC236}">
                <a16:creationId xmlns:a16="http://schemas.microsoft.com/office/drawing/2014/main" id="{EB9D07BA-AA82-653D-7833-0479CDAFDA69}"/>
              </a:ext>
            </a:extLst>
          </p:cNvPr>
          <p:cNvSpPr>
            <a:spLocks noGrp="1"/>
          </p:cNvSpPr>
          <p:nvPr>
            <p:ph type="body" sz="half" idx="63" hasCustomPrompt="1"/>
          </p:nvPr>
        </p:nvSpPr>
        <p:spPr>
          <a:xfrm>
            <a:off x="23358497" y="8569222"/>
            <a:ext cx="292608" cy="292608"/>
          </a:xfrm>
          <a:prstGeom prst="ellipse">
            <a:avLst/>
          </a:prstGeom>
          <a:solidFill>
            <a:srgbClr val="FFFFFF"/>
          </a:solidFill>
        </p:spPr>
        <p:txBody>
          <a:bodyPr vert="horz" lIns="0" tIns="0" rIns="0" bIns="0" rtlCol="0" anchor="ctr">
            <a:noAutofit/>
          </a:bodyPr>
          <a:lstStyle>
            <a:lvl1pPr marL="0" indent="0" algn="ctr">
              <a:spcBef>
                <a:spcPts val="0"/>
              </a:spcBef>
              <a:buNone/>
              <a:defRPr lang="en-US" sz="1200" b="0" i="0" dirty="0" smtClean="0">
                <a:solidFill>
                  <a:schemeClr val="bg1"/>
                </a:solidFill>
                <a:ea typeface="Helvetica Neue Medium"/>
                <a:cs typeface="Haffer" pitchFamily="2" charset="77"/>
              </a:defRPr>
            </a:lvl1pPr>
          </a:lstStyle>
          <a:p>
            <a:pPr marL="228600" lvl="0" indent="-228600" algn="ctr"/>
            <a:r>
              <a:rPr lang="en-US" dirty="0"/>
              <a:t>6</a:t>
            </a:r>
          </a:p>
        </p:txBody>
      </p:sp>
    </p:spTree>
    <p:extLst>
      <p:ext uri="{BB962C8B-B14F-4D97-AF65-F5344CB8AC3E}">
        <p14:creationId xmlns:p14="http://schemas.microsoft.com/office/powerpoint/2010/main" val="1221994132"/>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body + 5 imgs (4+1)">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C4FBE5DD-FC8F-8C99-6F3A-CD12B29BB097}"/>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dirty="0"/>
              <a:t>Caption</a:t>
            </a:r>
          </a:p>
        </p:txBody>
      </p:sp>
      <p:sp>
        <p:nvSpPr>
          <p:cNvPr id="6" name="Title 1">
            <a:extLst>
              <a:ext uri="{FF2B5EF4-FFF2-40B4-BE49-F238E27FC236}">
                <a16:creationId xmlns:a16="http://schemas.microsoft.com/office/drawing/2014/main" id="{421040FA-66FC-82F6-DAB1-DA5078C3FB92}"/>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dirty="0"/>
              <a:t>Title of section</a:t>
            </a:r>
            <a:br>
              <a:rPr lang="en-US" dirty="0"/>
            </a:br>
            <a:r>
              <a:rPr lang="en-US" dirty="0"/>
              <a:t>Subtitle</a:t>
            </a:r>
          </a:p>
        </p:txBody>
      </p:sp>
      <p:sp>
        <p:nvSpPr>
          <p:cNvPr id="7" name="Text Placeholder 3">
            <a:extLst>
              <a:ext uri="{FF2B5EF4-FFF2-40B4-BE49-F238E27FC236}">
                <a16:creationId xmlns:a16="http://schemas.microsoft.com/office/drawing/2014/main" id="{B9AEAA0D-AB33-B083-41BD-CB2FB0356E51}"/>
              </a:ext>
            </a:extLst>
          </p:cNvPr>
          <p:cNvSpPr>
            <a:spLocks noGrp="1"/>
          </p:cNvSpPr>
          <p:nvPr>
            <p:ph type="body" sz="half" idx="12" hasCustomPrompt="1"/>
          </p:nvPr>
        </p:nvSpPr>
        <p:spPr>
          <a:xfrm>
            <a:off x="9712403" y="500555"/>
            <a:ext cx="14130000" cy="2349874"/>
          </a:xfrm>
          <a:prstGeom prst="rect">
            <a:avLst/>
          </a:prstGeom>
          <a:noFill/>
        </p:spPr>
        <p:txBody>
          <a:bodyPr anchor="t">
            <a:spAutoFit/>
          </a:bodyPr>
          <a:lstStyle>
            <a:lvl1pPr marL="0" indent="0" algn="l">
              <a:lnSpc>
                <a:spcPct val="110000"/>
              </a:lnSpc>
              <a:spcBef>
                <a:spcPts val="0"/>
              </a:spcBef>
              <a:buFont typeface="Arial" panose="020B0604020202020204" pitchFamily="34" charset="0"/>
              <a:buNone/>
              <a:defRPr sz="3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 name="Picture Placeholder 6">
            <a:extLst>
              <a:ext uri="{FF2B5EF4-FFF2-40B4-BE49-F238E27FC236}">
                <a16:creationId xmlns:a16="http://schemas.microsoft.com/office/drawing/2014/main" id="{CD921DBD-F93A-FDB7-D71E-9D9F409EFE5E}"/>
              </a:ext>
            </a:extLst>
          </p:cNvPr>
          <p:cNvSpPr>
            <a:spLocks noGrp="1"/>
          </p:cNvSpPr>
          <p:nvPr>
            <p:ph type="pic" sz="quarter" idx="40" hasCustomPrompt="1"/>
          </p:nvPr>
        </p:nvSpPr>
        <p:spPr>
          <a:xfrm>
            <a:off x="536971" y="3408979"/>
            <a:ext cx="5605923" cy="4773477"/>
          </a:xfrm>
          <a:prstGeom prst="roundRect">
            <a:avLst>
              <a:gd name="adj" fmla="val 3610"/>
            </a:avLst>
          </a:prstGeom>
        </p:spPr>
        <p:txBody>
          <a:bodyPr/>
          <a:lstStyle>
            <a:lvl1pPr algn="ctr">
              <a:defRPr sz="1000"/>
            </a:lvl1pPr>
          </a:lstStyle>
          <a:p>
            <a:r>
              <a:rPr lang="en-SE" dirty="0"/>
              <a:t> </a:t>
            </a:r>
          </a:p>
        </p:txBody>
      </p:sp>
      <p:sp>
        <p:nvSpPr>
          <p:cNvPr id="9" name="Picture Placeholder 6">
            <a:extLst>
              <a:ext uri="{FF2B5EF4-FFF2-40B4-BE49-F238E27FC236}">
                <a16:creationId xmlns:a16="http://schemas.microsoft.com/office/drawing/2014/main" id="{4DC1A0E6-ED39-4EEF-F234-216D054E83AD}"/>
              </a:ext>
            </a:extLst>
          </p:cNvPr>
          <p:cNvSpPr>
            <a:spLocks noGrp="1"/>
          </p:cNvSpPr>
          <p:nvPr>
            <p:ph type="pic" sz="quarter" idx="39" hasCustomPrompt="1"/>
          </p:nvPr>
        </p:nvSpPr>
        <p:spPr>
          <a:xfrm>
            <a:off x="12330475" y="3408978"/>
            <a:ext cx="11516520" cy="9806385"/>
          </a:xfrm>
          <a:prstGeom prst="roundRect">
            <a:avLst>
              <a:gd name="adj" fmla="val 1757"/>
            </a:avLst>
          </a:prstGeom>
        </p:spPr>
        <p:txBody>
          <a:bodyPr/>
          <a:lstStyle>
            <a:lvl1pPr algn="ctr">
              <a:defRPr sz="1000"/>
            </a:lvl1pPr>
          </a:lstStyle>
          <a:p>
            <a:r>
              <a:rPr lang="en-SE" dirty="0"/>
              <a:t> </a:t>
            </a:r>
          </a:p>
        </p:txBody>
      </p:sp>
      <p:sp>
        <p:nvSpPr>
          <p:cNvPr id="12" name="Picture Placeholder 6">
            <a:extLst>
              <a:ext uri="{FF2B5EF4-FFF2-40B4-BE49-F238E27FC236}">
                <a16:creationId xmlns:a16="http://schemas.microsoft.com/office/drawing/2014/main" id="{6C27CD65-E762-D20F-3531-B872F07BB1DF}"/>
              </a:ext>
            </a:extLst>
          </p:cNvPr>
          <p:cNvSpPr>
            <a:spLocks noGrp="1"/>
          </p:cNvSpPr>
          <p:nvPr>
            <p:ph type="pic" sz="quarter" idx="53" hasCustomPrompt="1"/>
          </p:nvPr>
        </p:nvSpPr>
        <p:spPr>
          <a:xfrm>
            <a:off x="6447603" y="3408979"/>
            <a:ext cx="5605923" cy="4773477"/>
          </a:xfrm>
          <a:prstGeom prst="roundRect">
            <a:avLst>
              <a:gd name="adj" fmla="val 3610"/>
            </a:avLst>
          </a:prstGeom>
        </p:spPr>
        <p:txBody>
          <a:bodyPr/>
          <a:lstStyle>
            <a:lvl1pPr algn="ctr">
              <a:defRPr sz="1000"/>
            </a:lvl1pPr>
          </a:lstStyle>
          <a:p>
            <a:r>
              <a:rPr lang="en-SE" dirty="0"/>
              <a:t> </a:t>
            </a:r>
          </a:p>
        </p:txBody>
      </p:sp>
      <p:sp>
        <p:nvSpPr>
          <p:cNvPr id="13" name="Picture Placeholder 6">
            <a:extLst>
              <a:ext uri="{FF2B5EF4-FFF2-40B4-BE49-F238E27FC236}">
                <a16:creationId xmlns:a16="http://schemas.microsoft.com/office/drawing/2014/main" id="{28572DFC-37FD-A383-C4FB-5C8328985027}"/>
              </a:ext>
            </a:extLst>
          </p:cNvPr>
          <p:cNvSpPr>
            <a:spLocks noGrp="1"/>
          </p:cNvSpPr>
          <p:nvPr>
            <p:ph type="pic" sz="quarter" idx="54" hasCustomPrompt="1"/>
          </p:nvPr>
        </p:nvSpPr>
        <p:spPr>
          <a:xfrm>
            <a:off x="536971" y="8441886"/>
            <a:ext cx="5605923" cy="4773477"/>
          </a:xfrm>
          <a:prstGeom prst="roundRect">
            <a:avLst>
              <a:gd name="adj" fmla="val 3610"/>
            </a:avLst>
          </a:prstGeom>
        </p:spPr>
        <p:txBody>
          <a:bodyPr/>
          <a:lstStyle>
            <a:lvl1pPr algn="ctr">
              <a:defRPr sz="1000"/>
            </a:lvl1pPr>
          </a:lstStyle>
          <a:p>
            <a:r>
              <a:rPr lang="en-SE" dirty="0"/>
              <a:t> </a:t>
            </a:r>
          </a:p>
        </p:txBody>
      </p:sp>
      <p:sp>
        <p:nvSpPr>
          <p:cNvPr id="14" name="Picture Placeholder 6">
            <a:extLst>
              <a:ext uri="{FF2B5EF4-FFF2-40B4-BE49-F238E27FC236}">
                <a16:creationId xmlns:a16="http://schemas.microsoft.com/office/drawing/2014/main" id="{7C1C71FB-8FE0-A9A1-97BF-DF28A1E9BA45}"/>
              </a:ext>
            </a:extLst>
          </p:cNvPr>
          <p:cNvSpPr>
            <a:spLocks noGrp="1"/>
          </p:cNvSpPr>
          <p:nvPr>
            <p:ph type="pic" sz="quarter" idx="55" hasCustomPrompt="1"/>
          </p:nvPr>
        </p:nvSpPr>
        <p:spPr>
          <a:xfrm>
            <a:off x="6447603" y="8441886"/>
            <a:ext cx="5605923" cy="4773477"/>
          </a:xfrm>
          <a:prstGeom prst="roundRect">
            <a:avLst>
              <a:gd name="adj" fmla="val 3610"/>
            </a:avLst>
          </a:prstGeom>
        </p:spPr>
        <p:txBody>
          <a:bodyPr/>
          <a:lstStyle>
            <a:lvl1pPr algn="ctr">
              <a:defRPr sz="1000"/>
            </a:lvl1pPr>
          </a:lstStyle>
          <a:p>
            <a:r>
              <a:rPr lang="en-SE" dirty="0"/>
              <a:t> </a:t>
            </a:r>
          </a:p>
        </p:txBody>
      </p:sp>
    </p:spTree>
    <p:extLst>
      <p:ext uri="{BB962C8B-B14F-4D97-AF65-F5344CB8AC3E}">
        <p14:creationId xmlns:p14="http://schemas.microsoft.com/office/powerpoint/2010/main" val="31273985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body + 5 imgs (4+1) – Dark">
    <p:bg>
      <p:bgRef idx="1001">
        <a:schemeClr val="bg2"/>
      </p:bgRef>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CBC60CCC-F9BC-9B25-2081-CF7BFD08E20C}"/>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1"/>
                </a:solidFill>
              </a:defRPr>
            </a:lvl1pPr>
          </a:lstStyle>
          <a:p>
            <a:pPr marL="228600" lvl="0" indent="-228600">
              <a:lnSpc>
                <a:spcPct val="110000"/>
              </a:lnSpc>
            </a:pPr>
            <a:r>
              <a:rPr lang="en-US" dirty="0"/>
              <a:t>Caption</a:t>
            </a:r>
          </a:p>
        </p:txBody>
      </p:sp>
      <p:sp>
        <p:nvSpPr>
          <p:cNvPr id="9" name="Title 1">
            <a:extLst>
              <a:ext uri="{FF2B5EF4-FFF2-40B4-BE49-F238E27FC236}">
                <a16:creationId xmlns:a16="http://schemas.microsoft.com/office/drawing/2014/main" id="{A62327AD-57FE-7085-0AC1-7371BF3909BA}"/>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solidFill>
                  <a:schemeClr val="tx1"/>
                </a:solidFill>
                <a:cs typeface="Haffer" pitchFamily="2" charset="77"/>
              </a:defRPr>
            </a:lvl1pPr>
          </a:lstStyle>
          <a:p>
            <a:r>
              <a:rPr lang="en-US" dirty="0"/>
              <a:t>Title of section</a:t>
            </a:r>
            <a:br>
              <a:rPr lang="en-US" dirty="0"/>
            </a:br>
            <a:r>
              <a:rPr lang="en-US" dirty="0"/>
              <a:t>Subtitle</a:t>
            </a:r>
          </a:p>
        </p:txBody>
      </p:sp>
      <p:sp>
        <p:nvSpPr>
          <p:cNvPr id="10" name="Text Placeholder 3">
            <a:extLst>
              <a:ext uri="{FF2B5EF4-FFF2-40B4-BE49-F238E27FC236}">
                <a16:creationId xmlns:a16="http://schemas.microsoft.com/office/drawing/2014/main" id="{A745240B-5EA0-DF5B-B470-55689D329D89}"/>
              </a:ext>
            </a:extLst>
          </p:cNvPr>
          <p:cNvSpPr>
            <a:spLocks noGrp="1"/>
          </p:cNvSpPr>
          <p:nvPr>
            <p:ph type="body" sz="half" idx="12" hasCustomPrompt="1"/>
          </p:nvPr>
        </p:nvSpPr>
        <p:spPr>
          <a:xfrm>
            <a:off x="9712403" y="500555"/>
            <a:ext cx="14130000" cy="2349874"/>
          </a:xfrm>
          <a:prstGeom prst="rect">
            <a:avLst/>
          </a:prstGeom>
          <a:noFill/>
        </p:spPr>
        <p:txBody>
          <a:bodyPr anchor="t">
            <a:spAutoFit/>
          </a:bodyPr>
          <a:lstStyle>
            <a:lvl1pPr marL="0" indent="0" algn="l">
              <a:lnSpc>
                <a:spcPct val="110000"/>
              </a:lnSpc>
              <a:spcBef>
                <a:spcPts val="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3" name="Picture Placeholder 6">
            <a:extLst>
              <a:ext uri="{FF2B5EF4-FFF2-40B4-BE49-F238E27FC236}">
                <a16:creationId xmlns:a16="http://schemas.microsoft.com/office/drawing/2014/main" id="{7747DBEA-5A9B-545B-5E7B-275CD33BE19F}"/>
              </a:ext>
            </a:extLst>
          </p:cNvPr>
          <p:cNvSpPr>
            <a:spLocks noGrp="1"/>
          </p:cNvSpPr>
          <p:nvPr>
            <p:ph type="pic" sz="quarter" idx="40" hasCustomPrompt="1"/>
          </p:nvPr>
        </p:nvSpPr>
        <p:spPr>
          <a:xfrm>
            <a:off x="536971" y="3408979"/>
            <a:ext cx="5605923" cy="4773477"/>
          </a:xfrm>
          <a:prstGeom prst="roundRect">
            <a:avLst>
              <a:gd name="adj" fmla="val 3610"/>
            </a:avLst>
          </a:prstGeom>
        </p:spPr>
        <p:txBody>
          <a:bodyPr/>
          <a:lstStyle>
            <a:lvl1pPr algn="ctr">
              <a:defRPr sz="1000">
                <a:solidFill>
                  <a:schemeClr val="tx1"/>
                </a:solidFill>
              </a:defRPr>
            </a:lvl1pPr>
          </a:lstStyle>
          <a:p>
            <a:r>
              <a:rPr lang="en-SE" dirty="0"/>
              <a:t> </a:t>
            </a:r>
          </a:p>
        </p:txBody>
      </p:sp>
      <p:sp>
        <p:nvSpPr>
          <p:cNvPr id="11" name="Picture Placeholder 6">
            <a:extLst>
              <a:ext uri="{FF2B5EF4-FFF2-40B4-BE49-F238E27FC236}">
                <a16:creationId xmlns:a16="http://schemas.microsoft.com/office/drawing/2014/main" id="{4A29CF59-41FF-C67E-CFD2-FBCCC9143F00}"/>
              </a:ext>
            </a:extLst>
          </p:cNvPr>
          <p:cNvSpPr>
            <a:spLocks noGrp="1"/>
          </p:cNvSpPr>
          <p:nvPr>
            <p:ph type="pic" sz="quarter" idx="39" hasCustomPrompt="1"/>
          </p:nvPr>
        </p:nvSpPr>
        <p:spPr>
          <a:xfrm>
            <a:off x="12330475" y="3408978"/>
            <a:ext cx="11516520" cy="9806385"/>
          </a:xfrm>
          <a:prstGeom prst="roundRect">
            <a:avLst>
              <a:gd name="adj" fmla="val 1757"/>
            </a:avLst>
          </a:prstGeom>
        </p:spPr>
        <p:txBody>
          <a:bodyPr/>
          <a:lstStyle>
            <a:lvl1pPr algn="ctr">
              <a:defRPr sz="1000">
                <a:solidFill>
                  <a:schemeClr val="tx1"/>
                </a:solidFill>
              </a:defRPr>
            </a:lvl1pPr>
          </a:lstStyle>
          <a:p>
            <a:r>
              <a:rPr lang="en-SE" dirty="0"/>
              <a:t> </a:t>
            </a:r>
          </a:p>
        </p:txBody>
      </p:sp>
      <p:sp>
        <p:nvSpPr>
          <p:cNvPr id="12" name="Picture Placeholder 6">
            <a:extLst>
              <a:ext uri="{FF2B5EF4-FFF2-40B4-BE49-F238E27FC236}">
                <a16:creationId xmlns:a16="http://schemas.microsoft.com/office/drawing/2014/main" id="{B7A46263-D0DC-EFAA-59E0-A99A5731FE27}"/>
              </a:ext>
            </a:extLst>
          </p:cNvPr>
          <p:cNvSpPr>
            <a:spLocks noGrp="1"/>
          </p:cNvSpPr>
          <p:nvPr>
            <p:ph type="pic" sz="quarter" idx="53" hasCustomPrompt="1"/>
          </p:nvPr>
        </p:nvSpPr>
        <p:spPr>
          <a:xfrm>
            <a:off x="6447603" y="3408979"/>
            <a:ext cx="5605923" cy="4773477"/>
          </a:xfrm>
          <a:prstGeom prst="roundRect">
            <a:avLst>
              <a:gd name="adj" fmla="val 3610"/>
            </a:avLst>
          </a:prstGeom>
        </p:spPr>
        <p:txBody>
          <a:bodyPr/>
          <a:lstStyle>
            <a:lvl1pPr algn="ctr">
              <a:defRPr sz="1000">
                <a:solidFill>
                  <a:schemeClr val="tx1"/>
                </a:solidFill>
              </a:defRPr>
            </a:lvl1pPr>
          </a:lstStyle>
          <a:p>
            <a:r>
              <a:rPr lang="en-SE" dirty="0"/>
              <a:t> </a:t>
            </a:r>
          </a:p>
        </p:txBody>
      </p:sp>
      <p:sp>
        <p:nvSpPr>
          <p:cNvPr id="13" name="Picture Placeholder 6">
            <a:extLst>
              <a:ext uri="{FF2B5EF4-FFF2-40B4-BE49-F238E27FC236}">
                <a16:creationId xmlns:a16="http://schemas.microsoft.com/office/drawing/2014/main" id="{C41F29FA-AB3B-5871-70F4-FA5CB9118805}"/>
              </a:ext>
            </a:extLst>
          </p:cNvPr>
          <p:cNvSpPr>
            <a:spLocks noGrp="1"/>
          </p:cNvSpPr>
          <p:nvPr>
            <p:ph type="pic" sz="quarter" idx="54" hasCustomPrompt="1"/>
          </p:nvPr>
        </p:nvSpPr>
        <p:spPr>
          <a:xfrm>
            <a:off x="536971" y="8441886"/>
            <a:ext cx="5605923" cy="4773477"/>
          </a:xfrm>
          <a:prstGeom prst="roundRect">
            <a:avLst>
              <a:gd name="adj" fmla="val 3610"/>
            </a:avLst>
          </a:prstGeom>
        </p:spPr>
        <p:txBody>
          <a:bodyPr/>
          <a:lstStyle>
            <a:lvl1pPr algn="ctr">
              <a:defRPr sz="1000">
                <a:solidFill>
                  <a:schemeClr val="tx1"/>
                </a:solidFill>
              </a:defRPr>
            </a:lvl1pPr>
          </a:lstStyle>
          <a:p>
            <a:r>
              <a:rPr lang="en-SE" dirty="0"/>
              <a:t> </a:t>
            </a:r>
          </a:p>
        </p:txBody>
      </p:sp>
      <p:sp>
        <p:nvSpPr>
          <p:cNvPr id="14" name="Picture Placeholder 6">
            <a:extLst>
              <a:ext uri="{FF2B5EF4-FFF2-40B4-BE49-F238E27FC236}">
                <a16:creationId xmlns:a16="http://schemas.microsoft.com/office/drawing/2014/main" id="{21FE7092-C00E-2BBE-C245-3C2BA6D98753}"/>
              </a:ext>
            </a:extLst>
          </p:cNvPr>
          <p:cNvSpPr>
            <a:spLocks noGrp="1"/>
          </p:cNvSpPr>
          <p:nvPr>
            <p:ph type="pic" sz="quarter" idx="55" hasCustomPrompt="1"/>
          </p:nvPr>
        </p:nvSpPr>
        <p:spPr>
          <a:xfrm>
            <a:off x="6447603" y="8441886"/>
            <a:ext cx="5605923" cy="4773477"/>
          </a:xfrm>
          <a:prstGeom prst="roundRect">
            <a:avLst>
              <a:gd name="adj" fmla="val 3610"/>
            </a:avLst>
          </a:prstGeom>
        </p:spPr>
        <p:txBody>
          <a:bodyPr/>
          <a:lstStyle>
            <a:lvl1pPr algn="ctr">
              <a:defRPr sz="1000">
                <a:solidFill>
                  <a:schemeClr val="tx1"/>
                </a:solidFill>
              </a:defRPr>
            </a:lvl1pPr>
          </a:lstStyle>
          <a:p>
            <a:r>
              <a:rPr lang="en-SE" dirty="0"/>
              <a:t> </a:t>
            </a:r>
          </a:p>
        </p:txBody>
      </p:sp>
    </p:spTree>
    <p:extLst>
      <p:ext uri="{BB962C8B-B14F-4D97-AF65-F5344CB8AC3E}">
        <p14:creationId xmlns:p14="http://schemas.microsoft.com/office/powerpoint/2010/main" val="796712762"/>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body + 8 imgs">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9843DD0B-F47A-19A9-BA51-12FC0C273600}"/>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dirty="0"/>
              <a:t>Caption</a:t>
            </a:r>
          </a:p>
        </p:txBody>
      </p:sp>
      <p:sp>
        <p:nvSpPr>
          <p:cNvPr id="12" name="Title 1">
            <a:extLst>
              <a:ext uri="{FF2B5EF4-FFF2-40B4-BE49-F238E27FC236}">
                <a16:creationId xmlns:a16="http://schemas.microsoft.com/office/drawing/2014/main" id="{2AF1FC26-8204-2558-806D-834313501371}"/>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dirty="0"/>
              <a:t>Title of section</a:t>
            </a:r>
            <a:br>
              <a:rPr lang="en-US" dirty="0"/>
            </a:br>
            <a:r>
              <a:rPr lang="en-US" dirty="0"/>
              <a:t>Subtitle</a:t>
            </a:r>
          </a:p>
        </p:txBody>
      </p:sp>
      <p:sp>
        <p:nvSpPr>
          <p:cNvPr id="13" name="Text Placeholder 3">
            <a:extLst>
              <a:ext uri="{FF2B5EF4-FFF2-40B4-BE49-F238E27FC236}">
                <a16:creationId xmlns:a16="http://schemas.microsoft.com/office/drawing/2014/main" id="{99A0DF3B-2860-250A-AC86-4E623EF1E895}"/>
              </a:ext>
            </a:extLst>
          </p:cNvPr>
          <p:cNvSpPr>
            <a:spLocks noGrp="1"/>
          </p:cNvSpPr>
          <p:nvPr>
            <p:ph type="body" sz="half" idx="12" hasCustomPrompt="1"/>
          </p:nvPr>
        </p:nvSpPr>
        <p:spPr>
          <a:xfrm>
            <a:off x="9712403" y="500555"/>
            <a:ext cx="14130000" cy="2349874"/>
          </a:xfrm>
          <a:prstGeom prst="rect">
            <a:avLst/>
          </a:prstGeom>
          <a:noFill/>
        </p:spPr>
        <p:txBody>
          <a:bodyPr anchor="t">
            <a:spAutoFit/>
          </a:bodyPr>
          <a:lstStyle>
            <a:lvl1pPr marL="0" indent="0" algn="l">
              <a:lnSpc>
                <a:spcPct val="110000"/>
              </a:lnSpc>
              <a:spcBef>
                <a:spcPts val="0"/>
              </a:spcBef>
              <a:buFont typeface="Arial" panose="020B0604020202020204" pitchFamily="34" charset="0"/>
              <a:buNone/>
              <a:defRPr sz="3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 name="Picture Placeholder 6">
            <a:extLst>
              <a:ext uri="{FF2B5EF4-FFF2-40B4-BE49-F238E27FC236}">
                <a16:creationId xmlns:a16="http://schemas.microsoft.com/office/drawing/2014/main" id="{AC93BE5F-E1AD-EFC1-DF32-DF98242A9CF7}"/>
              </a:ext>
            </a:extLst>
          </p:cNvPr>
          <p:cNvSpPr>
            <a:spLocks noGrp="1"/>
          </p:cNvSpPr>
          <p:nvPr>
            <p:ph type="pic" sz="quarter" idx="40" hasCustomPrompt="1"/>
          </p:nvPr>
        </p:nvSpPr>
        <p:spPr>
          <a:xfrm>
            <a:off x="536971" y="3408979"/>
            <a:ext cx="5605923" cy="4773477"/>
          </a:xfrm>
          <a:prstGeom prst="roundRect">
            <a:avLst>
              <a:gd name="adj" fmla="val 3610"/>
            </a:avLst>
          </a:prstGeom>
        </p:spPr>
        <p:txBody>
          <a:bodyPr/>
          <a:lstStyle>
            <a:lvl1pPr algn="ctr">
              <a:defRPr sz="1000"/>
            </a:lvl1pPr>
          </a:lstStyle>
          <a:p>
            <a:r>
              <a:rPr lang="en-SE" dirty="0"/>
              <a:t> </a:t>
            </a:r>
          </a:p>
        </p:txBody>
      </p:sp>
      <p:sp>
        <p:nvSpPr>
          <p:cNvPr id="3" name="Picture Placeholder 6">
            <a:extLst>
              <a:ext uri="{FF2B5EF4-FFF2-40B4-BE49-F238E27FC236}">
                <a16:creationId xmlns:a16="http://schemas.microsoft.com/office/drawing/2014/main" id="{9C75F335-76DF-D416-9CE3-6A161D3ACC2C}"/>
              </a:ext>
            </a:extLst>
          </p:cNvPr>
          <p:cNvSpPr>
            <a:spLocks noGrp="1"/>
          </p:cNvSpPr>
          <p:nvPr>
            <p:ph type="pic" sz="quarter" idx="54" hasCustomPrompt="1"/>
          </p:nvPr>
        </p:nvSpPr>
        <p:spPr>
          <a:xfrm>
            <a:off x="536971" y="8441886"/>
            <a:ext cx="5605923" cy="4773477"/>
          </a:xfrm>
          <a:prstGeom prst="roundRect">
            <a:avLst>
              <a:gd name="adj" fmla="val 3610"/>
            </a:avLst>
          </a:prstGeom>
        </p:spPr>
        <p:txBody>
          <a:bodyPr/>
          <a:lstStyle>
            <a:lvl1pPr algn="ctr">
              <a:defRPr sz="1000"/>
            </a:lvl1pPr>
          </a:lstStyle>
          <a:p>
            <a:r>
              <a:rPr lang="en-SE" dirty="0"/>
              <a:t> </a:t>
            </a:r>
          </a:p>
        </p:txBody>
      </p:sp>
      <p:sp>
        <p:nvSpPr>
          <p:cNvPr id="4" name="Picture Placeholder 6">
            <a:extLst>
              <a:ext uri="{FF2B5EF4-FFF2-40B4-BE49-F238E27FC236}">
                <a16:creationId xmlns:a16="http://schemas.microsoft.com/office/drawing/2014/main" id="{4D78F64A-80D3-43D5-7F27-A4676F9482A2}"/>
              </a:ext>
            </a:extLst>
          </p:cNvPr>
          <p:cNvSpPr>
            <a:spLocks noGrp="1"/>
          </p:cNvSpPr>
          <p:nvPr>
            <p:ph type="pic" sz="quarter" idx="58" hasCustomPrompt="1"/>
          </p:nvPr>
        </p:nvSpPr>
        <p:spPr>
          <a:xfrm>
            <a:off x="6447603" y="3408979"/>
            <a:ext cx="5605923" cy="4773477"/>
          </a:xfrm>
          <a:prstGeom prst="roundRect">
            <a:avLst>
              <a:gd name="adj" fmla="val 3610"/>
            </a:avLst>
          </a:prstGeom>
        </p:spPr>
        <p:txBody>
          <a:bodyPr/>
          <a:lstStyle>
            <a:lvl1pPr algn="ctr">
              <a:defRPr sz="1000"/>
            </a:lvl1pPr>
          </a:lstStyle>
          <a:p>
            <a:r>
              <a:rPr lang="en-SE" dirty="0"/>
              <a:t> </a:t>
            </a:r>
          </a:p>
        </p:txBody>
      </p:sp>
      <p:sp>
        <p:nvSpPr>
          <p:cNvPr id="5" name="Picture Placeholder 6">
            <a:extLst>
              <a:ext uri="{FF2B5EF4-FFF2-40B4-BE49-F238E27FC236}">
                <a16:creationId xmlns:a16="http://schemas.microsoft.com/office/drawing/2014/main" id="{2955C1DB-60A7-15EB-8C71-DD11838D2731}"/>
              </a:ext>
            </a:extLst>
          </p:cNvPr>
          <p:cNvSpPr>
            <a:spLocks noGrp="1"/>
          </p:cNvSpPr>
          <p:nvPr>
            <p:ph type="pic" sz="quarter" idx="59" hasCustomPrompt="1"/>
          </p:nvPr>
        </p:nvSpPr>
        <p:spPr>
          <a:xfrm>
            <a:off x="6447603" y="8441886"/>
            <a:ext cx="5605923" cy="4773477"/>
          </a:xfrm>
          <a:prstGeom prst="roundRect">
            <a:avLst>
              <a:gd name="adj" fmla="val 3610"/>
            </a:avLst>
          </a:prstGeom>
        </p:spPr>
        <p:txBody>
          <a:bodyPr/>
          <a:lstStyle>
            <a:lvl1pPr algn="ctr">
              <a:defRPr sz="1000"/>
            </a:lvl1pPr>
          </a:lstStyle>
          <a:p>
            <a:r>
              <a:rPr lang="en-SE" dirty="0"/>
              <a:t> </a:t>
            </a:r>
          </a:p>
        </p:txBody>
      </p:sp>
      <p:sp>
        <p:nvSpPr>
          <p:cNvPr id="6" name="Picture Placeholder 6">
            <a:extLst>
              <a:ext uri="{FF2B5EF4-FFF2-40B4-BE49-F238E27FC236}">
                <a16:creationId xmlns:a16="http://schemas.microsoft.com/office/drawing/2014/main" id="{E986D673-F25F-24C1-2C52-4D4BFAD3F521}"/>
              </a:ext>
            </a:extLst>
          </p:cNvPr>
          <p:cNvSpPr>
            <a:spLocks noGrp="1"/>
          </p:cNvSpPr>
          <p:nvPr>
            <p:ph type="pic" sz="quarter" idx="60" hasCustomPrompt="1"/>
          </p:nvPr>
        </p:nvSpPr>
        <p:spPr>
          <a:xfrm>
            <a:off x="12330475" y="3408979"/>
            <a:ext cx="5605923" cy="4773477"/>
          </a:xfrm>
          <a:prstGeom prst="roundRect">
            <a:avLst>
              <a:gd name="adj" fmla="val 3610"/>
            </a:avLst>
          </a:prstGeom>
        </p:spPr>
        <p:txBody>
          <a:bodyPr/>
          <a:lstStyle>
            <a:lvl1pPr algn="ctr">
              <a:defRPr sz="1000"/>
            </a:lvl1pPr>
          </a:lstStyle>
          <a:p>
            <a:r>
              <a:rPr lang="en-SE" dirty="0"/>
              <a:t> </a:t>
            </a:r>
          </a:p>
        </p:txBody>
      </p:sp>
      <p:sp>
        <p:nvSpPr>
          <p:cNvPr id="7" name="Picture Placeholder 6">
            <a:extLst>
              <a:ext uri="{FF2B5EF4-FFF2-40B4-BE49-F238E27FC236}">
                <a16:creationId xmlns:a16="http://schemas.microsoft.com/office/drawing/2014/main" id="{3513FEB5-D98D-4A11-AAB6-C1C2BC8BF227}"/>
              </a:ext>
            </a:extLst>
          </p:cNvPr>
          <p:cNvSpPr>
            <a:spLocks noGrp="1"/>
          </p:cNvSpPr>
          <p:nvPr>
            <p:ph type="pic" sz="quarter" idx="61" hasCustomPrompt="1"/>
          </p:nvPr>
        </p:nvSpPr>
        <p:spPr>
          <a:xfrm>
            <a:off x="12330475" y="8441886"/>
            <a:ext cx="5605923" cy="4773477"/>
          </a:xfrm>
          <a:prstGeom prst="roundRect">
            <a:avLst>
              <a:gd name="adj" fmla="val 3610"/>
            </a:avLst>
          </a:prstGeom>
        </p:spPr>
        <p:txBody>
          <a:bodyPr/>
          <a:lstStyle>
            <a:lvl1pPr algn="ctr">
              <a:defRPr sz="1000"/>
            </a:lvl1pPr>
          </a:lstStyle>
          <a:p>
            <a:r>
              <a:rPr lang="en-SE" dirty="0"/>
              <a:t> </a:t>
            </a:r>
          </a:p>
        </p:txBody>
      </p:sp>
      <p:sp>
        <p:nvSpPr>
          <p:cNvPr id="8" name="Picture Placeholder 6">
            <a:extLst>
              <a:ext uri="{FF2B5EF4-FFF2-40B4-BE49-F238E27FC236}">
                <a16:creationId xmlns:a16="http://schemas.microsoft.com/office/drawing/2014/main" id="{016C08DA-B3A9-504E-B47A-98804EEEE5CB}"/>
              </a:ext>
            </a:extLst>
          </p:cNvPr>
          <p:cNvSpPr>
            <a:spLocks noGrp="1"/>
          </p:cNvSpPr>
          <p:nvPr>
            <p:ph type="pic" sz="quarter" idx="62" hasCustomPrompt="1"/>
          </p:nvPr>
        </p:nvSpPr>
        <p:spPr>
          <a:xfrm>
            <a:off x="18241107" y="3408979"/>
            <a:ext cx="5605923" cy="4773477"/>
          </a:xfrm>
          <a:prstGeom prst="roundRect">
            <a:avLst>
              <a:gd name="adj" fmla="val 3610"/>
            </a:avLst>
          </a:prstGeom>
        </p:spPr>
        <p:txBody>
          <a:bodyPr/>
          <a:lstStyle>
            <a:lvl1pPr algn="ctr">
              <a:defRPr sz="1000"/>
            </a:lvl1pPr>
          </a:lstStyle>
          <a:p>
            <a:r>
              <a:rPr lang="en-SE" dirty="0"/>
              <a:t> </a:t>
            </a:r>
          </a:p>
        </p:txBody>
      </p:sp>
      <p:sp>
        <p:nvSpPr>
          <p:cNvPr id="9" name="Picture Placeholder 6">
            <a:extLst>
              <a:ext uri="{FF2B5EF4-FFF2-40B4-BE49-F238E27FC236}">
                <a16:creationId xmlns:a16="http://schemas.microsoft.com/office/drawing/2014/main" id="{5AD36A89-6E51-178B-F462-C847CD1F9354}"/>
              </a:ext>
            </a:extLst>
          </p:cNvPr>
          <p:cNvSpPr>
            <a:spLocks noGrp="1"/>
          </p:cNvSpPr>
          <p:nvPr>
            <p:ph type="pic" sz="quarter" idx="63" hasCustomPrompt="1"/>
          </p:nvPr>
        </p:nvSpPr>
        <p:spPr>
          <a:xfrm>
            <a:off x="18241107" y="8441886"/>
            <a:ext cx="5605923" cy="4773477"/>
          </a:xfrm>
          <a:prstGeom prst="roundRect">
            <a:avLst>
              <a:gd name="adj" fmla="val 3610"/>
            </a:avLst>
          </a:prstGeom>
        </p:spPr>
        <p:txBody>
          <a:bodyPr/>
          <a:lstStyle>
            <a:lvl1pPr algn="ctr">
              <a:defRPr sz="1000"/>
            </a:lvl1pPr>
          </a:lstStyle>
          <a:p>
            <a:r>
              <a:rPr lang="en-SE" dirty="0"/>
              <a:t> </a:t>
            </a:r>
          </a:p>
        </p:txBody>
      </p:sp>
    </p:spTree>
    <p:extLst>
      <p:ext uri="{BB962C8B-B14F-4D97-AF65-F5344CB8AC3E}">
        <p14:creationId xmlns:p14="http://schemas.microsoft.com/office/powerpoint/2010/main" val="29172904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body + 8 imgs – Dark">
    <p:bg>
      <p:bgRef idx="1001">
        <a:schemeClr val="bg2"/>
      </p:bgRef>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0DD16934-DED9-7B7E-64A0-E9442AF61066}"/>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1"/>
                </a:solidFill>
              </a:defRPr>
            </a:lvl1pPr>
          </a:lstStyle>
          <a:p>
            <a:pPr marL="228600" lvl="0" indent="-228600">
              <a:lnSpc>
                <a:spcPct val="110000"/>
              </a:lnSpc>
            </a:pPr>
            <a:r>
              <a:rPr lang="en-US" dirty="0"/>
              <a:t>Caption</a:t>
            </a:r>
          </a:p>
        </p:txBody>
      </p:sp>
      <p:sp>
        <p:nvSpPr>
          <p:cNvPr id="12" name="Title 1">
            <a:extLst>
              <a:ext uri="{FF2B5EF4-FFF2-40B4-BE49-F238E27FC236}">
                <a16:creationId xmlns:a16="http://schemas.microsoft.com/office/drawing/2014/main" id="{FC1E4735-902A-8524-FA8C-761292A250B5}"/>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solidFill>
                  <a:schemeClr val="tx1"/>
                </a:solidFill>
                <a:cs typeface="Haffer" pitchFamily="2" charset="77"/>
              </a:defRPr>
            </a:lvl1pPr>
          </a:lstStyle>
          <a:p>
            <a:r>
              <a:rPr lang="en-US" dirty="0"/>
              <a:t>Title of section</a:t>
            </a:r>
            <a:br>
              <a:rPr lang="en-US" dirty="0"/>
            </a:br>
            <a:r>
              <a:rPr lang="en-US" dirty="0"/>
              <a:t>Subtitle</a:t>
            </a:r>
          </a:p>
        </p:txBody>
      </p:sp>
      <p:sp>
        <p:nvSpPr>
          <p:cNvPr id="13" name="Text Placeholder 3">
            <a:extLst>
              <a:ext uri="{FF2B5EF4-FFF2-40B4-BE49-F238E27FC236}">
                <a16:creationId xmlns:a16="http://schemas.microsoft.com/office/drawing/2014/main" id="{1A316ABE-CE44-0CAB-6558-13EDF9F5437E}"/>
              </a:ext>
            </a:extLst>
          </p:cNvPr>
          <p:cNvSpPr>
            <a:spLocks noGrp="1"/>
          </p:cNvSpPr>
          <p:nvPr>
            <p:ph type="body" sz="half" idx="12" hasCustomPrompt="1"/>
          </p:nvPr>
        </p:nvSpPr>
        <p:spPr>
          <a:xfrm>
            <a:off x="9712403" y="500555"/>
            <a:ext cx="14130000" cy="2349874"/>
          </a:xfrm>
          <a:prstGeom prst="rect">
            <a:avLst/>
          </a:prstGeom>
          <a:noFill/>
        </p:spPr>
        <p:txBody>
          <a:bodyPr anchor="t">
            <a:spAutoFit/>
          </a:bodyPr>
          <a:lstStyle>
            <a:lvl1pPr marL="0" indent="0" algn="l">
              <a:lnSpc>
                <a:spcPct val="110000"/>
              </a:lnSpc>
              <a:spcBef>
                <a:spcPts val="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 name="Picture Placeholder 6">
            <a:extLst>
              <a:ext uri="{FF2B5EF4-FFF2-40B4-BE49-F238E27FC236}">
                <a16:creationId xmlns:a16="http://schemas.microsoft.com/office/drawing/2014/main" id="{D59C2EDD-271D-0316-3A68-17AE64EAFFB8}"/>
              </a:ext>
            </a:extLst>
          </p:cNvPr>
          <p:cNvSpPr>
            <a:spLocks noGrp="1"/>
          </p:cNvSpPr>
          <p:nvPr>
            <p:ph type="pic" sz="quarter" idx="40" hasCustomPrompt="1"/>
          </p:nvPr>
        </p:nvSpPr>
        <p:spPr>
          <a:xfrm>
            <a:off x="536971" y="3408979"/>
            <a:ext cx="5605923" cy="4773477"/>
          </a:xfrm>
          <a:prstGeom prst="roundRect">
            <a:avLst>
              <a:gd name="adj" fmla="val 3610"/>
            </a:avLst>
          </a:prstGeom>
        </p:spPr>
        <p:txBody>
          <a:bodyPr/>
          <a:lstStyle>
            <a:lvl1pPr algn="ctr">
              <a:defRPr sz="1000">
                <a:solidFill>
                  <a:schemeClr val="tx1"/>
                </a:solidFill>
              </a:defRPr>
            </a:lvl1pPr>
          </a:lstStyle>
          <a:p>
            <a:r>
              <a:rPr lang="en-SE" dirty="0"/>
              <a:t> </a:t>
            </a:r>
          </a:p>
        </p:txBody>
      </p:sp>
      <p:sp>
        <p:nvSpPr>
          <p:cNvPr id="14" name="Picture Placeholder 6">
            <a:extLst>
              <a:ext uri="{FF2B5EF4-FFF2-40B4-BE49-F238E27FC236}">
                <a16:creationId xmlns:a16="http://schemas.microsoft.com/office/drawing/2014/main" id="{F54D1B7D-3CBB-61AA-90A0-9E935D68A454}"/>
              </a:ext>
            </a:extLst>
          </p:cNvPr>
          <p:cNvSpPr>
            <a:spLocks noGrp="1"/>
          </p:cNvSpPr>
          <p:nvPr>
            <p:ph type="pic" sz="quarter" idx="54" hasCustomPrompt="1"/>
          </p:nvPr>
        </p:nvSpPr>
        <p:spPr>
          <a:xfrm>
            <a:off x="536971" y="8441886"/>
            <a:ext cx="5605923" cy="4773477"/>
          </a:xfrm>
          <a:prstGeom prst="roundRect">
            <a:avLst>
              <a:gd name="adj" fmla="val 3610"/>
            </a:avLst>
          </a:prstGeom>
        </p:spPr>
        <p:txBody>
          <a:bodyPr/>
          <a:lstStyle>
            <a:lvl1pPr algn="ctr">
              <a:defRPr sz="1000">
                <a:solidFill>
                  <a:schemeClr val="tx1"/>
                </a:solidFill>
              </a:defRPr>
            </a:lvl1pPr>
          </a:lstStyle>
          <a:p>
            <a:r>
              <a:rPr lang="en-SE" dirty="0"/>
              <a:t> </a:t>
            </a:r>
          </a:p>
        </p:txBody>
      </p:sp>
      <p:sp>
        <p:nvSpPr>
          <p:cNvPr id="15" name="Picture Placeholder 6">
            <a:extLst>
              <a:ext uri="{FF2B5EF4-FFF2-40B4-BE49-F238E27FC236}">
                <a16:creationId xmlns:a16="http://schemas.microsoft.com/office/drawing/2014/main" id="{5104E0C1-833D-F58F-888F-3EFAE583D435}"/>
              </a:ext>
            </a:extLst>
          </p:cNvPr>
          <p:cNvSpPr>
            <a:spLocks noGrp="1"/>
          </p:cNvSpPr>
          <p:nvPr>
            <p:ph type="pic" sz="quarter" idx="58" hasCustomPrompt="1"/>
          </p:nvPr>
        </p:nvSpPr>
        <p:spPr>
          <a:xfrm>
            <a:off x="6447603" y="3408979"/>
            <a:ext cx="5605923" cy="4773477"/>
          </a:xfrm>
          <a:prstGeom prst="roundRect">
            <a:avLst>
              <a:gd name="adj" fmla="val 3610"/>
            </a:avLst>
          </a:prstGeom>
        </p:spPr>
        <p:txBody>
          <a:bodyPr/>
          <a:lstStyle>
            <a:lvl1pPr algn="ctr">
              <a:defRPr sz="1000">
                <a:solidFill>
                  <a:schemeClr val="tx1"/>
                </a:solidFill>
              </a:defRPr>
            </a:lvl1pPr>
          </a:lstStyle>
          <a:p>
            <a:r>
              <a:rPr lang="en-SE" dirty="0"/>
              <a:t> </a:t>
            </a:r>
          </a:p>
        </p:txBody>
      </p:sp>
      <p:sp>
        <p:nvSpPr>
          <p:cNvPr id="16" name="Picture Placeholder 6">
            <a:extLst>
              <a:ext uri="{FF2B5EF4-FFF2-40B4-BE49-F238E27FC236}">
                <a16:creationId xmlns:a16="http://schemas.microsoft.com/office/drawing/2014/main" id="{EC8FC248-B52B-C5A8-7444-17917B3110AA}"/>
              </a:ext>
            </a:extLst>
          </p:cNvPr>
          <p:cNvSpPr>
            <a:spLocks noGrp="1"/>
          </p:cNvSpPr>
          <p:nvPr>
            <p:ph type="pic" sz="quarter" idx="59" hasCustomPrompt="1"/>
          </p:nvPr>
        </p:nvSpPr>
        <p:spPr>
          <a:xfrm>
            <a:off x="6447603" y="8441886"/>
            <a:ext cx="5605923" cy="4773477"/>
          </a:xfrm>
          <a:prstGeom prst="roundRect">
            <a:avLst>
              <a:gd name="adj" fmla="val 3610"/>
            </a:avLst>
          </a:prstGeom>
        </p:spPr>
        <p:txBody>
          <a:bodyPr/>
          <a:lstStyle>
            <a:lvl1pPr algn="ctr">
              <a:defRPr sz="1000">
                <a:solidFill>
                  <a:schemeClr val="tx1"/>
                </a:solidFill>
              </a:defRPr>
            </a:lvl1pPr>
          </a:lstStyle>
          <a:p>
            <a:r>
              <a:rPr lang="en-SE" dirty="0"/>
              <a:t> </a:t>
            </a:r>
          </a:p>
        </p:txBody>
      </p:sp>
      <p:sp>
        <p:nvSpPr>
          <p:cNvPr id="17" name="Picture Placeholder 6">
            <a:extLst>
              <a:ext uri="{FF2B5EF4-FFF2-40B4-BE49-F238E27FC236}">
                <a16:creationId xmlns:a16="http://schemas.microsoft.com/office/drawing/2014/main" id="{4ECB01D9-B893-34FD-8260-5119F04908D4}"/>
              </a:ext>
            </a:extLst>
          </p:cNvPr>
          <p:cNvSpPr>
            <a:spLocks noGrp="1"/>
          </p:cNvSpPr>
          <p:nvPr>
            <p:ph type="pic" sz="quarter" idx="60" hasCustomPrompt="1"/>
          </p:nvPr>
        </p:nvSpPr>
        <p:spPr>
          <a:xfrm>
            <a:off x="12330475" y="3408979"/>
            <a:ext cx="5605923" cy="4773477"/>
          </a:xfrm>
          <a:prstGeom prst="roundRect">
            <a:avLst>
              <a:gd name="adj" fmla="val 3610"/>
            </a:avLst>
          </a:prstGeom>
        </p:spPr>
        <p:txBody>
          <a:bodyPr/>
          <a:lstStyle>
            <a:lvl1pPr algn="ctr">
              <a:defRPr sz="1000">
                <a:solidFill>
                  <a:schemeClr val="tx1"/>
                </a:solidFill>
              </a:defRPr>
            </a:lvl1pPr>
          </a:lstStyle>
          <a:p>
            <a:r>
              <a:rPr lang="en-SE" dirty="0"/>
              <a:t> </a:t>
            </a:r>
          </a:p>
        </p:txBody>
      </p:sp>
      <p:sp>
        <p:nvSpPr>
          <p:cNvPr id="18" name="Picture Placeholder 6">
            <a:extLst>
              <a:ext uri="{FF2B5EF4-FFF2-40B4-BE49-F238E27FC236}">
                <a16:creationId xmlns:a16="http://schemas.microsoft.com/office/drawing/2014/main" id="{8B537A87-697B-DDDB-C8D7-075EBA271E33}"/>
              </a:ext>
            </a:extLst>
          </p:cNvPr>
          <p:cNvSpPr>
            <a:spLocks noGrp="1"/>
          </p:cNvSpPr>
          <p:nvPr>
            <p:ph type="pic" sz="quarter" idx="61" hasCustomPrompt="1"/>
          </p:nvPr>
        </p:nvSpPr>
        <p:spPr>
          <a:xfrm>
            <a:off x="12330475" y="8441886"/>
            <a:ext cx="5605923" cy="4773477"/>
          </a:xfrm>
          <a:prstGeom prst="roundRect">
            <a:avLst>
              <a:gd name="adj" fmla="val 3610"/>
            </a:avLst>
          </a:prstGeom>
        </p:spPr>
        <p:txBody>
          <a:bodyPr/>
          <a:lstStyle>
            <a:lvl1pPr algn="ctr">
              <a:defRPr sz="1000">
                <a:solidFill>
                  <a:schemeClr val="tx1"/>
                </a:solidFill>
              </a:defRPr>
            </a:lvl1pPr>
          </a:lstStyle>
          <a:p>
            <a:r>
              <a:rPr lang="en-SE" dirty="0"/>
              <a:t> </a:t>
            </a:r>
          </a:p>
        </p:txBody>
      </p:sp>
      <p:sp>
        <p:nvSpPr>
          <p:cNvPr id="19" name="Picture Placeholder 6">
            <a:extLst>
              <a:ext uri="{FF2B5EF4-FFF2-40B4-BE49-F238E27FC236}">
                <a16:creationId xmlns:a16="http://schemas.microsoft.com/office/drawing/2014/main" id="{0E882996-E79A-72BC-D7AA-B5018650F0E3}"/>
              </a:ext>
            </a:extLst>
          </p:cNvPr>
          <p:cNvSpPr>
            <a:spLocks noGrp="1"/>
          </p:cNvSpPr>
          <p:nvPr>
            <p:ph type="pic" sz="quarter" idx="62" hasCustomPrompt="1"/>
          </p:nvPr>
        </p:nvSpPr>
        <p:spPr>
          <a:xfrm>
            <a:off x="18241107" y="3408979"/>
            <a:ext cx="5605923" cy="4773477"/>
          </a:xfrm>
          <a:prstGeom prst="roundRect">
            <a:avLst>
              <a:gd name="adj" fmla="val 3610"/>
            </a:avLst>
          </a:prstGeom>
        </p:spPr>
        <p:txBody>
          <a:bodyPr/>
          <a:lstStyle>
            <a:lvl1pPr algn="ctr">
              <a:defRPr sz="1000">
                <a:solidFill>
                  <a:schemeClr val="tx1"/>
                </a:solidFill>
              </a:defRPr>
            </a:lvl1pPr>
          </a:lstStyle>
          <a:p>
            <a:r>
              <a:rPr lang="en-SE" dirty="0"/>
              <a:t> </a:t>
            </a:r>
          </a:p>
        </p:txBody>
      </p:sp>
      <p:sp>
        <p:nvSpPr>
          <p:cNvPr id="20" name="Picture Placeholder 6">
            <a:extLst>
              <a:ext uri="{FF2B5EF4-FFF2-40B4-BE49-F238E27FC236}">
                <a16:creationId xmlns:a16="http://schemas.microsoft.com/office/drawing/2014/main" id="{FCB699D3-6F95-6129-F477-2BC000A9BEA2}"/>
              </a:ext>
            </a:extLst>
          </p:cNvPr>
          <p:cNvSpPr>
            <a:spLocks noGrp="1"/>
          </p:cNvSpPr>
          <p:nvPr>
            <p:ph type="pic" sz="quarter" idx="63" hasCustomPrompt="1"/>
          </p:nvPr>
        </p:nvSpPr>
        <p:spPr>
          <a:xfrm>
            <a:off x="18241107" y="8441886"/>
            <a:ext cx="5605923" cy="4773477"/>
          </a:xfrm>
          <a:prstGeom prst="roundRect">
            <a:avLst>
              <a:gd name="adj" fmla="val 3610"/>
            </a:avLst>
          </a:prstGeom>
        </p:spPr>
        <p:txBody>
          <a:bodyPr/>
          <a:lstStyle>
            <a:lvl1pPr algn="ctr">
              <a:defRPr sz="1000">
                <a:solidFill>
                  <a:schemeClr val="tx1"/>
                </a:solidFill>
              </a:defRPr>
            </a:lvl1pPr>
          </a:lstStyle>
          <a:p>
            <a:r>
              <a:rPr lang="en-SE" dirty="0"/>
              <a:t> </a:t>
            </a:r>
          </a:p>
        </p:txBody>
      </p:sp>
    </p:spTree>
    <p:extLst>
      <p:ext uri="{BB962C8B-B14F-4D97-AF65-F5344CB8AC3E}">
        <p14:creationId xmlns:p14="http://schemas.microsoft.com/office/powerpoint/2010/main" val="114859866"/>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imgs + body">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ACDCE4B7-7F24-580A-F3F4-3A82F50BBDA1}"/>
              </a:ext>
            </a:extLst>
          </p:cNvPr>
          <p:cNvSpPr>
            <a:spLocks noGrp="1"/>
          </p:cNvSpPr>
          <p:nvPr>
            <p:ph type="pic" sz="quarter" idx="40" hasCustomPrompt="1"/>
          </p:nvPr>
        </p:nvSpPr>
        <p:spPr>
          <a:xfrm>
            <a:off x="536971" y="500555"/>
            <a:ext cx="7586169" cy="9806385"/>
          </a:xfrm>
          <a:prstGeom prst="roundRect">
            <a:avLst>
              <a:gd name="adj" fmla="val 2668"/>
            </a:avLst>
          </a:prstGeom>
        </p:spPr>
        <p:txBody>
          <a:bodyPr/>
          <a:lstStyle>
            <a:lvl1pPr algn="ctr">
              <a:defRPr sz="1000"/>
            </a:lvl1pPr>
          </a:lstStyle>
          <a:p>
            <a:r>
              <a:rPr lang="en-SE" dirty="0"/>
              <a:t> </a:t>
            </a:r>
          </a:p>
        </p:txBody>
      </p:sp>
      <p:sp>
        <p:nvSpPr>
          <p:cNvPr id="8" name="Text Placeholder 3">
            <a:extLst>
              <a:ext uri="{FF2B5EF4-FFF2-40B4-BE49-F238E27FC236}">
                <a16:creationId xmlns:a16="http://schemas.microsoft.com/office/drawing/2014/main" id="{34D01041-B261-4A74-F681-C264740F86A6}"/>
              </a:ext>
            </a:extLst>
          </p:cNvPr>
          <p:cNvSpPr>
            <a:spLocks noGrp="1"/>
          </p:cNvSpPr>
          <p:nvPr>
            <p:ph type="body" sz="half" idx="12" hasCustomPrompt="1"/>
          </p:nvPr>
        </p:nvSpPr>
        <p:spPr>
          <a:xfrm>
            <a:off x="536873" y="10656670"/>
            <a:ext cx="7586264"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5" name="Text Placeholder 3">
            <a:extLst>
              <a:ext uri="{FF2B5EF4-FFF2-40B4-BE49-F238E27FC236}">
                <a16:creationId xmlns:a16="http://schemas.microsoft.com/office/drawing/2014/main" id="{78CA1392-E535-8410-743F-7029E07482C3}"/>
              </a:ext>
            </a:extLst>
          </p:cNvPr>
          <p:cNvSpPr>
            <a:spLocks noGrp="1"/>
          </p:cNvSpPr>
          <p:nvPr>
            <p:ph type="body" sz="half" idx="57" hasCustomPrompt="1"/>
          </p:nvPr>
        </p:nvSpPr>
        <p:spPr>
          <a:xfrm>
            <a:off x="8429264" y="10656670"/>
            <a:ext cx="7586264"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6" name="Text Placeholder 3">
            <a:extLst>
              <a:ext uri="{FF2B5EF4-FFF2-40B4-BE49-F238E27FC236}">
                <a16:creationId xmlns:a16="http://schemas.microsoft.com/office/drawing/2014/main" id="{F78726F0-EF9A-77E3-B6BD-7DF7CCECDB9E}"/>
              </a:ext>
            </a:extLst>
          </p:cNvPr>
          <p:cNvSpPr>
            <a:spLocks noGrp="1"/>
          </p:cNvSpPr>
          <p:nvPr>
            <p:ph type="body" sz="half" idx="58" hasCustomPrompt="1"/>
          </p:nvPr>
        </p:nvSpPr>
        <p:spPr>
          <a:xfrm>
            <a:off x="16296914" y="10656670"/>
            <a:ext cx="7586264"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10" name="Picture Placeholder 6">
            <a:extLst>
              <a:ext uri="{FF2B5EF4-FFF2-40B4-BE49-F238E27FC236}">
                <a16:creationId xmlns:a16="http://schemas.microsoft.com/office/drawing/2014/main" id="{D7F94168-7F98-9A82-2F08-3A19C15B0235}"/>
              </a:ext>
            </a:extLst>
          </p:cNvPr>
          <p:cNvSpPr>
            <a:spLocks noGrp="1"/>
          </p:cNvSpPr>
          <p:nvPr>
            <p:ph type="pic" sz="quarter" idx="59" hasCustomPrompt="1"/>
          </p:nvPr>
        </p:nvSpPr>
        <p:spPr>
          <a:xfrm>
            <a:off x="8416990" y="500555"/>
            <a:ext cx="7586169" cy="9806385"/>
          </a:xfrm>
          <a:prstGeom prst="roundRect">
            <a:avLst>
              <a:gd name="adj" fmla="val 2668"/>
            </a:avLst>
          </a:prstGeom>
        </p:spPr>
        <p:txBody>
          <a:bodyPr/>
          <a:lstStyle>
            <a:lvl1pPr algn="ctr">
              <a:defRPr sz="1000"/>
            </a:lvl1pPr>
          </a:lstStyle>
          <a:p>
            <a:r>
              <a:rPr lang="en-SE" dirty="0"/>
              <a:t> </a:t>
            </a:r>
          </a:p>
        </p:txBody>
      </p:sp>
      <p:sp>
        <p:nvSpPr>
          <p:cNvPr id="11" name="Picture Placeholder 6">
            <a:extLst>
              <a:ext uri="{FF2B5EF4-FFF2-40B4-BE49-F238E27FC236}">
                <a16:creationId xmlns:a16="http://schemas.microsoft.com/office/drawing/2014/main" id="{394ACBC1-8A52-3A88-FFC9-943D7ACB06B0}"/>
              </a:ext>
            </a:extLst>
          </p:cNvPr>
          <p:cNvSpPr>
            <a:spLocks noGrp="1"/>
          </p:cNvSpPr>
          <p:nvPr>
            <p:ph type="pic" sz="quarter" idx="60" hasCustomPrompt="1"/>
          </p:nvPr>
        </p:nvSpPr>
        <p:spPr>
          <a:xfrm>
            <a:off x="16297009" y="500555"/>
            <a:ext cx="7586169" cy="9806385"/>
          </a:xfrm>
          <a:prstGeom prst="roundRect">
            <a:avLst>
              <a:gd name="adj" fmla="val 2668"/>
            </a:avLst>
          </a:prstGeom>
        </p:spPr>
        <p:txBody>
          <a:bodyPr/>
          <a:lstStyle>
            <a:lvl1pPr algn="ctr">
              <a:defRPr sz="1000"/>
            </a:lvl1pPr>
          </a:lstStyle>
          <a:p>
            <a:r>
              <a:rPr lang="en-SE" dirty="0"/>
              <a:t> </a:t>
            </a:r>
          </a:p>
        </p:txBody>
      </p:sp>
    </p:spTree>
    <p:extLst>
      <p:ext uri="{BB962C8B-B14F-4D97-AF65-F5344CB8AC3E}">
        <p14:creationId xmlns:p14="http://schemas.microsoft.com/office/powerpoint/2010/main" val="54848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imgs + body – Dark">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103DB85E-D1F0-2C77-8FB8-C41B847E7D3D}"/>
              </a:ext>
            </a:extLst>
          </p:cNvPr>
          <p:cNvSpPr>
            <a:spLocks noGrp="1"/>
          </p:cNvSpPr>
          <p:nvPr>
            <p:ph type="body" sz="half" idx="12" hasCustomPrompt="1"/>
          </p:nvPr>
        </p:nvSpPr>
        <p:spPr>
          <a:xfrm>
            <a:off x="536873" y="10656670"/>
            <a:ext cx="7586264"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9" name="Text Placeholder 3">
            <a:extLst>
              <a:ext uri="{FF2B5EF4-FFF2-40B4-BE49-F238E27FC236}">
                <a16:creationId xmlns:a16="http://schemas.microsoft.com/office/drawing/2014/main" id="{6B234F71-F2B9-6656-5084-58BB275039A5}"/>
              </a:ext>
            </a:extLst>
          </p:cNvPr>
          <p:cNvSpPr>
            <a:spLocks noGrp="1"/>
          </p:cNvSpPr>
          <p:nvPr>
            <p:ph type="body" sz="half" idx="57" hasCustomPrompt="1"/>
          </p:nvPr>
        </p:nvSpPr>
        <p:spPr>
          <a:xfrm>
            <a:off x="8429264" y="10656670"/>
            <a:ext cx="7586264"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10" name="Text Placeholder 3">
            <a:extLst>
              <a:ext uri="{FF2B5EF4-FFF2-40B4-BE49-F238E27FC236}">
                <a16:creationId xmlns:a16="http://schemas.microsoft.com/office/drawing/2014/main" id="{4ADFA871-90DC-856B-D6A9-FCCBCBFD5728}"/>
              </a:ext>
            </a:extLst>
          </p:cNvPr>
          <p:cNvSpPr>
            <a:spLocks noGrp="1"/>
          </p:cNvSpPr>
          <p:nvPr>
            <p:ph type="body" sz="half" idx="58" hasCustomPrompt="1"/>
          </p:nvPr>
        </p:nvSpPr>
        <p:spPr>
          <a:xfrm>
            <a:off x="16296914" y="10656670"/>
            <a:ext cx="7586264"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5" name="Picture Placeholder 6">
            <a:extLst>
              <a:ext uri="{FF2B5EF4-FFF2-40B4-BE49-F238E27FC236}">
                <a16:creationId xmlns:a16="http://schemas.microsoft.com/office/drawing/2014/main" id="{9428319F-4033-7D4E-A540-D8B23EA78B80}"/>
              </a:ext>
            </a:extLst>
          </p:cNvPr>
          <p:cNvSpPr>
            <a:spLocks noGrp="1"/>
          </p:cNvSpPr>
          <p:nvPr>
            <p:ph type="pic" sz="quarter" idx="40" hasCustomPrompt="1"/>
          </p:nvPr>
        </p:nvSpPr>
        <p:spPr>
          <a:xfrm>
            <a:off x="536971" y="500555"/>
            <a:ext cx="7586169" cy="9806385"/>
          </a:xfrm>
          <a:prstGeom prst="roundRect">
            <a:avLst>
              <a:gd name="adj" fmla="val 2668"/>
            </a:avLst>
          </a:prstGeom>
        </p:spPr>
        <p:txBody>
          <a:bodyPr/>
          <a:lstStyle>
            <a:lvl1pPr algn="ctr">
              <a:defRPr sz="1000">
                <a:solidFill>
                  <a:schemeClr val="tx1"/>
                </a:solidFill>
              </a:defRPr>
            </a:lvl1pPr>
          </a:lstStyle>
          <a:p>
            <a:r>
              <a:rPr lang="en-SE" dirty="0"/>
              <a:t> </a:t>
            </a:r>
          </a:p>
        </p:txBody>
      </p:sp>
      <p:sp>
        <p:nvSpPr>
          <p:cNvPr id="6" name="Picture Placeholder 6">
            <a:extLst>
              <a:ext uri="{FF2B5EF4-FFF2-40B4-BE49-F238E27FC236}">
                <a16:creationId xmlns:a16="http://schemas.microsoft.com/office/drawing/2014/main" id="{E9C7D3FB-E22D-FAA3-77F8-986253F6A61B}"/>
              </a:ext>
            </a:extLst>
          </p:cNvPr>
          <p:cNvSpPr>
            <a:spLocks noGrp="1"/>
          </p:cNvSpPr>
          <p:nvPr>
            <p:ph type="pic" sz="quarter" idx="59" hasCustomPrompt="1"/>
          </p:nvPr>
        </p:nvSpPr>
        <p:spPr>
          <a:xfrm>
            <a:off x="8416990" y="500555"/>
            <a:ext cx="7586169" cy="9806385"/>
          </a:xfrm>
          <a:prstGeom prst="roundRect">
            <a:avLst>
              <a:gd name="adj" fmla="val 2668"/>
            </a:avLst>
          </a:prstGeom>
        </p:spPr>
        <p:txBody>
          <a:bodyPr/>
          <a:lstStyle>
            <a:lvl1pPr algn="ctr">
              <a:defRPr sz="1000">
                <a:solidFill>
                  <a:schemeClr val="tx1"/>
                </a:solidFill>
              </a:defRPr>
            </a:lvl1pPr>
          </a:lstStyle>
          <a:p>
            <a:r>
              <a:rPr lang="en-SE" dirty="0"/>
              <a:t> </a:t>
            </a:r>
          </a:p>
        </p:txBody>
      </p:sp>
      <p:sp>
        <p:nvSpPr>
          <p:cNvPr id="7" name="Picture Placeholder 6">
            <a:extLst>
              <a:ext uri="{FF2B5EF4-FFF2-40B4-BE49-F238E27FC236}">
                <a16:creationId xmlns:a16="http://schemas.microsoft.com/office/drawing/2014/main" id="{F0FE2F70-2650-D4EB-1EDF-0687249E3C49}"/>
              </a:ext>
            </a:extLst>
          </p:cNvPr>
          <p:cNvSpPr>
            <a:spLocks noGrp="1"/>
          </p:cNvSpPr>
          <p:nvPr>
            <p:ph type="pic" sz="quarter" idx="60" hasCustomPrompt="1"/>
          </p:nvPr>
        </p:nvSpPr>
        <p:spPr>
          <a:xfrm>
            <a:off x="16297009" y="500555"/>
            <a:ext cx="7586169" cy="9806385"/>
          </a:xfrm>
          <a:prstGeom prst="roundRect">
            <a:avLst>
              <a:gd name="adj" fmla="val 2668"/>
            </a:avLst>
          </a:prstGeom>
        </p:spPr>
        <p:txBody>
          <a:bodyPr/>
          <a:lstStyle>
            <a:lvl1pPr algn="ctr">
              <a:defRPr sz="1000">
                <a:solidFill>
                  <a:schemeClr val="tx1"/>
                </a:solidFill>
              </a:defRPr>
            </a:lvl1pPr>
          </a:lstStyle>
          <a:p>
            <a:r>
              <a:rPr lang="en-SE" dirty="0"/>
              <a:t> </a:t>
            </a:r>
          </a:p>
        </p:txBody>
      </p:sp>
    </p:spTree>
    <p:extLst>
      <p:ext uri="{BB962C8B-B14F-4D97-AF65-F5344CB8AC3E}">
        <p14:creationId xmlns:p14="http://schemas.microsoft.com/office/powerpoint/2010/main" val="33018107"/>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imgs + title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2A9AAABA-0785-313B-C3C0-05767B5CFE0F}"/>
              </a:ext>
            </a:extLst>
          </p:cNvPr>
          <p:cNvSpPr>
            <a:spLocks noGrp="1"/>
          </p:cNvSpPr>
          <p:nvPr>
            <p:ph type="body" sz="half" idx="12" hasCustomPrompt="1"/>
          </p:nvPr>
        </p:nvSpPr>
        <p:spPr>
          <a:xfrm>
            <a:off x="536873" y="10656670"/>
            <a:ext cx="7586264"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a:t>
            </a:r>
          </a:p>
          <a:p>
            <a:pPr lvl="0"/>
            <a:r>
              <a:rPr lang="en-US" dirty="0"/>
              <a:t>Title</a:t>
            </a:r>
          </a:p>
        </p:txBody>
      </p:sp>
      <p:sp>
        <p:nvSpPr>
          <p:cNvPr id="13" name="Text Placeholder 3">
            <a:extLst>
              <a:ext uri="{FF2B5EF4-FFF2-40B4-BE49-F238E27FC236}">
                <a16:creationId xmlns:a16="http://schemas.microsoft.com/office/drawing/2014/main" id="{821DF1B0-1412-8C1B-9F6C-2FD1A56CA32E}"/>
              </a:ext>
            </a:extLst>
          </p:cNvPr>
          <p:cNvSpPr>
            <a:spLocks noGrp="1"/>
          </p:cNvSpPr>
          <p:nvPr>
            <p:ph type="body" sz="half" idx="57" hasCustomPrompt="1"/>
          </p:nvPr>
        </p:nvSpPr>
        <p:spPr>
          <a:xfrm>
            <a:off x="8429264" y="10656670"/>
            <a:ext cx="7586264"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a:t>
            </a:r>
          </a:p>
          <a:p>
            <a:pPr lvl="0"/>
            <a:r>
              <a:rPr lang="en-US" dirty="0"/>
              <a:t>Title</a:t>
            </a:r>
          </a:p>
        </p:txBody>
      </p:sp>
      <p:sp>
        <p:nvSpPr>
          <p:cNvPr id="14" name="Text Placeholder 3">
            <a:extLst>
              <a:ext uri="{FF2B5EF4-FFF2-40B4-BE49-F238E27FC236}">
                <a16:creationId xmlns:a16="http://schemas.microsoft.com/office/drawing/2014/main" id="{4F94AF28-E823-12B3-2297-F07B83CA00D5}"/>
              </a:ext>
            </a:extLst>
          </p:cNvPr>
          <p:cNvSpPr>
            <a:spLocks noGrp="1"/>
          </p:cNvSpPr>
          <p:nvPr>
            <p:ph type="body" sz="half" idx="58" hasCustomPrompt="1"/>
          </p:nvPr>
        </p:nvSpPr>
        <p:spPr>
          <a:xfrm>
            <a:off x="16296914" y="10656670"/>
            <a:ext cx="7586264"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a:t>
            </a:r>
          </a:p>
          <a:p>
            <a:pPr lvl="0"/>
            <a:r>
              <a:rPr lang="en-US" dirty="0"/>
              <a:t>Title</a:t>
            </a:r>
          </a:p>
        </p:txBody>
      </p:sp>
      <p:sp>
        <p:nvSpPr>
          <p:cNvPr id="5" name="Picture Placeholder 6">
            <a:extLst>
              <a:ext uri="{FF2B5EF4-FFF2-40B4-BE49-F238E27FC236}">
                <a16:creationId xmlns:a16="http://schemas.microsoft.com/office/drawing/2014/main" id="{D748A86A-DD9A-689C-761F-BF53FDB4FB0C}"/>
              </a:ext>
            </a:extLst>
          </p:cNvPr>
          <p:cNvSpPr>
            <a:spLocks noGrp="1"/>
          </p:cNvSpPr>
          <p:nvPr>
            <p:ph type="pic" sz="quarter" idx="40" hasCustomPrompt="1"/>
          </p:nvPr>
        </p:nvSpPr>
        <p:spPr>
          <a:xfrm>
            <a:off x="536971" y="500555"/>
            <a:ext cx="7586169" cy="9806385"/>
          </a:xfrm>
          <a:prstGeom prst="roundRect">
            <a:avLst>
              <a:gd name="adj" fmla="val 2668"/>
            </a:avLst>
          </a:prstGeom>
        </p:spPr>
        <p:txBody>
          <a:bodyPr/>
          <a:lstStyle>
            <a:lvl1pPr algn="ctr">
              <a:defRPr sz="1000"/>
            </a:lvl1pPr>
          </a:lstStyle>
          <a:p>
            <a:r>
              <a:rPr lang="en-SE" dirty="0"/>
              <a:t> </a:t>
            </a:r>
          </a:p>
        </p:txBody>
      </p:sp>
      <p:sp>
        <p:nvSpPr>
          <p:cNvPr id="6" name="Picture Placeholder 6">
            <a:extLst>
              <a:ext uri="{FF2B5EF4-FFF2-40B4-BE49-F238E27FC236}">
                <a16:creationId xmlns:a16="http://schemas.microsoft.com/office/drawing/2014/main" id="{EFBC55DE-F81E-B4AA-8C7F-8FFAC85F971E}"/>
              </a:ext>
            </a:extLst>
          </p:cNvPr>
          <p:cNvSpPr>
            <a:spLocks noGrp="1"/>
          </p:cNvSpPr>
          <p:nvPr>
            <p:ph type="pic" sz="quarter" idx="59" hasCustomPrompt="1"/>
          </p:nvPr>
        </p:nvSpPr>
        <p:spPr>
          <a:xfrm>
            <a:off x="8416990" y="500555"/>
            <a:ext cx="7586169" cy="9806385"/>
          </a:xfrm>
          <a:prstGeom prst="roundRect">
            <a:avLst>
              <a:gd name="adj" fmla="val 2668"/>
            </a:avLst>
          </a:prstGeom>
        </p:spPr>
        <p:txBody>
          <a:bodyPr/>
          <a:lstStyle>
            <a:lvl1pPr algn="ctr">
              <a:defRPr sz="1000"/>
            </a:lvl1pPr>
          </a:lstStyle>
          <a:p>
            <a:r>
              <a:rPr lang="en-SE" dirty="0"/>
              <a:t> </a:t>
            </a:r>
          </a:p>
        </p:txBody>
      </p:sp>
      <p:sp>
        <p:nvSpPr>
          <p:cNvPr id="7" name="Picture Placeholder 6">
            <a:extLst>
              <a:ext uri="{FF2B5EF4-FFF2-40B4-BE49-F238E27FC236}">
                <a16:creationId xmlns:a16="http://schemas.microsoft.com/office/drawing/2014/main" id="{412DA914-57B4-ACEC-4023-57FB709AA5F7}"/>
              </a:ext>
            </a:extLst>
          </p:cNvPr>
          <p:cNvSpPr>
            <a:spLocks noGrp="1"/>
          </p:cNvSpPr>
          <p:nvPr>
            <p:ph type="pic" sz="quarter" idx="60" hasCustomPrompt="1"/>
          </p:nvPr>
        </p:nvSpPr>
        <p:spPr>
          <a:xfrm>
            <a:off x="16297009" y="500555"/>
            <a:ext cx="7586169" cy="9806385"/>
          </a:xfrm>
          <a:prstGeom prst="roundRect">
            <a:avLst>
              <a:gd name="adj" fmla="val 2668"/>
            </a:avLst>
          </a:prstGeom>
        </p:spPr>
        <p:txBody>
          <a:bodyPr/>
          <a:lstStyle>
            <a:lvl1pPr algn="ctr">
              <a:defRPr sz="1000"/>
            </a:lvl1pPr>
          </a:lstStyle>
          <a:p>
            <a:r>
              <a:rPr lang="en-SE" dirty="0"/>
              <a:t> </a:t>
            </a:r>
          </a:p>
        </p:txBody>
      </p:sp>
    </p:spTree>
    <p:extLst>
      <p:ext uri="{BB962C8B-B14F-4D97-AF65-F5344CB8AC3E}">
        <p14:creationId xmlns:p14="http://schemas.microsoft.com/office/powerpoint/2010/main" val="485141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1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715BB0BC-FD09-73C0-1ADB-7A5956411EB0}"/>
              </a:ext>
            </a:extLst>
          </p:cNvPr>
          <p:cNvSpPr>
            <a:spLocks noGrp="1"/>
          </p:cNvSpPr>
          <p:nvPr>
            <p:ph type="title" hasCustomPrompt="1"/>
          </p:nvPr>
        </p:nvSpPr>
        <p:spPr>
          <a:xfrm>
            <a:off x="537006" y="508000"/>
            <a:ext cx="12894945" cy="3795911"/>
          </a:xfrm>
          <a:prstGeom prst="rect">
            <a:avLst/>
          </a:prstGeom>
          <a:ln w="12700">
            <a:miter lim="400000"/>
          </a:ln>
        </p:spPr>
        <p:txBody>
          <a:bodyPr wrap="square" lIns="50800" tIns="50800" rIns="50800" bIns="50800" anchor="t" anchorCtr="0">
            <a:spAutoFit/>
          </a:bodyPr>
          <a:lstStyle>
            <a:lvl1pPr>
              <a:defRPr kumimoji="0" lang="en-US" sz="15000" b="0" i="0" u="none" strike="noStrike" cap="none" spc="-450" normalizeH="0" baseline="0" dirty="0">
                <a:ln>
                  <a:noFill/>
                </a:ln>
                <a:solidFill>
                  <a:schemeClr val="tx1"/>
                </a:solidFill>
                <a:effectLst/>
                <a:uFillTx/>
                <a:latin typeface="Haffer" pitchFamily="2" charset="77"/>
                <a:ea typeface="Helvetica Neue Medium"/>
                <a:cs typeface="Haffer" pitchFamily="2" charset="77"/>
                <a:sym typeface="Helvetica Neue"/>
              </a:defRPr>
            </a:lvl1pPr>
          </a:lstStyle>
          <a:p>
            <a:pPr marL="0" marR="0" lvl="0" indent="0" defTabSz="825500" fontAlgn="auto" hangingPunct="0">
              <a:lnSpc>
                <a:spcPct val="80000"/>
              </a:lnSpc>
              <a:spcBef>
                <a:spcPts val="0"/>
              </a:spcBef>
              <a:spcAft>
                <a:spcPts val="0"/>
              </a:spcAft>
              <a:buClrTx/>
              <a:buSzTx/>
              <a:buFontTx/>
              <a:tabLst/>
            </a:pPr>
            <a:r>
              <a:rPr lang="en-US" dirty="0"/>
              <a:t>Presentation</a:t>
            </a:r>
            <a:br>
              <a:rPr lang="en-US" dirty="0"/>
            </a:br>
            <a:r>
              <a:rPr lang="en-US" dirty="0"/>
              <a:t>Title Big</a:t>
            </a:r>
          </a:p>
        </p:txBody>
      </p:sp>
      <p:pic>
        <p:nvPicPr>
          <p:cNvPr id="4" name="Bilde 3">
            <a:extLst>
              <a:ext uri="{FF2B5EF4-FFF2-40B4-BE49-F238E27FC236}">
                <a16:creationId xmlns:a16="http://schemas.microsoft.com/office/drawing/2014/main" id="{6F52F738-615D-F6DA-4E53-56EB40570947}"/>
              </a:ext>
            </a:extLst>
          </p:cNvPr>
          <p:cNvPicPr>
            <a:picLocks noChangeAspect="1"/>
          </p:cNvPicPr>
          <p:nvPr userDrawn="1"/>
        </p:nvPicPr>
        <p:blipFill>
          <a:blip r:embed="rId3"/>
          <a:stretch>
            <a:fillRect/>
          </a:stretch>
        </p:blipFill>
        <p:spPr>
          <a:xfrm>
            <a:off x="537007" y="12728942"/>
            <a:ext cx="2681374" cy="457880"/>
          </a:xfrm>
          <a:prstGeom prst="rect">
            <a:avLst/>
          </a:prstGeom>
        </p:spPr>
      </p:pic>
    </p:spTree>
    <p:extLst>
      <p:ext uri="{BB962C8B-B14F-4D97-AF65-F5344CB8AC3E}">
        <p14:creationId xmlns:p14="http://schemas.microsoft.com/office/powerpoint/2010/main" val="26924182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imgs + titles – Dark">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A1BD119A-0F1E-6D75-9161-20B1022670AD}"/>
              </a:ext>
            </a:extLst>
          </p:cNvPr>
          <p:cNvSpPr>
            <a:spLocks noGrp="1"/>
          </p:cNvSpPr>
          <p:nvPr>
            <p:ph type="body" sz="half" idx="12" hasCustomPrompt="1"/>
          </p:nvPr>
        </p:nvSpPr>
        <p:spPr>
          <a:xfrm>
            <a:off x="536873" y="10656670"/>
            <a:ext cx="7586264"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a:t>
            </a:r>
          </a:p>
          <a:p>
            <a:pPr lvl="0"/>
            <a:r>
              <a:rPr lang="en-US" dirty="0"/>
              <a:t>Title</a:t>
            </a:r>
          </a:p>
        </p:txBody>
      </p:sp>
      <p:sp>
        <p:nvSpPr>
          <p:cNvPr id="9" name="Text Placeholder 3">
            <a:extLst>
              <a:ext uri="{FF2B5EF4-FFF2-40B4-BE49-F238E27FC236}">
                <a16:creationId xmlns:a16="http://schemas.microsoft.com/office/drawing/2014/main" id="{13782806-D25A-7B9D-89B3-6B388E47795D}"/>
              </a:ext>
            </a:extLst>
          </p:cNvPr>
          <p:cNvSpPr>
            <a:spLocks noGrp="1"/>
          </p:cNvSpPr>
          <p:nvPr>
            <p:ph type="body" sz="half" idx="57" hasCustomPrompt="1"/>
          </p:nvPr>
        </p:nvSpPr>
        <p:spPr>
          <a:xfrm>
            <a:off x="8429264" y="10656670"/>
            <a:ext cx="7586264"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a:t>
            </a:r>
          </a:p>
          <a:p>
            <a:pPr lvl="0"/>
            <a:r>
              <a:rPr lang="en-US" dirty="0"/>
              <a:t>Title</a:t>
            </a:r>
          </a:p>
        </p:txBody>
      </p:sp>
      <p:sp>
        <p:nvSpPr>
          <p:cNvPr id="10" name="Text Placeholder 3">
            <a:extLst>
              <a:ext uri="{FF2B5EF4-FFF2-40B4-BE49-F238E27FC236}">
                <a16:creationId xmlns:a16="http://schemas.microsoft.com/office/drawing/2014/main" id="{00A19281-8034-B3CA-7740-088292432C3A}"/>
              </a:ext>
            </a:extLst>
          </p:cNvPr>
          <p:cNvSpPr>
            <a:spLocks noGrp="1"/>
          </p:cNvSpPr>
          <p:nvPr>
            <p:ph type="body" sz="half" idx="58" hasCustomPrompt="1"/>
          </p:nvPr>
        </p:nvSpPr>
        <p:spPr>
          <a:xfrm>
            <a:off x="16296914" y="10656670"/>
            <a:ext cx="7586264"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a:t>
            </a:r>
          </a:p>
          <a:p>
            <a:pPr lvl="0"/>
            <a:r>
              <a:rPr lang="en-US" dirty="0"/>
              <a:t>Title</a:t>
            </a:r>
          </a:p>
        </p:txBody>
      </p:sp>
      <p:sp>
        <p:nvSpPr>
          <p:cNvPr id="5" name="Picture Placeholder 6">
            <a:extLst>
              <a:ext uri="{FF2B5EF4-FFF2-40B4-BE49-F238E27FC236}">
                <a16:creationId xmlns:a16="http://schemas.microsoft.com/office/drawing/2014/main" id="{255527AA-3416-15BB-016C-25CBD39CBC64}"/>
              </a:ext>
            </a:extLst>
          </p:cNvPr>
          <p:cNvSpPr>
            <a:spLocks noGrp="1"/>
          </p:cNvSpPr>
          <p:nvPr>
            <p:ph type="pic" sz="quarter" idx="40" hasCustomPrompt="1"/>
          </p:nvPr>
        </p:nvSpPr>
        <p:spPr>
          <a:xfrm>
            <a:off x="536971" y="500555"/>
            <a:ext cx="7586169" cy="9806385"/>
          </a:xfrm>
          <a:prstGeom prst="roundRect">
            <a:avLst>
              <a:gd name="adj" fmla="val 2668"/>
            </a:avLst>
          </a:prstGeom>
        </p:spPr>
        <p:txBody>
          <a:bodyPr/>
          <a:lstStyle>
            <a:lvl1pPr algn="ctr">
              <a:defRPr sz="1000">
                <a:solidFill>
                  <a:schemeClr val="tx1"/>
                </a:solidFill>
              </a:defRPr>
            </a:lvl1pPr>
          </a:lstStyle>
          <a:p>
            <a:r>
              <a:rPr lang="en-SE" dirty="0"/>
              <a:t> </a:t>
            </a:r>
          </a:p>
        </p:txBody>
      </p:sp>
      <p:sp>
        <p:nvSpPr>
          <p:cNvPr id="6" name="Picture Placeholder 6">
            <a:extLst>
              <a:ext uri="{FF2B5EF4-FFF2-40B4-BE49-F238E27FC236}">
                <a16:creationId xmlns:a16="http://schemas.microsoft.com/office/drawing/2014/main" id="{45264AC4-5FC1-446E-7963-87284C4891CF}"/>
              </a:ext>
            </a:extLst>
          </p:cNvPr>
          <p:cNvSpPr>
            <a:spLocks noGrp="1"/>
          </p:cNvSpPr>
          <p:nvPr>
            <p:ph type="pic" sz="quarter" idx="59" hasCustomPrompt="1"/>
          </p:nvPr>
        </p:nvSpPr>
        <p:spPr>
          <a:xfrm>
            <a:off x="8416990" y="500555"/>
            <a:ext cx="7586169" cy="9806385"/>
          </a:xfrm>
          <a:prstGeom prst="roundRect">
            <a:avLst>
              <a:gd name="adj" fmla="val 2668"/>
            </a:avLst>
          </a:prstGeom>
        </p:spPr>
        <p:txBody>
          <a:bodyPr/>
          <a:lstStyle>
            <a:lvl1pPr algn="ctr">
              <a:defRPr sz="1000">
                <a:solidFill>
                  <a:schemeClr val="tx1"/>
                </a:solidFill>
              </a:defRPr>
            </a:lvl1pPr>
          </a:lstStyle>
          <a:p>
            <a:r>
              <a:rPr lang="en-SE" dirty="0"/>
              <a:t> </a:t>
            </a:r>
          </a:p>
        </p:txBody>
      </p:sp>
      <p:sp>
        <p:nvSpPr>
          <p:cNvPr id="7" name="Picture Placeholder 6">
            <a:extLst>
              <a:ext uri="{FF2B5EF4-FFF2-40B4-BE49-F238E27FC236}">
                <a16:creationId xmlns:a16="http://schemas.microsoft.com/office/drawing/2014/main" id="{51BDE810-FB3A-222B-CE78-C6B01F8DC478}"/>
              </a:ext>
            </a:extLst>
          </p:cNvPr>
          <p:cNvSpPr>
            <a:spLocks noGrp="1"/>
          </p:cNvSpPr>
          <p:nvPr>
            <p:ph type="pic" sz="quarter" idx="60" hasCustomPrompt="1"/>
          </p:nvPr>
        </p:nvSpPr>
        <p:spPr>
          <a:xfrm>
            <a:off x="16297009" y="500555"/>
            <a:ext cx="7586169" cy="9806385"/>
          </a:xfrm>
          <a:prstGeom prst="roundRect">
            <a:avLst>
              <a:gd name="adj" fmla="val 2668"/>
            </a:avLst>
          </a:prstGeom>
        </p:spPr>
        <p:txBody>
          <a:bodyPr/>
          <a:lstStyle>
            <a:lvl1pPr algn="ctr">
              <a:defRPr sz="1000">
                <a:solidFill>
                  <a:schemeClr val="tx1"/>
                </a:solidFill>
              </a:defRPr>
            </a:lvl1pPr>
          </a:lstStyle>
          <a:p>
            <a:r>
              <a:rPr lang="en-SE" dirty="0"/>
              <a:t> </a:t>
            </a:r>
          </a:p>
        </p:txBody>
      </p:sp>
    </p:spTree>
    <p:extLst>
      <p:ext uri="{BB962C8B-B14F-4D97-AF65-F5344CB8AC3E}">
        <p14:creationId xmlns:p14="http://schemas.microsoft.com/office/powerpoint/2010/main" val="2317227508"/>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imgs + body">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7D578D9F-6B7A-78EC-1760-50B11C42BC78}"/>
              </a:ext>
            </a:extLst>
          </p:cNvPr>
          <p:cNvSpPr>
            <a:spLocks noGrp="1"/>
          </p:cNvSpPr>
          <p:nvPr>
            <p:ph type="pic" sz="quarter" idx="40" hasCustomPrompt="1"/>
          </p:nvPr>
        </p:nvSpPr>
        <p:spPr>
          <a:xfrm>
            <a:off x="536972" y="500555"/>
            <a:ext cx="5619654" cy="9806385"/>
          </a:xfrm>
          <a:prstGeom prst="roundRect">
            <a:avLst>
              <a:gd name="adj" fmla="val 3132"/>
            </a:avLst>
          </a:prstGeom>
        </p:spPr>
        <p:txBody>
          <a:bodyPr/>
          <a:lstStyle>
            <a:lvl1pPr algn="ctr">
              <a:defRPr sz="1000"/>
            </a:lvl1pPr>
          </a:lstStyle>
          <a:p>
            <a:r>
              <a:rPr lang="en-SE" dirty="0"/>
              <a:t> </a:t>
            </a:r>
          </a:p>
        </p:txBody>
      </p:sp>
      <p:sp>
        <p:nvSpPr>
          <p:cNvPr id="5" name="Text Placeholder 3">
            <a:extLst>
              <a:ext uri="{FF2B5EF4-FFF2-40B4-BE49-F238E27FC236}">
                <a16:creationId xmlns:a16="http://schemas.microsoft.com/office/drawing/2014/main" id="{355B85FA-B987-5011-0A80-A9B5C19A75CD}"/>
              </a:ext>
            </a:extLst>
          </p:cNvPr>
          <p:cNvSpPr>
            <a:spLocks noGrp="1"/>
          </p:cNvSpPr>
          <p:nvPr>
            <p:ph type="body" sz="half" idx="12" hasCustomPrompt="1"/>
          </p:nvPr>
        </p:nvSpPr>
        <p:spPr>
          <a:xfrm>
            <a:off x="536873" y="10656670"/>
            <a:ext cx="5644528" cy="1758879"/>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6" name="Text Placeholder 3">
            <a:extLst>
              <a:ext uri="{FF2B5EF4-FFF2-40B4-BE49-F238E27FC236}">
                <a16:creationId xmlns:a16="http://schemas.microsoft.com/office/drawing/2014/main" id="{B6048834-29BF-02C4-F302-F038BC95D43F}"/>
              </a:ext>
            </a:extLst>
          </p:cNvPr>
          <p:cNvSpPr>
            <a:spLocks noGrp="1"/>
          </p:cNvSpPr>
          <p:nvPr>
            <p:ph type="body" sz="half" idx="61" hasCustomPrompt="1"/>
          </p:nvPr>
        </p:nvSpPr>
        <p:spPr>
          <a:xfrm>
            <a:off x="6433707" y="10656670"/>
            <a:ext cx="5644528" cy="1758879"/>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7" name="Text Placeholder 3">
            <a:extLst>
              <a:ext uri="{FF2B5EF4-FFF2-40B4-BE49-F238E27FC236}">
                <a16:creationId xmlns:a16="http://schemas.microsoft.com/office/drawing/2014/main" id="{EC9D02CA-9BF1-01AB-A50B-64A86AA19449}"/>
              </a:ext>
            </a:extLst>
          </p:cNvPr>
          <p:cNvSpPr>
            <a:spLocks noGrp="1"/>
          </p:cNvSpPr>
          <p:nvPr>
            <p:ph type="body" sz="half" idx="62" hasCustomPrompt="1"/>
          </p:nvPr>
        </p:nvSpPr>
        <p:spPr>
          <a:xfrm>
            <a:off x="12330541" y="10656670"/>
            <a:ext cx="5644528" cy="1758879"/>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14" name="Text Placeholder 3">
            <a:extLst>
              <a:ext uri="{FF2B5EF4-FFF2-40B4-BE49-F238E27FC236}">
                <a16:creationId xmlns:a16="http://schemas.microsoft.com/office/drawing/2014/main" id="{90C0425E-3991-BB8C-B40C-3DC897D7C0EB}"/>
              </a:ext>
            </a:extLst>
          </p:cNvPr>
          <p:cNvSpPr>
            <a:spLocks noGrp="1"/>
          </p:cNvSpPr>
          <p:nvPr>
            <p:ph type="body" sz="half" idx="63" hasCustomPrompt="1"/>
          </p:nvPr>
        </p:nvSpPr>
        <p:spPr>
          <a:xfrm>
            <a:off x="18227376" y="10656670"/>
            <a:ext cx="5644528" cy="1758879"/>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13" name="Picture Placeholder 6">
            <a:extLst>
              <a:ext uri="{FF2B5EF4-FFF2-40B4-BE49-F238E27FC236}">
                <a16:creationId xmlns:a16="http://schemas.microsoft.com/office/drawing/2014/main" id="{FBC7CEB7-0AC5-E153-4E35-796C5241FE4E}"/>
              </a:ext>
            </a:extLst>
          </p:cNvPr>
          <p:cNvSpPr>
            <a:spLocks noGrp="1"/>
          </p:cNvSpPr>
          <p:nvPr>
            <p:ph type="pic" sz="quarter" idx="64" hasCustomPrompt="1"/>
          </p:nvPr>
        </p:nvSpPr>
        <p:spPr>
          <a:xfrm>
            <a:off x="6442065" y="500555"/>
            <a:ext cx="5619654" cy="9806385"/>
          </a:xfrm>
          <a:prstGeom prst="roundRect">
            <a:avLst>
              <a:gd name="adj" fmla="val 3132"/>
            </a:avLst>
          </a:prstGeom>
        </p:spPr>
        <p:txBody>
          <a:bodyPr/>
          <a:lstStyle>
            <a:lvl1pPr algn="ctr">
              <a:defRPr sz="1000"/>
            </a:lvl1pPr>
          </a:lstStyle>
          <a:p>
            <a:r>
              <a:rPr lang="en-SE" dirty="0"/>
              <a:t> </a:t>
            </a:r>
          </a:p>
        </p:txBody>
      </p:sp>
      <p:sp>
        <p:nvSpPr>
          <p:cNvPr id="15" name="Picture Placeholder 6">
            <a:extLst>
              <a:ext uri="{FF2B5EF4-FFF2-40B4-BE49-F238E27FC236}">
                <a16:creationId xmlns:a16="http://schemas.microsoft.com/office/drawing/2014/main" id="{A20F62BD-2700-D8B6-2289-D14D444A5EFA}"/>
              </a:ext>
            </a:extLst>
          </p:cNvPr>
          <p:cNvSpPr>
            <a:spLocks noGrp="1"/>
          </p:cNvSpPr>
          <p:nvPr>
            <p:ph type="pic" sz="quarter" idx="65" hasCustomPrompt="1"/>
          </p:nvPr>
        </p:nvSpPr>
        <p:spPr>
          <a:xfrm>
            <a:off x="12347158" y="500555"/>
            <a:ext cx="5619654" cy="9806385"/>
          </a:xfrm>
          <a:prstGeom prst="roundRect">
            <a:avLst>
              <a:gd name="adj" fmla="val 3132"/>
            </a:avLst>
          </a:prstGeom>
        </p:spPr>
        <p:txBody>
          <a:bodyPr/>
          <a:lstStyle>
            <a:lvl1pPr algn="ctr">
              <a:defRPr sz="1000"/>
            </a:lvl1pPr>
          </a:lstStyle>
          <a:p>
            <a:r>
              <a:rPr lang="en-SE" dirty="0"/>
              <a:t> </a:t>
            </a:r>
          </a:p>
        </p:txBody>
      </p:sp>
      <p:sp>
        <p:nvSpPr>
          <p:cNvPr id="16" name="Picture Placeholder 6">
            <a:extLst>
              <a:ext uri="{FF2B5EF4-FFF2-40B4-BE49-F238E27FC236}">
                <a16:creationId xmlns:a16="http://schemas.microsoft.com/office/drawing/2014/main" id="{27623D21-95C1-77D7-CB3A-DB8CA2F84947}"/>
              </a:ext>
            </a:extLst>
          </p:cNvPr>
          <p:cNvSpPr>
            <a:spLocks noGrp="1"/>
          </p:cNvSpPr>
          <p:nvPr>
            <p:ph type="pic" sz="quarter" idx="66" hasCustomPrompt="1"/>
          </p:nvPr>
        </p:nvSpPr>
        <p:spPr>
          <a:xfrm>
            <a:off x="18252250" y="500555"/>
            <a:ext cx="5619654" cy="9806385"/>
          </a:xfrm>
          <a:prstGeom prst="roundRect">
            <a:avLst>
              <a:gd name="adj" fmla="val 3132"/>
            </a:avLst>
          </a:prstGeom>
        </p:spPr>
        <p:txBody>
          <a:bodyPr/>
          <a:lstStyle>
            <a:lvl1pPr algn="ctr">
              <a:defRPr sz="1000"/>
            </a:lvl1pPr>
          </a:lstStyle>
          <a:p>
            <a:r>
              <a:rPr lang="en-SE" dirty="0"/>
              <a:t> </a:t>
            </a:r>
          </a:p>
        </p:txBody>
      </p:sp>
    </p:spTree>
    <p:extLst>
      <p:ext uri="{BB962C8B-B14F-4D97-AF65-F5344CB8AC3E}">
        <p14:creationId xmlns:p14="http://schemas.microsoft.com/office/powerpoint/2010/main" val="3893856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imgs + body – Dark">
    <p:bg>
      <p:bgRef idx="1001">
        <a:schemeClr val="bg2"/>
      </p:bgRef>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69F6252B-8AE1-C03A-2CA2-072CFDA4A347}"/>
              </a:ext>
            </a:extLst>
          </p:cNvPr>
          <p:cNvSpPr>
            <a:spLocks noGrp="1"/>
          </p:cNvSpPr>
          <p:nvPr>
            <p:ph type="body" sz="half" idx="12" hasCustomPrompt="1"/>
          </p:nvPr>
        </p:nvSpPr>
        <p:spPr>
          <a:xfrm>
            <a:off x="536873" y="10656670"/>
            <a:ext cx="5644528" cy="1758879"/>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7" name="Text Placeholder 3">
            <a:extLst>
              <a:ext uri="{FF2B5EF4-FFF2-40B4-BE49-F238E27FC236}">
                <a16:creationId xmlns:a16="http://schemas.microsoft.com/office/drawing/2014/main" id="{6CD22749-3A1C-67E1-FE9E-28B5D91C987B}"/>
              </a:ext>
            </a:extLst>
          </p:cNvPr>
          <p:cNvSpPr>
            <a:spLocks noGrp="1"/>
          </p:cNvSpPr>
          <p:nvPr>
            <p:ph type="body" sz="half" idx="61" hasCustomPrompt="1"/>
          </p:nvPr>
        </p:nvSpPr>
        <p:spPr>
          <a:xfrm>
            <a:off x="6433707" y="10656670"/>
            <a:ext cx="5644528" cy="1758879"/>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8" name="Text Placeholder 3">
            <a:extLst>
              <a:ext uri="{FF2B5EF4-FFF2-40B4-BE49-F238E27FC236}">
                <a16:creationId xmlns:a16="http://schemas.microsoft.com/office/drawing/2014/main" id="{BEF508D1-19BC-9CA3-B3C5-9ACDB36EA6DD}"/>
              </a:ext>
            </a:extLst>
          </p:cNvPr>
          <p:cNvSpPr>
            <a:spLocks noGrp="1"/>
          </p:cNvSpPr>
          <p:nvPr>
            <p:ph type="body" sz="half" idx="62" hasCustomPrompt="1"/>
          </p:nvPr>
        </p:nvSpPr>
        <p:spPr>
          <a:xfrm>
            <a:off x="12330541" y="10656670"/>
            <a:ext cx="5644528" cy="1758879"/>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9" name="Text Placeholder 3">
            <a:extLst>
              <a:ext uri="{FF2B5EF4-FFF2-40B4-BE49-F238E27FC236}">
                <a16:creationId xmlns:a16="http://schemas.microsoft.com/office/drawing/2014/main" id="{ADC25669-5D6E-79DD-4327-25A644780BAD}"/>
              </a:ext>
            </a:extLst>
          </p:cNvPr>
          <p:cNvSpPr>
            <a:spLocks noGrp="1"/>
          </p:cNvSpPr>
          <p:nvPr>
            <p:ph type="body" sz="half" idx="63" hasCustomPrompt="1"/>
          </p:nvPr>
        </p:nvSpPr>
        <p:spPr>
          <a:xfrm>
            <a:off x="18227376" y="10656670"/>
            <a:ext cx="5644528" cy="1758879"/>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10" name="Picture Placeholder 6">
            <a:extLst>
              <a:ext uri="{FF2B5EF4-FFF2-40B4-BE49-F238E27FC236}">
                <a16:creationId xmlns:a16="http://schemas.microsoft.com/office/drawing/2014/main" id="{FC18B2BA-7070-446D-5918-B97E0F2F5679}"/>
              </a:ext>
            </a:extLst>
          </p:cNvPr>
          <p:cNvSpPr>
            <a:spLocks noGrp="1"/>
          </p:cNvSpPr>
          <p:nvPr>
            <p:ph type="pic" sz="quarter" idx="40" hasCustomPrompt="1"/>
          </p:nvPr>
        </p:nvSpPr>
        <p:spPr>
          <a:xfrm>
            <a:off x="536972" y="500555"/>
            <a:ext cx="5619654" cy="9806385"/>
          </a:xfrm>
          <a:prstGeom prst="roundRect">
            <a:avLst>
              <a:gd name="adj" fmla="val 3132"/>
            </a:avLst>
          </a:prstGeom>
        </p:spPr>
        <p:txBody>
          <a:bodyPr/>
          <a:lstStyle>
            <a:lvl1pPr algn="ctr">
              <a:defRPr sz="1000">
                <a:solidFill>
                  <a:schemeClr val="tx1"/>
                </a:solidFill>
              </a:defRPr>
            </a:lvl1pPr>
          </a:lstStyle>
          <a:p>
            <a:r>
              <a:rPr lang="en-SE" dirty="0"/>
              <a:t> </a:t>
            </a:r>
          </a:p>
        </p:txBody>
      </p:sp>
      <p:sp>
        <p:nvSpPr>
          <p:cNvPr id="11" name="Picture Placeholder 6">
            <a:extLst>
              <a:ext uri="{FF2B5EF4-FFF2-40B4-BE49-F238E27FC236}">
                <a16:creationId xmlns:a16="http://schemas.microsoft.com/office/drawing/2014/main" id="{F5392E01-C9B1-A3BF-9D59-39754D2EF508}"/>
              </a:ext>
            </a:extLst>
          </p:cNvPr>
          <p:cNvSpPr>
            <a:spLocks noGrp="1"/>
          </p:cNvSpPr>
          <p:nvPr>
            <p:ph type="pic" sz="quarter" idx="64" hasCustomPrompt="1"/>
          </p:nvPr>
        </p:nvSpPr>
        <p:spPr>
          <a:xfrm>
            <a:off x="6442065" y="500555"/>
            <a:ext cx="5619654" cy="9806385"/>
          </a:xfrm>
          <a:prstGeom prst="roundRect">
            <a:avLst>
              <a:gd name="adj" fmla="val 3132"/>
            </a:avLst>
          </a:prstGeom>
        </p:spPr>
        <p:txBody>
          <a:bodyPr/>
          <a:lstStyle>
            <a:lvl1pPr algn="ctr">
              <a:defRPr sz="1000">
                <a:solidFill>
                  <a:schemeClr val="tx1"/>
                </a:solidFill>
              </a:defRPr>
            </a:lvl1pPr>
          </a:lstStyle>
          <a:p>
            <a:r>
              <a:rPr lang="en-SE" dirty="0"/>
              <a:t> </a:t>
            </a:r>
          </a:p>
        </p:txBody>
      </p:sp>
      <p:sp>
        <p:nvSpPr>
          <p:cNvPr id="12" name="Picture Placeholder 6">
            <a:extLst>
              <a:ext uri="{FF2B5EF4-FFF2-40B4-BE49-F238E27FC236}">
                <a16:creationId xmlns:a16="http://schemas.microsoft.com/office/drawing/2014/main" id="{98A64FD6-9BC6-B202-DFB7-813487D09A80}"/>
              </a:ext>
            </a:extLst>
          </p:cNvPr>
          <p:cNvSpPr>
            <a:spLocks noGrp="1"/>
          </p:cNvSpPr>
          <p:nvPr>
            <p:ph type="pic" sz="quarter" idx="65" hasCustomPrompt="1"/>
          </p:nvPr>
        </p:nvSpPr>
        <p:spPr>
          <a:xfrm>
            <a:off x="12347158" y="500555"/>
            <a:ext cx="5619654" cy="9806385"/>
          </a:xfrm>
          <a:prstGeom prst="roundRect">
            <a:avLst>
              <a:gd name="adj" fmla="val 3132"/>
            </a:avLst>
          </a:prstGeom>
        </p:spPr>
        <p:txBody>
          <a:bodyPr/>
          <a:lstStyle>
            <a:lvl1pPr algn="ctr">
              <a:defRPr sz="1000">
                <a:solidFill>
                  <a:schemeClr val="tx1"/>
                </a:solidFill>
              </a:defRPr>
            </a:lvl1pPr>
          </a:lstStyle>
          <a:p>
            <a:r>
              <a:rPr lang="en-SE" dirty="0"/>
              <a:t> </a:t>
            </a:r>
          </a:p>
        </p:txBody>
      </p:sp>
      <p:sp>
        <p:nvSpPr>
          <p:cNvPr id="13" name="Picture Placeholder 6">
            <a:extLst>
              <a:ext uri="{FF2B5EF4-FFF2-40B4-BE49-F238E27FC236}">
                <a16:creationId xmlns:a16="http://schemas.microsoft.com/office/drawing/2014/main" id="{02C58628-CCDF-076F-93ED-5A3BBE497174}"/>
              </a:ext>
            </a:extLst>
          </p:cNvPr>
          <p:cNvSpPr>
            <a:spLocks noGrp="1"/>
          </p:cNvSpPr>
          <p:nvPr>
            <p:ph type="pic" sz="quarter" idx="66" hasCustomPrompt="1"/>
          </p:nvPr>
        </p:nvSpPr>
        <p:spPr>
          <a:xfrm>
            <a:off x="18252250" y="500555"/>
            <a:ext cx="5619654" cy="9806385"/>
          </a:xfrm>
          <a:prstGeom prst="roundRect">
            <a:avLst>
              <a:gd name="adj" fmla="val 3132"/>
            </a:avLst>
          </a:prstGeom>
        </p:spPr>
        <p:txBody>
          <a:bodyPr/>
          <a:lstStyle>
            <a:lvl1pPr algn="ctr">
              <a:defRPr sz="1000">
                <a:solidFill>
                  <a:schemeClr val="tx1"/>
                </a:solidFill>
              </a:defRPr>
            </a:lvl1pPr>
          </a:lstStyle>
          <a:p>
            <a:r>
              <a:rPr lang="en-SE" dirty="0"/>
              <a:t> </a:t>
            </a:r>
          </a:p>
        </p:txBody>
      </p:sp>
    </p:spTree>
    <p:extLst>
      <p:ext uri="{BB962C8B-B14F-4D97-AF65-F5344CB8AC3E}">
        <p14:creationId xmlns:p14="http://schemas.microsoft.com/office/powerpoint/2010/main" val="875911070"/>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imgs + titles">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76C70C61-97DB-98C3-9DFE-B07A974B7113}"/>
              </a:ext>
            </a:extLst>
          </p:cNvPr>
          <p:cNvSpPr>
            <a:spLocks noGrp="1"/>
          </p:cNvSpPr>
          <p:nvPr>
            <p:ph type="body" sz="half" idx="12" hasCustomPrompt="1"/>
          </p:nvPr>
        </p:nvSpPr>
        <p:spPr>
          <a:xfrm>
            <a:off x="536873" y="10656670"/>
            <a:ext cx="5644528"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a:t>
            </a:r>
          </a:p>
          <a:p>
            <a:pPr lvl="0"/>
            <a:r>
              <a:rPr lang="en-US" dirty="0"/>
              <a:t>Title</a:t>
            </a:r>
          </a:p>
        </p:txBody>
      </p:sp>
      <p:sp>
        <p:nvSpPr>
          <p:cNvPr id="15" name="Text Placeholder 3">
            <a:extLst>
              <a:ext uri="{FF2B5EF4-FFF2-40B4-BE49-F238E27FC236}">
                <a16:creationId xmlns:a16="http://schemas.microsoft.com/office/drawing/2014/main" id="{DF99EAC6-9FC9-E78E-DCCC-B118EA800A0C}"/>
              </a:ext>
            </a:extLst>
          </p:cNvPr>
          <p:cNvSpPr>
            <a:spLocks noGrp="1"/>
          </p:cNvSpPr>
          <p:nvPr>
            <p:ph type="body" sz="half" idx="61" hasCustomPrompt="1"/>
          </p:nvPr>
        </p:nvSpPr>
        <p:spPr>
          <a:xfrm>
            <a:off x="6433707" y="10656670"/>
            <a:ext cx="5644528"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a:t>
            </a:r>
          </a:p>
          <a:p>
            <a:pPr lvl="0"/>
            <a:r>
              <a:rPr lang="en-US" dirty="0"/>
              <a:t>Title</a:t>
            </a:r>
          </a:p>
        </p:txBody>
      </p:sp>
      <p:sp>
        <p:nvSpPr>
          <p:cNvPr id="16" name="Text Placeholder 3">
            <a:extLst>
              <a:ext uri="{FF2B5EF4-FFF2-40B4-BE49-F238E27FC236}">
                <a16:creationId xmlns:a16="http://schemas.microsoft.com/office/drawing/2014/main" id="{1A412DD8-D84A-EB2D-0C34-36528CB1FEAA}"/>
              </a:ext>
            </a:extLst>
          </p:cNvPr>
          <p:cNvSpPr>
            <a:spLocks noGrp="1"/>
          </p:cNvSpPr>
          <p:nvPr>
            <p:ph type="body" sz="half" idx="62" hasCustomPrompt="1"/>
          </p:nvPr>
        </p:nvSpPr>
        <p:spPr>
          <a:xfrm>
            <a:off x="12330541" y="10656670"/>
            <a:ext cx="5644528"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a:t>
            </a:r>
          </a:p>
          <a:p>
            <a:pPr lvl="0"/>
            <a:r>
              <a:rPr lang="en-US" dirty="0"/>
              <a:t>Title</a:t>
            </a:r>
          </a:p>
        </p:txBody>
      </p:sp>
      <p:sp>
        <p:nvSpPr>
          <p:cNvPr id="17" name="Text Placeholder 3">
            <a:extLst>
              <a:ext uri="{FF2B5EF4-FFF2-40B4-BE49-F238E27FC236}">
                <a16:creationId xmlns:a16="http://schemas.microsoft.com/office/drawing/2014/main" id="{F7E5E7BF-0979-8DE1-C08A-39A5D36E2161}"/>
              </a:ext>
            </a:extLst>
          </p:cNvPr>
          <p:cNvSpPr>
            <a:spLocks noGrp="1"/>
          </p:cNvSpPr>
          <p:nvPr>
            <p:ph type="body" sz="half" idx="63" hasCustomPrompt="1"/>
          </p:nvPr>
        </p:nvSpPr>
        <p:spPr>
          <a:xfrm>
            <a:off x="18227376" y="10656670"/>
            <a:ext cx="5644528"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a:t>
            </a:r>
          </a:p>
          <a:p>
            <a:pPr lvl="0"/>
            <a:r>
              <a:rPr lang="en-US" dirty="0"/>
              <a:t>Title</a:t>
            </a:r>
          </a:p>
        </p:txBody>
      </p:sp>
      <p:sp>
        <p:nvSpPr>
          <p:cNvPr id="2" name="Picture Placeholder 6">
            <a:extLst>
              <a:ext uri="{FF2B5EF4-FFF2-40B4-BE49-F238E27FC236}">
                <a16:creationId xmlns:a16="http://schemas.microsoft.com/office/drawing/2014/main" id="{6E0B1C1E-9490-16F2-1B86-EDC6AAD82982}"/>
              </a:ext>
            </a:extLst>
          </p:cNvPr>
          <p:cNvSpPr>
            <a:spLocks noGrp="1"/>
          </p:cNvSpPr>
          <p:nvPr>
            <p:ph type="pic" sz="quarter" idx="40" hasCustomPrompt="1"/>
          </p:nvPr>
        </p:nvSpPr>
        <p:spPr>
          <a:xfrm>
            <a:off x="536972" y="500555"/>
            <a:ext cx="5619654" cy="9806385"/>
          </a:xfrm>
          <a:prstGeom prst="roundRect">
            <a:avLst>
              <a:gd name="adj" fmla="val 3132"/>
            </a:avLst>
          </a:prstGeom>
        </p:spPr>
        <p:txBody>
          <a:bodyPr/>
          <a:lstStyle>
            <a:lvl1pPr algn="ctr">
              <a:defRPr sz="1000"/>
            </a:lvl1pPr>
          </a:lstStyle>
          <a:p>
            <a:r>
              <a:rPr lang="en-SE" dirty="0"/>
              <a:t> </a:t>
            </a:r>
          </a:p>
        </p:txBody>
      </p:sp>
      <p:sp>
        <p:nvSpPr>
          <p:cNvPr id="3" name="Picture Placeholder 6">
            <a:extLst>
              <a:ext uri="{FF2B5EF4-FFF2-40B4-BE49-F238E27FC236}">
                <a16:creationId xmlns:a16="http://schemas.microsoft.com/office/drawing/2014/main" id="{64E5E115-21BB-83DE-9877-6D4EC652440D}"/>
              </a:ext>
            </a:extLst>
          </p:cNvPr>
          <p:cNvSpPr>
            <a:spLocks noGrp="1"/>
          </p:cNvSpPr>
          <p:nvPr>
            <p:ph type="pic" sz="quarter" idx="64" hasCustomPrompt="1"/>
          </p:nvPr>
        </p:nvSpPr>
        <p:spPr>
          <a:xfrm>
            <a:off x="6442065" y="500555"/>
            <a:ext cx="5619654" cy="9806385"/>
          </a:xfrm>
          <a:prstGeom prst="roundRect">
            <a:avLst>
              <a:gd name="adj" fmla="val 3132"/>
            </a:avLst>
          </a:prstGeom>
        </p:spPr>
        <p:txBody>
          <a:bodyPr/>
          <a:lstStyle>
            <a:lvl1pPr algn="ctr">
              <a:defRPr sz="1000"/>
            </a:lvl1pPr>
          </a:lstStyle>
          <a:p>
            <a:r>
              <a:rPr lang="en-SE" dirty="0"/>
              <a:t> </a:t>
            </a:r>
          </a:p>
        </p:txBody>
      </p:sp>
      <p:sp>
        <p:nvSpPr>
          <p:cNvPr id="4" name="Picture Placeholder 6">
            <a:extLst>
              <a:ext uri="{FF2B5EF4-FFF2-40B4-BE49-F238E27FC236}">
                <a16:creationId xmlns:a16="http://schemas.microsoft.com/office/drawing/2014/main" id="{E160B9F9-8C34-5278-A370-1AD8346A41BA}"/>
              </a:ext>
            </a:extLst>
          </p:cNvPr>
          <p:cNvSpPr>
            <a:spLocks noGrp="1"/>
          </p:cNvSpPr>
          <p:nvPr>
            <p:ph type="pic" sz="quarter" idx="65" hasCustomPrompt="1"/>
          </p:nvPr>
        </p:nvSpPr>
        <p:spPr>
          <a:xfrm>
            <a:off x="12347158" y="500555"/>
            <a:ext cx="5619654" cy="9806385"/>
          </a:xfrm>
          <a:prstGeom prst="roundRect">
            <a:avLst>
              <a:gd name="adj" fmla="val 3132"/>
            </a:avLst>
          </a:prstGeom>
        </p:spPr>
        <p:txBody>
          <a:bodyPr/>
          <a:lstStyle>
            <a:lvl1pPr algn="ctr">
              <a:defRPr sz="1000"/>
            </a:lvl1pPr>
          </a:lstStyle>
          <a:p>
            <a:r>
              <a:rPr lang="en-SE" dirty="0"/>
              <a:t> </a:t>
            </a:r>
          </a:p>
        </p:txBody>
      </p:sp>
      <p:sp>
        <p:nvSpPr>
          <p:cNvPr id="5" name="Picture Placeholder 6">
            <a:extLst>
              <a:ext uri="{FF2B5EF4-FFF2-40B4-BE49-F238E27FC236}">
                <a16:creationId xmlns:a16="http://schemas.microsoft.com/office/drawing/2014/main" id="{AD3FACFC-57DC-13BE-C3ED-48D4246F90E9}"/>
              </a:ext>
            </a:extLst>
          </p:cNvPr>
          <p:cNvSpPr>
            <a:spLocks noGrp="1"/>
          </p:cNvSpPr>
          <p:nvPr>
            <p:ph type="pic" sz="quarter" idx="66" hasCustomPrompt="1"/>
          </p:nvPr>
        </p:nvSpPr>
        <p:spPr>
          <a:xfrm>
            <a:off x="18252250" y="500555"/>
            <a:ext cx="5619654" cy="9806385"/>
          </a:xfrm>
          <a:prstGeom prst="roundRect">
            <a:avLst>
              <a:gd name="adj" fmla="val 3132"/>
            </a:avLst>
          </a:prstGeom>
        </p:spPr>
        <p:txBody>
          <a:bodyPr/>
          <a:lstStyle>
            <a:lvl1pPr algn="ctr">
              <a:defRPr sz="1000"/>
            </a:lvl1pPr>
          </a:lstStyle>
          <a:p>
            <a:r>
              <a:rPr lang="en-SE" dirty="0"/>
              <a:t> </a:t>
            </a:r>
          </a:p>
        </p:txBody>
      </p:sp>
    </p:spTree>
    <p:extLst>
      <p:ext uri="{BB962C8B-B14F-4D97-AF65-F5344CB8AC3E}">
        <p14:creationId xmlns:p14="http://schemas.microsoft.com/office/powerpoint/2010/main" val="22610401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imgs + titles – Dark">
    <p:bg>
      <p:bgRef idx="1001">
        <a:schemeClr val="bg2"/>
      </p:bgRef>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4831727-716E-2D76-65B2-B62091585904}"/>
              </a:ext>
            </a:extLst>
          </p:cNvPr>
          <p:cNvSpPr>
            <a:spLocks noGrp="1"/>
          </p:cNvSpPr>
          <p:nvPr>
            <p:ph type="body" sz="half" idx="12" hasCustomPrompt="1"/>
          </p:nvPr>
        </p:nvSpPr>
        <p:spPr>
          <a:xfrm>
            <a:off x="536873" y="10656670"/>
            <a:ext cx="5644528"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a:t>
            </a:r>
          </a:p>
          <a:p>
            <a:pPr lvl="0"/>
            <a:r>
              <a:rPr lang="en-US" dirty="0"/>
              <a:t>Title</a:t>
            </a:r>
          </a:p>
        </p:txBody>
      </p:sp>
      <p:sp>
        <p:nvSpPr>
          <p:cNvPr id="11" name="Text Placeholder 3">
            <a:extLst>
              <a:ext uri="{FF2B5EF4-FFF2-40B4-BE49-F238E27FC236}">
                <a16:creationId xmlns:a16="http://schemas.microsoft.com/office/drawing/2014/main" id="{269FD3EB-C250-776A-1B71-16DD5A8D8B79}"/>
              </a:ext>
            </a:extLst>
          </p:cNvPr>
          <p:cNvSpPr>
            <a:spLocks noGrp="1"/>
          </p:cNvSpPr>
          <p:nvPr>
            <p:ph type="body" sz="half" idx="61" hasCustomPrompt="1"/>
          </p:nvPr>
        </p:nvSpPr>
        <p:spPr>
          <a:xfrm>
            <a:off x="6433707" y="10656670"/>
            <a:ext cx="5644528"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a:t>
            </a:r>
          </a:p>
          <a:p>
            <a:pPr lvl="0"/>
            <a:r>
              <a:rPr lang="en-US" dirty="0"/>
              <a:t>Title</a:t>
            </a:r>
          </a:p>
        </p:txBody>
      </p:sp>
      <p:sp>
        <p:nvSpPr>
          <p:cNvPr id="12" name="Text Placeholder 3">
            <a:extLst>
              <a:ext uri="{FF2B5EF4-FFF2-40B4-BE49-F238E27FC236}">
                <a16:creationId xmlns:a16="http://schemas.microsoft.com/office/drawing/2014/main" id="{F1FD3B94-BBD8-DF2C-9286-391DD6D1875F}"/>
              </a:ext>
            </a:extLst>
          </p:cNvPr>
          <p:cNvSpPr>
            <a:spLocks noGrp="1"/>
          </p:cNvSpPr>
          <p:nvPr>
            <p:ph type="body" sz="half" idx="62" hasCustomPrompt="1"/>
          </p:nvPr>
        </p:nvSpPr>
        <p:spPr>
          <a:xfrm>
            <a:off x="12330541" y="10656670"/>
            <a:ext cx="5644528"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a:t>
            </a:r>
          </a:p>
          <a:p>
            <a:pPr lvl="0"/>
            <a:r>
              <a:rPr lang="en-US" dirty="0"/>
              <a:t>Title</a:t>
            </a:r>
          </a:p>
        </p:txBody>
      </p:sp>
      <p:sp>
        <p:nvSpPr>
          <p:cNvPr id="13" name="Text Placeholder 3">
            <a:extLst>
              <a:ext uri="{FF2B5EF4-FFF2-40B4-BE49-F238E27FC236}">
                <a16:creationId xmlns:a16="http://schemas.microsoft.com/office/drawing/2014/main" id="{DC2240BA-2048-4233-1460-C9D5D29606F2}"/>
              </a:ext>
            </a:extLst>
          </p:cNvPr>
          <p:cNvSpPr>
            <a:spLocks noGrp="1"/>
          </p:cNvSpPr>
          <p:nvPr>
            <p:ph type="body" sz="half" idx="63" hasCustomPrompt="1"/>
          </p:nvPr>
        </p:nvSpPr>
        <p:spPr>
          <a:xfrm>
            <a:off x="18227376" y="10656670"/>
            <a:ext cx="5644528"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a:t>
            </a:r>
          </a:p>
          <a:p>
            <a:pPr lvl="0"/>
            <a:r>
              <a:rPr lang="en-US" dirty="0"/>
              <a:t>Title</a:t>
            </a:r>
          </a:p>
        </p:txBody>
      </p:sp>
      <p:sp>
        <p:nvSpPr>
          <p:cNvPr id="2" name="Picture Placeholder 6">
            <a:extLst>
              <a:ext uri="{FF2B5EF4-FFF2-40B4-BE49-F238E27FC236}">
                <a16:creationId xmlns:a16="http://schemas.microsoft.com/office/drawing/2014/main" id="{B82C61E9-C1B3-E4D8-A04C-4BC7406AC3F0}"/>
              </a:ext>
            </a:extLst>
          </p:cNvPr>
          <p:cNvSpPr>
            <a:spLocks noGrp="1"/>
          </p:cNvSpPr>
          <p:nvPr>
            <p:ph type="pic" sz="quarter" idx="40" hasCustomPrompt="1"/>
          </p:nvPr>
        </p:nvSpPr>
        <p:spPr>
          <a:xfrm>
            <a:off x="536972" y="500555"/>
            <a:ext cx="5619654" cy="9806385"/>
          </a:xfrm>
          <a:prstGeom prst="roundRect">
            <a:avLst>
              <a:gd name="adj" fmla="val 3132"/>
            </a:avLst>
          </a:prstGeom>
        </p:spPr>
        <p:txBody>
          <a:bodyPr/>
          <a:lstStyle>
            <a:lvl1pPr algn="ctr">
              <a:defRPr sz="1000">
                <a:solidFill>
                  <a:schemeClr val="tx1"/>
                </a:solidFill>
              </a:defRPr>
            </a:lvl1pPr>
          </a:lstStyle>
          <a:p>
            <a:r>
              <a:rPr lang="en-SE" dirty="0"/>
              <a:t> </a:t>
            </a:r>
          </a:p>
        </p:txBody>
      </p:sp>
      <p:sp>
        <p:nvSpPr>
          <p:cNvPr id="3" name="Picture Placeholder 6">
            <a:extLst>
              <a:ext uri="{FF2B5EF4-FFF2-40B4-BE49-F238E27FC236}">
                <a16:creationId xmlns:a16="http://schemas.microsoft.com/office/drawing/2014/main" id="{5CECBBE0-DDBC-E166-579B-A8A411161D44}"/>
              </a:ext>
            </a:extLst>
          </p:cNvPr>
          <p:cNvSpPr>
            <a:spLocks noGrp="1"/>
          </p:cNvSpPr>
          <p:nvPr>
            <p:ph type="pic" sz="quarter" idx="64" hasCustomPrompt="1"/>
          </p:nvPr>
        </p:nvSpPr>
        <p:spPr>
          <a:xfrm>
            <a:off x="6442065" y="500555"/>
            <a:ext cx="5619654" cy="9806385"/>
          </a:xfrm>
          <a:prstGeom prst="roundRect">
            <a:avLst>
              <a:gd name="adj" fmla="val 3132"/>
            </a:avLst>
          </a:prstGeom>
        </p:spPr>
        <p:txBody>
          <a:bodyPr/>
          <a:lstStyle>
            <a:lvl1pPr algn="ctr">
              <a:defRPr sz="1000">
                <a:solidFill>
                  <a:schemeClr val="tx1"/>
                </a:solidFill>
              </a:defRPr>
            </a:lvl1pPr>
          </a:lstStyle>
          <a:p>
            <a:r>
              <a:rPr lang="en-SE" dirty="0"/>
              <a:t> </a:t>
            </a:r>
          </a:p>
        </p:txBody>
      </p:sp>
      <p:sp>
        <p:nvSpPr>
          <p:cNvPr id="4" name="Picture Placeholder 6">
            <a:extLst>
              <a:ext uri="{FF2B5EF4-FFF2-40B4-BE49-F238E27FC236}">
                <a16:creationId xmlns:a16="http://schemas.microsoft.com/office/drawing/2014/main" id="{3E6BD950-338F-1F98-EEA4-798352236F1A}"/>
              </a:ext>
            </a:extLst>
          </p:cNvPr>
          <p:cNvSpPr>
            <a:spLocks noGrp="1"/>
          </p:cNvSpPr>
          <p:nvPr>
            <p:ph type="pic" sz="quarter" idx="65" hasCustomPrompt="1"/>
          </p:nvPr>
        </p:nvSpPr>
        <p:spPr>
          <a:xfrm>
            <a:off x="12347158" y="500555"/>
            <a:ext cx="5619654" cy="9806385"/>
          </a:xfrm>
          <a:prstGeom prst="roundRect">
            <a:avLst>
              <a:gd name="adj" fmla="val 3132"/>
            </a:avLst>
          </a:prstGeom>
        </p:spPr>
        <p:txBody>
          <a:bodyPr/>
          <a:lstStyle>
            <a:lvl1pPr algn="ctr">
              <a:defRPr sz="1000">
                <a:solidFill>
                  <a:schemeClr val="tx1"/>
                </a:solidFill>
              </a:defRPr>
            </a:lvl1pPr>
          </a:lstStyle>
          <a:p>
            <a:r>
              <a:rPr lang="en-SE" dirty="0"/>
              <a:t> </a:t>
            </a:r>
          </a:p>
        </p:txBody>
      </p:sp>
      <p:sp>
        <p:nvSpPr>
          <p:cNvPr id="5" name="Picture Placeholder 6">
            <a:extLst>
              <a:ext uri="{FF2B5EF4-FFF2-40B4-BE49-F238E27FC236}">
                <a16:creationId xmlns:a16="http://schemas.microsoft.com/office/drawing/2014/main" id="{187D6B92-5E2D-1922-57A5-E0C2A268F48C}"/>
              </a:ext>
            </a:extLst>
          </p:cNvPr>
          <p:cNvSpPr>
            <a:spLocks noGrp="1"/>
          </p:cNvSpPr>
          <p:nvPr>
            <p:ph type="pic" sz="quarter" idx="66" hasCustomPrompt="1"/>
          </p:nvPr>
        </p:nvSpPr>
        <p:spPr>
          <a:xfrm>
            <a:off x="18252250" y="500555"/>
            <a:ext cx="5619654" cy="9806385"/>
          </a:xfrm>
          <a:prstGeom prst="roundRect">
            <a:avLst>
              <a:gd name="adj" fmla="val 3132"/>
            </a:avLst>
          </a:prstGeom>
        </p:spPr>
        <p:txBody>
          <a:bodyPr/>
          <a:lstStyle>
            <a:lvl1pPr algn="ctr">
              <a:defRPr sz="1000">
                <a:solidFill>
                  <a:schemeClr val="tx1"/>
                </a:solidFill>
              </a:defRPr>
            </a:lvl1pPr>
          </a:lstStyle>
          <a:p>
            <a:r>
              <a:rPr lang="en-SE" dirty="0"/>
              <a:t> </a:t>
            </a:r>
          </a:p>
        </p:txBody>
      </p:sp>
    </p:spTree>
    <p:extLst>
      <p:ext uri="{BB962C8B-B14F-4D97-AF65-F5344CB8AC3E}">
        <p14:creationId xmlns:p14="http://schemas.microsoft.com/office/powerpoint/2010/main" val="3829680831"/>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 imgs + body">
    <p:spTree>
      <p:nvGrpSpPr>
        <p:cNvPr id="1" name=""/>
        <p:cNvGrpSpPr/>
        <p:nvPr/>
      </p:nvGrpSpPr>
      <p:grpSpPr>
        <a:xfrm>
          <a:off x="0" y="0"/>
          <a:ext cx="0" cy="0"/>
          <a:chOff x="0" y="0"/>
          <a:chExt cx="0" cy="0"/>
        </a:xfrm>
      </p:grpSpPr>
      <p:sp>
        <p:nvSpPr>
          <p:cNvPr id="14" name="Picture Placeholder 6">
            <a:extLst>
              <a:ext uri="{FF2B5EF4-FFF2-40B4-BE49-F238E27FC236}">
                <a16:creationId xmlns:a16="http://schemas.microsoft.com/office/drawing/2014/main" id="{F57B64DC-FDF8-2D93-18D2-A789816BEE6E}"/>
              </a:ext>
            </a:extLst>
          </p:cNvPr>
          <p:cNvSpPr>
            <a:spLocks noGrp="1"/>
          </p:cNvSpPr>
          <p:nvPr>
            <p:ph type="pic" sz="quarter" idx="40" hasCustomPrompt="1"/>
          </p:nvPr>
        </p:nvSpPr>
        <p:spPr>
          <a:xfrm>
            <a:off x="536972" y="500555"/>
            <a:ext cx="4453732" cy="9806385"/>
          </a:xfrm>
          <a:prstGeom prst="roundRect">
            <a:avLst>
              <a:gd name="adj" fmla="val 3802"/>
            </a:avLst>
          </a:prstGeom>
        </p:spPr>
        <p:txBody>
          <a:bodyPr/>
          <a:lstStyle>
            <a:lvl1pPr algn="ctr">
              <a:defRPr sz="1000"/>
            </a:lvl1pPr>
          </a:lstStyle>
          <a:p>
            <a:r>
              <a:rPr lang="en-SE" dirty="0"/>
              <a:t> </a:t>
            </a:r>
          </a:p>
        </p:txBody>
      </p:sp>
      <p:sp>
        <p:nvSpPr>
          <p:cNvPr id="2" name="Text Placeholder 3">
            <a:extLst>
              <a:ext uri="{FF2B5EF4-FFF2-40B4-BE49-F238E27FC236}">
                <a16:creationId xmlns:a16="http://schemas.microsoft.com/office/drawing/2014/main" id="{22E1EAD2-E969-7CFD-D80B-B46952A3CC41}"/>
              </a:ext>
            </a:extLst>
          </p:cNvPr>
          <p:cNvSpPr>
            <a:spLocks noGrp="1"/>
          </p:cNvSpPr>
          <p:nvPr>
            <p:ph type="body" sz="half" idx="12" hasCustomPrompt="1"/>
          </p:nvPr>
        </p:nvSpPr>
        <p:spPr>
          <a:xfrm>
            <a:off x="536873" y="10656670"/>
            <a:ext cx="4453732" cy="209743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3" name="Text Placeholder 3">
            <a:extLst>
              <a:ext uri="{FF2B5EF4-FFF2-40B4-BE49-F238E27FC236}">
                <a16:creationId xmlns:a16="http://schemas.microsoft.com/office/drawing/2014/main" id="{2E9E77B0-F427-C57A-EA9A-C697C2015575}"/>
              </a:ext>
            </a:extLst>
          </p:cNvPr>
          <p:cNvSpPr>
            <a:spLocks noGrp="1"/>
          </p:cNvSpPr>
          <p:nvPr>
            <p:ph type="body" sz="half" idx="63" hasCustomPrompt="1"/>
          </p:nvPr>
        </p:nvSpPr>
        <p:spPr>
          <a:xfrm>
            <a:off x="5251078" y="10656670"/>
            <a:ext cx="4453732" cy="209743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4" name="Text Placeholder 3">
            <a:extLst>
              <a:ext uri="{FF2B5EF4-FFF2-40B4-BE49-F238E27FC236}">
                <a16:creationId xmlns:a16="http://schemas.microsoft.com/office/drawing/2014/main" id="{33F855D4-BD7D-68DF-0919-C24B23215ACB}"/>
              </a:ext>
            </a:extLst>
          </p:cNvPr>
          <p:cNvSpPr>
            <a:spLocks noGrp="1"/>
          </p:cNvSpPr>
          <p:nvPr>
            <p:ph type="body" sz="half" idx="64" hasCustomPrompt="1"/>
          </p:nvPr>
        </p:nvSpPr>
        <p:spPr>
          <a:xfrm>
            <a:off x="9965283" y="10656670"/>
            <a:ext cx="4453732" cy="209743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5" name="Text Placeholder 3">
            <a:extLst>
              <a:ext uri="{FF2B5EF4-FFF2-40B4-BE49-F238E27FC236}">
                <a16:creationId xmlns:a16="http://schemas.microsoft.com/office/drawing/2014/main" id="{8A83B09D-F05F-74CC-63FA-A39EC256273D}"/>
              </a:ext>
            </a:extLst>
          </p:cNvPr>
          <p:cNvSpPr>
            <a:spLocks noGrp="1"/>
          </p:cNvSpPr>
          <p:nvPr>
            <p:ph type="body" sz="half" idx="65" hasCustomPrompt="1"/>
          </p:nvPr>
        </p:nvSpPr>
        <p:spPr>
          <a:xfrm>
            <a:off x="14679488" y="10656670"/>
            <a:ext cx="4453732" cy="209743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6" name="Text Placeholder 3">
            <a:extLst>
              <a:ext uri="{FF2B5EF4-FFF2-40B4-BE49-F238E27FC236}">
                <a16:creationId xmlns:a16="http://schemas.microsoft.com/office/drawing/2014/main" id="{AC8A9545-982A-4E4C-5962-CBF2A06EAF96}"/>
              </a:ext>
            </a:extLst>
          </p:cNvPr>
          <p:cNvSpPr>
            <a:spLocks noGrp="1"/>
          </p:cNvSpPr>
          <p:nvPr>
            <p:ph type="body" sz="half" idx="66" hasCustomPrompt="1"/>
          </p:nvPr>
        </p:nvSpPr>
        <p:spPr>
          <a:xfrm>
            <a:off x="19393693" y="10656670"/>
            <a:ext cx="4453732" cy="209743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8" name="Picture Placeholder 6">
            <a:extLst>
              <a:ext uri="{FF2B5EF4-FFF2-40B4-BE49-F238E27FC236}">
                <a16:creationId xmlns:a16="http://schemas.microsoft.com/office/drawing/2014/main" id="{B73E10A3-7464-F491-C913-A84FE299A4E9}"/>
              </a:ext>
            </a:extLst>
          </p:cNvPr>
          <p:cNvSpPr>
            <a:spLocks noGrp="1"/>
          </p:cNvSpPr>
          <p:nvPr>
            <p:ph type="pic" sz="quarter" idx="67" hasCustomPrompt="1"/>
          </p:nvPr>
        </p:nvSpPr>
        <p:spPr>
          <a:xfrm>
            <a:off x="5251152" y="500555"/>
            <a:ext cx="4453732" cy="9806385"/>
          </a:xfrm>
          <a:prstGeom prst="roundRect">
            <a:avLst>
              <a:gd name="adj" fmla="val 3802"/>
            </a:avLst>
          </a:prstGeom>
        </p:spPr>
        <p:txBody>
          <a:bodyPr/>
          <a:lstStyle>
            <a:lvl1pPr algn="ctr">
              <a:defRPr sz="1000"/>
            </a:lvl1pPr>
          </a:lstStyle>
          <a:p>
            <a:r>
              <a:rPr lang="en-SE" dirty="0"/>
              <a:t> </a:t>
            </a:r>
          </a:p>
        </p:txBody>
      </p:sp>
      <p:sp>
        <p:nvSpPr>
          <p:cNvPr id="9" name="Picture Placeholder 6">
            <a:extLst>
              <a:ext uri="{FF2B5EF4-FFF2-40B4-BE49-F238E27FC236}">
                <a16:creationId xmlns:a16="http://schemas.microsoft.com/office/drawing/2014/main" id="{08FD3C0D-265A-A916-71D0-1E9F3E05F48A}"/>
              </a:ext>
            </a:extLst>
          </p:cNvPr>
          <p:cNvSpPr>
            <a:spLocks noGrp="1"/>
          </p:cNvSpPr>
          <p:nvPr>
            <p:ph type="pic" sz="quarter" idx="68" hasCustomPrompt="1"/>
          </p:nvPr>
        </p:nvSpPr>
        <p:spPr>
          <a:xfrm>
            <a:off x="9965332" y="500555"/>
            <a:ext cx="4453732" cy="9806385"/>
          </a:xfrm>
          <a:prstGeom prst="roundRect">
            <a:avLst>
              <a:gd name="adj" fmla="val 3802"/>
            </a:avLst>
          </a:prstGeom>
        </p:spPr>
        <p:txBody>
          <a:bodyPr/>
          <a:lstStyle>
            <a:lvl1pPr algn="ctr">
              <a:defRPr sz="1000"/>
            </a:lvl1pPr>
          </a:lstStyle>
          <a:p>
            <a:r>
              <a:rPr lang="en-SE" dirty="0"/>
              <a:t> </a:t>
            </a:r>
          </a:p>
        </p:txBody>
      </p:sp>
      <p:sp>
        <p:nvSpPr>
          <p:cNvPr id="10" name="Picture Placeholder 6">
            <a:extLst>
              <a:ext uri="{FF2B5EF4-FFF2-40B4-BE49-F238E27FC236}">
                <a16:creationId xmlns:a16="http://schemas.microsoft.com/office/drawing/2014/main" id="{A908627D-8640-7123-FDF6-3EF79F2142A8}"/>
              </a:ext>
            </a:extLst>
          </p:cNvPr>
          <p:cNvSpPr>
            <a:spLocks noGrp="1"/>
          </p:cNvSpPr>
          <p:nvPr>
            <p:ph type="pic" sz="quarter" idx="69" hasCustomPrompt="1"/>
          </p:nvPr>
        </p:nvSpPr>
        <p:spPr>
          <a:xfrm>
            <a:off x="14679512" y="500555"/>
            <a:ext cx="4453732" cy="9806385"/>
          </a:xfrm>
          <a:prstGeom prst="roundRect">
            <a:avLst>
              <a:gd name="adj" fmla="val 3802"/>
            </a:avLst>
          </a:prstGeom>
        </p:spPr>
        <p:txBody>
          <a:bodyPr/>
          <a:lstStyle>
            <a:lvl1pPr algn="ctr">
              <a:defRPr sz="1000"/>
            </a:lvl1pPr>
          </a:lstStyle>
          <a:p>
            <a:r>
              <a:rPr lang="en-SE" dirty="0"/>
              <a:t> </a:t>
            </a:r>
          </a:p>
        </p:txBody>
      </p:sp>
      <p:sp>
        <p:nvSpPr>
          <p:cNvPr id="11" name="Picture Placeholder 6">
            <a:extLst>
              <a:ext uri="{FF2B5EF4-FFF2-40B4-BE49-F238E27FC236}">
                <a16:creationId xmlns:a16="http://schemas.microsoft.com/office/drawing/2014/main" id="{BD9B9522-9B33-7C10-B97F-6FC74836ED09}"/>
              </a:ext>
            </a:extLst>
          </p:cNvPr>
          <p:cNvSpPr>
            <a:spLocks noGrp="1"/>
          </p:cNvSpPr>
          <p:nvPr>
            <p:ph type="pic" sz="quarter" idx="70" hasCustomPrompt="1"/>
          </p:nvPr>
        </p:nvSpPr>
        <p:spPr>
          <a:xfrm>
            <a:off x="19393693" y="500555"/>
            <a:ext cx="4453732" cy="9806385"/>
          </a:xfrm>
          <a:prstGeom prst="roundRect">
            <a:avLst>
              <a:gd name="adj" fmla="val 3802"/>
            </a:avLst>
          </a:prstGeom>
        </p:spPr>
        <p:txBody>
          <a:bodyPr/>
          <a:lstStyle>
            <a:lvl1pPr algn="ctr">
              <a:defRPr sz="1000"/>
            </a:lvl1pPr>
          </a:lstStyle>
          <a:p>
            <a:r>
              <a:rPr lang="en-SE" dirty="0"/>
              <a:t> </a:t>
            </a:r>
          </a:p>
        </p:txBody>
      </p:sp>
    </p:spTree>
    <p:extLst>
      <p:ext uri="{BB962C8B-B14F-4D97-AF65-F5344CB8AC3E}">
        <p14:creationId xmlns:p14="http://schemas.microsoft.com/office/powerpoint/2010/main" val="30434886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 imgs + body – Dark">
    <p:bg>
      <p:bgRef idx="1001">
        <a:schemeClr val="bg2"/>
      </p:bgRef>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F6807537-BF8F-B04D-7183-11E0894EDE27}"/>
              </a:ext>
            </a:extLst>
          </p:cNvPr>
          <p:cNvSpPr>
            <a:spLocks noGrp="1"/>
          </p:cNvSpPr>
          <p:nvPr>
            <p:ph type="body" sz="half" idx="12" hasCustomPrompt="1"/>
          </p:nvPr>
        </p:nvSpPr>
        <p:spPr>
          <a:xfrm>
            <a:off x="536873" y="10656670"/>
            <a:ext cx="4453732" cy="209743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3" name="Text Placeholder 3">
            <a:extLst>
              <a:ext uri="{FF2B5EF4-FFF2-40B4-BE49-F238E27FC236}">
                <a16:creationId xmlns:a16="http://schemas.microsoft.com/office/drawing/2014/main" id="{98764F69-4D67-4425-673A-62C461990552}"/>
              </a:ext>
            </a:extLst>
          </p:cNvPr>
          <p:cNvSpPr>
            <a:spLocks noGrp="1"/>
          </p:cNvSpPr>
          <p:nvPr>
            <p:ph type="body" sz="half" idx="63" hasCustomPrompt="1"/>
          </p:nvPr>
        </p:nvSpPr>
        <p:spPr>
          <a:xfrm>
            <a:off x="5251078" y="10656670"/>
            <a:ext cx="4453732" cy="209743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4" name="Text Placeholder 3">
            <a:extLst>
              <a:ext uri="{FF2B5EF4-FFF2-40B4-BE49-F238E27FC236}">
                <a16:creationId xmlns:a16="http://schemas.microsoft.com/office/drawing/2014/main" id="{30530412-D499-1301-615A-B0B5389589A7}"/>
              </a:ext>
            </a:extLst>
          </p:cNvPr>
          <p:cNvSpPr>
            <a:spLocks noGrp="1"/>
          </p:cNvSpPr>
          <p:nvPr>
            <p:ph type="body" sz="half" idx="64" hasCustomPrompt="1"/>
          </p:nvPr>
        </p:nvSpPr>
        <p:spPr>
          <a:xfrm>
            <a:off x="9965283" y="10656670"/>
            <a:ext cx="4453732" cy="209743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5" name="Text Placeholder 3">
            <a:extLst>
              <a:ext uri="{FF2B5EF4-FFF2-40B4-BE49-F238E27FC236}">
                <a16:creationId xmlns:a16="http://schemas.microsoft.com/office/drawing/2014/main" id="{C72AD49E-4631-9B3B-0222-9AF47DC7B6C1}"/>
              </a:ext>
            </a:extLst>
          </p:cNvPr>
          <p:cNvSpPr>
            <a:spLocks noGrp="1"/>
          </p:cNvSpPr>
          <p:nvPr>
            <p:ph type="body" sz="half" idx="65" hasCustomPrompt="1"/>
          </p:nvPr>
        </p:nvSpPr>
        <p:spPr>
          <a:xfrm>
            <a:off x="14679488" y="10656670"/>
            <a:ext cx="4453732" cy="209743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6" name="Text Placeholder 3">
            <a:extLst>
              <a:ext uri="{FF2B5EF4-FFF2-40B4-BE49-F238E27FC236}">
                <a16:creationId xmlns:a16="http://schemas.microsoft.com/office/drawing/2014/main" id="{9B7FE642-DA12-B38C-F48D-B1974C996BDC}"/>
              </a:ext>
            </a:extLst>
          </p:cNvPr>
          <p:cNvSpPr>
            <a:spLocks noGrp="1"/>
          </p:cNvSpPr>
          <p:nvPr>
            <p:ph type="body" sz="half" idx="66" hasCustomPrompt="1"/>
          </p:nvPr>
        </p:nvSpPr>
        <p:spPr>
          <a:xfrm>
            <a:off x="19393693" y="10656670"/>
            <a:ext cx="4453732" cy="209743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7" name="Picture Placeholder 6">
            <a:extLst>
              <a:ext uri="{FF2B5EF4-FFF2-40B4-BE49-F238E27FC236}">
                <a16:creationId xmlns:a16="http://schemas.microsoft.com/office/drawing/2014/main" id="{3AC9B374-52D8-C235-87F9-733FDD86CBF9}"/>
              </a:ext>
            </a:extLst>
          </p:cNvPr>
          <p:cNvSpPr>
            <a:spLocks noGrp="1"/>
          </p:cNvSpPr>
          <p:nvPr>
            <p:ph type="pic" sz="quarter" idx="40" hasCustomPrompt="1"/>
          </p:nvPr>
        </p:nvSpPr>
        <p:spPr>
          <a:xfrm>
            <a:off x="536972" y="500555"/>
            <a:ext cx="4453732" cy="9806385"/>
          </a:xfrm>
          <a:prstGeom prst="roundRect">
            <a:avLst>
              <a:gd name="adj" fmla="val 3802"/>
            </a:avLst>
          </a:prstGeom>
        </p:spPr>
        <p:txBody>
          <a:bodyPr/>
          <a:lstStyle>
            <a:lvl1pPr algn="ctr">
              <a:defRPr sz="1000">
                <a:solidFill>
                  <a:schemeClr val="tx1"/>
                </a:solidFill>
              </a:defRPr>
            </a:lvl1pPr>
          </a:lstStyle>
          <a:p>
            <a:r>
              <a:rPr lang="en-SE" dirty="0"/>
              <a:t> </a:t>
            </a:r>
          </a:p>
        </p:txBody>
      </p:sp>
      <p:sp>
        <p:nvSpPr>
          <p:cNvPr id="10" name="Picture Placeholder 6">
            <a:extLst>
              <a:ext uri="{FF2B5EF4-FFF2-40B4-BE49-F238E27FC236}">
                <a16:creationId xmlns:a16="http://schemas.microsoft.com/office/drawing/2014/main" id="{6125B317-23E3-3594-9309-9675071B5043}"/>
              </a:ext>
            </a:extLst>
          </p:cNvPr>
          <p:cNvSpPr>
            <a:spLocks noGrp="1"/>
          </p:cNvSpPr>
          <p:nvPr>
            <p:ph type="pic" sz="quarter" idx="67" hasCustomPrompt="1"/>
          </p:nvPr>
        </p:nvSpPr>
        <p:spPr>
          <a:xfrm>
            <a:off x="5251152" y="500555"/>
            <a:ext cx="4453732" cy="9806385"/>
          </a:xfrm>
          <a:prstGeom prst="roundRect">
            <a:avLst>
              <a:gd name="adj" fmla="val 3802"/>
            </a:avLst>
          </a:prstGeom>
        </p:spPr>
        <p:txBody>
          <a:bodyPr/>
          <a:lstStyle>
            <a:lvl1pPr algn="ctr">
              <a:defRPr sz="1000">
                <a:solidFill>
                  <a:schemeClr val="tx1"/>
                </a:solidFill>
              </a:defRPr>
            </a:lvl1pPr>
          </a:lstStyle>
          <a:p>
            <a:r>
              <a:rPr lang="en-SE" dirty="0"/>
              <a:t> </a:t>
            </a:r>
          </a:p>
        </p:txBody>
      </p:sp>
      <p:sp>
        <p:nvSpPr>
          <p:cNvPr id="11" name="Picture Placeholder 6">
            <a:extLst>
              <a:ext uri="{FF2B5EF4-FFF2-40B4-BE49-F238E27FC236}">
                <a16:creationId xmlns:a16="http://schemas.microsoft.com/office/drawing/2014/main" id="{D6F72D74-D4CC-B52D-DEDB-484B2465F0F3}"/>
              </a:ext>
            </a:extLst>
          </p:cNvPr>
          <p:cNvSpPr>
            <a:spLocks noGrp="1"/>
          </p:cNvSpPr>
          <p:nvPr>
            <p:ph type="pic" sz="quarter" idx="68" hasCustomPrompt="1"/>
          </p:nvPr>
        </p:nvSpPr>
        <p:spPr>
          <a:xfrm>
            <a:off x="9965332" y="500555"/>
            <a:ext cx="4453732" cy="9806385"/>
          </a:xfrm>
          <a:prstGeom prst="roundRect">
            <a:avLst>
              <a:gd name="adj" fmla="val 3802"/>
            </a:avLst>
          </a:prstGeom>
        </p:spPr>
        <p:txBody>
          <a:bodyPr/>
          <a:lstStyle>
            <a:lvl1pPr algn="ctr">
              <a:defRPr sz="1000">
                <a:solidFill>
                  <a:schemeClr val="tx1"/>
                </a:solidFill>
              </a:defRPr>
            </a:lvl1pPr>
          </a:lstStyle>
          <a:p>
            <a:r>
              <a:rPr lang="en-SE" dirty="0"/>
              <a:t> </a:t>
            </a:r>
          </a:p>
        </p:txBody>
      </p:sp>
      <p:sp>
        <p:nvSpPr>
          <p:cNvPr id="12" name="Picture Placeholder 6">
            <a:extLst>
              <a:ext uri="{FF2B5EF4-FFF2-40B4-BE49-F238E27FC236}">
                <a16:creationId xmlns:a16="http://schemas.microsoft.com/office/drawing/2014/main" id="{A53A0467-D7D2-6717-21F4-D90FC59710C8}"/>
              </a:ext>
            </a:extLst>
          </p:cNvPr>
          <p:cNvSpPr>
            <a:spLocks noGrp="1"/>
          </p:cNvSpPr>
          <p:nvPr>
            <p:ph type="pic" sz="quarter" idx="69" hasCustomPrompt="1"/>
          </p:nvPr>
        </p:nvSpPr>
        <p:spPr>
          <a:xfrm>
            <a:off x="14679512" y="500555"/>
            <a:ext cx="4453732" cy="9806385"/>
          </a:xfrm>
          <a:prstGeom prst="roundRect">
            <a:avLst>
              <a:gd name="adj" fmla="val 3802"/>
            </a:avLst>
          </a:prstGeom>
        </p:spPr>
        <p:txBody>
          <a:bodyPr/>
          <a:lstStyle>
            <a:lvl1pPr algn="ctr">
              <a:defRPr sz="1000">
                <a:solidFill>
                  <a:schemeClr val="tx1"/>
                </a:solidFill>
              </a:defRPr>
            </a:lvl1pPr>
          </a:lstStyle>
          <a:p>
            <a:r>
              <a:rPr lang="en-SE" dirty="0"/>
              <a:t> </a:t>
            </a:r>
          </a:p>
        </p:txBody>
      </p:sp>
      <p:sp>
        <p:nvSpPr>
          <p:cNvPr id="13" name="Picture Placeholder 6">
            <a:extLst>
              <a:ext uri="{FF2B5EF4-FFF2-40B4-BE49-F238E27FC236}">
                <a16:creationId xmlns:a16="http://schemas.microsoft.com/office/drawing/2014/main" id="{ADB9265F-071C-39D5-3E06-14A77AF8C3D0}"/>
              </a:ext>
            </a:extLst>
          </p:cNvPr>
          <p:cNvSpPr>
            <a:spLocks noGrp="1"/>
          </p:cNvSpPr>
          <p:nvPr>
            <p:ph type="pic" sz="quarter" idx="70" hasCustomPrompt="1"/>
          </p:nvPr>
        </p:nvSpPr>
        <p:spPr>
          <a:xfrm>
            <a:off x="19393693" y="500555"/>
            <a:ext cx="4453732" cy="9806385"/>
          </a:xfrm>
          <a:prstGeom prst="roundRect">
            <a:avLst>
              <a:gd name="adj" fmla="val 3802"/>
            </a:avLst>
          </a:prstGeom>
        </p:spPr>
        <p:txBody>
          <a:bodyPr/>
          <a:lstStyle>
            <a:lvl1pPr algn="ctr">
              <a:defRPr sz="1000">
                <a:solidFill>
                  <a:schemeClr val="tx1"/>
                </a:solidFill>
              </a:defRPr>
            </a:lvl1pPr>
          </a:lstStyle>
          <a:p>
            <a:r>
              <a:rPr lang="en-SE" dirty="0"/>
              <a:t> </a:t>
            </a:r>
          </a:p>
        </p:txBody>
      </p:sp>
    </p:spTree>
    <p:extLst>
      <p:ext uri="{BB962C8B-B14F-4D97-AF65-F5344CB8AC3E}">
        <p14:creationId xmlns:p14="http://schemas.microsoft.com/office/powerpoint/2010/main" val="3107669571"/>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 imgs + title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4CD40C89-C694-6ADE-5AC9-FC2D21CE786E}"/>
              </a:ext>
            </a:extLst>
          </p:cNvPr>
          <p:cNvSpPr>
            <a:spLocks noGrp="1"/>
          </p:cNvSpPr>
          <p:nvPr>
            <p:ph type="body" sz="half" idx="12" hasCustomPrompt="1"/>
          </p:nvPr>
        </p:nvSpPr>
        <p:spPr>
          <a:xfrm>
            <a:off x="536873" y="10656670"/>
            <a:ext cx="4453732"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a:t>
            </a:r>
          </a:p>
          <a:p>
            <a:pPr lvl="0"/>
            <a:r>
              <a:rPr lang="en-US" dirty="0"/>
              <a:t>Title</a:t>
            </a:r>
          </a:p>
        </p:txBody>
      </p:sp>
      <p:sp>
        <p:nvSpPr>
          <p:cNvPr id="13" name="Text Placeholder 3">
            <a:extLst>
              <a:ext uri="{FF2B5EF4-FFF2-40B4-BE49-F238E27FC236}">
                <a16:creationId xmlns:a16="http://schemas.microsoft.com/office/drawing/2014/main" id="{7E9DEEA4-11C4-2A02-4531-1FC6A5BF6428}"/>
              </a:ext>
            </a:extLst>
          </p:cNvPr>
          <p:cNvSpPr>
            <a:spLocks noGrp="1"/>
          </p:cNvSpPr>
          <p:nvPr>
            <p:ph type="body" sz="half" idx="67" hasCustomPrompt="1"/>
          </p:nvPr>
        </p:nvSpPr>
        <p:spPr>
          <a:xfrm>
            <a:off x="5251078" y="10656670"/>
            <a:ext cx="4453732"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a:t>
            </a:r>
          </a:p>
          <a:p>
            <a:pPr lvl="0"/>
            <a:r>
              <a:rPr lang="en-US" dirty="0"/>
              <a:t>Title</a:t>
            </a:r>
          </a:p>
        </p:txBody>
      </p:sp>
      <p:sp>
        <p:nvSpPr>
          <p:cNvPr id="14" name="Text Placeholder 3">
            <a:extLst>
              <a:ext uri="{FF2B5EF4-FFF2-40B4-BE49-F238E27FC236}">
                <a16:creationId xmlns:a16="http://schemas.microsoft.com/office/drawing/2014/main" id="{0CBF0E40-6E1E-D6FF-9CBE-433E3E87B5A0}"/>
              </a:ext>
            </a:extLst>
          </p:cNvPr>
          <p:cNvSpPr>
            <a:spLocks noGrp="1"/>
          </p:cNvSpPr>
          <p:nvPr>
            <p:ph type="body" sz="half" idx="68" hasCustomPrompt="1"/>
          </p:nvPr>
        </p:nvSpPr>
        <p:spPr>
          <a:xfrm>
            <a:off x="9965283" y="10656670"/>
            <a:ext cx="4453732"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a:t>
            </a:r>
          </a:p>
          <a:p>
            <a:pPr lvl="0"/>
            <a:r>
              <a:rPr lang="en-US" dirty="0"/>
              <a:t>Title</a:t>
            </a:r>
          </a:p>
        </p:txBody>
      </p:sp>
      <p:sp>
        <p:nvSpPr>
          <p:cNvPr id="15" name="Text Placeholder 3">
            <a:extLst>
              <a:ext uri="{FF2B5EF4-FFF2-40B4-BE49-F238E27FC236}">
                <a16:creationId xmlns:a16="http://schemas.microsoft.com/office/drawing/2014/main" id="{EC3659A3-9DC6-A0CF-6827-CAA534BD7448}"/>
              </a:ext>
            </a:extLst>
          </p:cNvPr>
          <p:cNvSpPr>
            <a:spLocks noGrp="1"/>
          </p:cNvSpPr>
          <p:nvPr>
            <p:ph type="body" sz="half" idx="69" hasCustomPrompt="1"/>
          </p:nvPr>
        </p:nvSpPr>
        <p:spPr>
          <a:xfrm>
            <a:off x="14679488" y="10656670"/>
            <a:ext cx="4453732"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a:t>
            </a:r>
          </a:p>
          <a:p>
            <a:pPr lvl="0"/>
            <a:r>
              <a:rPr lang="en-US" dirty="0"/>
              <a:t>Title</a:t>
            </a:r>
          </a:p>
        </p:txBody>
      </p:sp>
      <p:sp>
        <p:nvSpPr>
          <p:cNvPr id="16" name="Text Placeholder 3">
            <a:extLst>
              <a:ext uri="{FF2B5EF4-FFF2-40B4-BE49-F238E27FC236}">
                <a16:creationId xmlns:a16="http://schemas.microsoft.com/office/drawing/2014/main" id="{3E5E14F0-A782-43E0-F9B5-0A739B7700C2}"/>
              </a:ext>
            </a:extLst>
          </p:cNvPr>
          <p:cNvSpPr>
            <a:spLocks noGrp="1"/>
          </p:cNvSpPr>
          <p:nvPr>
            <p:ph type="body" sz="half" idx="70" hasCustomPrompt="1"/>
          </p:nvPr>
        </p:nvSpPr>
        <p:spPr>
          <a:xfrm>
            <a:off x="19393693" y="10656670"/>
            <a:ext cx="4453732"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a:t>
            </a:r>
          </a:p>
          <a:p>
            <a:pPr lvl="0"/>
            <a:r>
              <a:rPr lang="en-US" dirty="0"/>
              <a:t>Title</a:t>
            </a:r>
          </a:p>
        </p:txBody>
      </p:sp>
      <p:sp>
        <p:nvSpPr>
          <p:cNvPr id="7" name="Picture Placeholder 6">
            <a:extLst>
              <a:ext uri="{FF2B5EF4-FFF2-40B4-BE49-F238E27FC236}">
                <a16:creationId xmlns:a16="http://schemas.microsoft.com/office/drawing/2014/main" id="{F0CB1866-30D3-8B72-B953-A4A0D8952029}"/>
              </a:ext>
            </a:extLst>
          </p:cNvPr>
          <p:cNvSpPr>
            <a:spLocks noGrp="1"/>
          </p:cNvSpPr>
          <p:nvPr>
            <p:ph type="pic" sz="quarter" idx="40" hasCustomPrompt="1"/>
          </p:nvPr>
        </p:nvSpPr>
        <p:spPr>
          <a:xfrm>
            <a:off x="536972" y="500555"/>
            <a:ext cx="4453732" cy="9806385"/>
          </a:xfrm>
          <a:prstGeom prst="roundRect">
            <a:avLst>
              <a:gd name="adj" fmla="val 3802"/>
            </a:avLst>
          </a:prstGeom>
        </p:spPr>
        <p:txBody>
          <a:bodyPr/>
          <a:lstStyle>
            <a:lvl1pPr algn="ctr">
              <a:defRPr sz="1000"/>
            </a:lvl1pPr>
          </a:lstStyle>
          <a:p>
            <a:r>
              <a:rPr lang="en-SE" dirty="0"/>
              <a:t> </a:t>
            </a:r>
          </a:p>
        </p:txBody>
      </p:sp>
      <p:sp>
        <p:nvSpPr>
          <p:cNvPr id="8" name="Picture Placeholder 6">
            <a:extLst>
              <a:ext uri="{FF2B5EF4-FFF2-40B4-BE49-F238E27FC236}">
                <a16:creationId xmlns:a16="http://schemas.microsoft.com/office/drawing/2014/main" id="{D5A8BF6A-A897-E959-3C99-54774D3AE267}"/>
              </a:ext>
            </a:extLst>
          </p:cNvPr>
          <p:cNvSpPr>
            <a:spLocks noGrp="1"/>
          </p:cNvSpPr>
          <p:nvPr>
            <p:ph type="pic" sz="quarter" idx="71" hasCustomPrompt="1"/>
          </p:nvPr>
        </p:nvSpPr>
        <p:spPr>
          <a:xfrm>
            <a:off x="5251152" y="500555"/>
            <a:ext cx="4453732" cy="9806385"/>
          </a:xfrm>
          <a:prstGeom prst="roundRect">
            <a:avLst>
              <a:gd name="adj" fmla="val 3802"/>
            </a:avLst>
          </a:prstGeom>
        </p:spPr>
        <p:txBody>
          <a:bodyPr/>
          <a:lstStyle>
            <a:lvl1pPr algn="ctr">
              <a:defRPr sz="1000"/>
            </a:lvl1pPr>
          </a:lstStyle>
          <a:p>
            <a:r>
              <a:rPr lang="en-SE" dirty="0"/>
              <a:t> </a:t>
            </a:r>
          </a:p>
        </p:txBody>
      </p:sp>
      <p:sp>
        <p:nvSpPr>
          <p:cNvPr id="9" name="Picture Placeholder 6">
            <a:extLst>
              <a:ext uri="{FF2B5EF4-FFF2-40B4-BE49-F238E27FC236}">
                <a16:creationId xmlns:a16="http://schemas.microsoft.com/office/drawing/2014/main" id="{23A99CC7-28FC-4D78-8E25-E508FCCA74A5}"/>
              </a:ext>
            </a:extLst>
          </p:cNvPr>
          <p:cNvSpPr>
            <a:spLocks noGrp="1"/>
          </p:cNvSpPr>
          <p:nvPr>
            <p:ph type="pic" sz="quarter" idx="72" hasCustomPrompt="1"/>
          </p:nvPr>
        </p:nvSpPr>
        <p:spPr>
          <a:xfrm>
            <a:off x="9965332" y="500555"/>
            <a:ext cx="4453732" cy="9806385"/>
          </a:xfrm>
          <a:prstGeom prst="roundRect">
            <a:avLst>
              <a:gd name="adj" fmla="val 3802"/>
            </a:avLst>
          </a:prstGeom>
        </p:spPr>
        <p:txBody>
          <a:bodyPr/>
          <a:lstStyle>
            <a:lvl1pPr algn="ctr">
              <a:defRPr sz="1000"/>
            </a:lvl1pPr>
          </a:lstStyle>
          <a:p>
            <a:r>
              <a:rPr lang="en-SE" dirty="0"/>
              <a:t> </a:t>
            </a:r>
          </a:p>
        </p:txBody>
      </p:sp>
      <p:sp>
        <p:nvSpPr>
          <p:cNvPr id="10" name="Picture Placeholder 6">
            <a:extLst>
              <a:ext uri="{FF2B5EF4-FFF2-40B4-BE49-F238E27FC236}">
                <a16:creationId xmlns:a16="http://schemas.microsoft.com/office/drawing/2014/main" id="{8F73DE95-1E01-CA53-E854-A23EE508B640}"/>
              </a:ext>
            </a:extLst>
          </p:cNvPr>
          <p:cNvSpPr>
            <a:spLocks noGrp="1"/>
          </p:cNvSpPr>
          <p:nvPr>
            <p:ph type="pic" sz="quarter" idx="73" hasCustomPrompt="1"/>
          </p:nvPr>
        </p:nvSpPr>
        <p:spPr>
          <a:xfrm>
            <a:off x="14679512" y="500555"/>
            <a:ext cx="4453732" cy="9806385"/>
          </a:xfrm>
          <a:prstGeom prst="roundRect">
            <a:avLst>
              <a:gd name="adj" fmla="val 3802"/>
            </a:avLst>
          </a:prstGeom>
        </p:spPr>
        <p:txBody>
          <a:bodyPr/>
          <a:lstStyle>
            <a:lvl1pPr algn="ctr">
              <a:defRPr sz="1000"/>
            </a:lvl1pPr>
          </a:lstStyle>
          <a:p>
            <a:r>
              <a:rPr lang="en-SE" dirty="0"/>
              <a:t> </a:t>
            </a:r>
          </a:p>
        </p:txBody>
      </p:sp>
      <p:sp>
        <p:nvSpPr>
          <p:cNvPr id="11" name="Picture Placeholder 6">
            <a:extLst>
              <a:ext uri="{FF2B5EF4-FFF2-40B4-BE49-F238E27FC236}">
                <a16:creationId xmlns:a16="http://schemas.microsoft.com/office/drawing/2014/main" id="{7035507E-8399-6193-E80B-BF14788ABAA0}"/>
              </a:ext>
            </a:extLst>
          </p:cNvPr>
          <p:cNvSpPr>
            <a:spLocks noGrp="1"/>
          </p:cNvSpPr>
          <p:nvPr>
            <p:ph type="pic" sz="quarter" idx="74" hasCustomPrompt="1"/>
          </p:nvPr>
        </p:nvSpPr>
        <p:spPr>
          <a:xfrm>
            <a:off x="19393693" y="500555"/>
            <a:ext cx="4453732" cy="9806385"/>
          </a:xfrm>
          <a:prstGeom prst="roundRect">
            <a:avLst>
              <a:gd name="adj" fmla="val 3802"/>
            </a:avLst>
          </a:prstGeom>
        </p:spPr>
        <p:txBody>
          <a:bodyPr/>
          <a:lstStyle>
            <a:lvl1pPr algn="ctr">
              <a:defRPr sz="1000"/>
            </a:lvl1pPr>
          </a:lstStyle>
          <a:p>
            <a:r>
              <a:rPr lang="en-SE" dirty="0"/>
              <a:t> </a:t>
            </a:r>
          </a:p>
        </p:txBody>
      </p:sp>
    </p:spTree>
    <p:extLst>
      <p:ext uri="{BB962C8B-B14F-4D97-AF65-F5344CB8AC3E}">
        <p14:creationId xmlns:p14="http://schemas.microsoft.com/office/powerpoint/2010/main" val="10673304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 imgs + titles – Dark">
    <p:bg>
      <p:bgRef idx="1001">
        <a:schemeClr val="bg2"/>
      </p:bgRef>
    </p:bg>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B4E035CB-A6BC-3FA5-F150-199620E9B51A}"/>
              </a:ext>
            </a:extLst>
          </p:cNvPr>
          <p:cNvSpPr>
            <a:spLocks noGrp="1"/>
          </p:cNvSpPr>
          <p:nvPr>
            <p:ph type="body" sz="half" idx="12" hasCustomPrompt="1"/>
          </p:nvPr>
        </p:nvSpPr>
        <p:spPr>
          <a:xfrm>
            <a:off x="536873" y="10656670"/>
            <a:ext cx="4453732"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a:t>
            </a:r>
          </a:p>
          <a:p>
            <a:pPr lvl="0"/>
            <a:r>
              <a:rPr lang="en-US" dirty="0"/>
              <a:t>Title</a:t>
            </a:r>
          </a:p>
        </p:txBody>
      </p:sp>
      <p:sp>
        <p:nvSpPr>
          <p:cNvPr id="13" name="Text Placeholder 3">
            <a:extLst>
              <a:ext uri="{FF2B5EF4-FFF2-40B4-BE49-F238E27FC236}">
                <a16:creationId xmlns:a16="http://schemas.microsoft.com/office/drawing/2014/main" id="{66EB272D-6680-48A3-0BC1-1FEC7AA57602}"/>
              </a:ext>
            </a:extLst>
          </p:cNvPr>
          <p:cNvSpPr>
            <a:spLocks noGrp="1"/>
          </p:cNvSpPr>
          <p:nvPr>
            <p:ph type="body" sz="half" idx="67" hasCustomPrompt="1"/>
          </p:nvPr>
        </p:nvSpPr>
        <p:spPr>
          <a:xfrm>
            <a:off x="5251078" y="10656670"/>
            <a:ext cx="4453732"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a:t>
            </a:r>
          </a:p>
          <a:p>
            <a:pPr lvl="0"/>
            <a:r>
              <a:rPr lang="en-US" dirty="0"/>
              <a:t>Title</a:t>
            </a:r>
          </a:p>
        </p:txBody>
      </p:sp>
      <p:sp>
        <p:nvSpPr>
          <p:cNvPr id="14" name="Text Placeholder 3">
            <a:extLst>
              <a:ext uri="{FF2B5EF4-FFF2-40B4-BE49-F238E27FC236}">
                <a16:creationId xmlns:a16="http://schemas.microsoft.com/office/drawing/2014/main" id="{F0D4149C-3188-BD86-5843-C98B4078AE25}"/>
              </a:ext>
            </a:extLst>
          </p:cNvPr>
          <p:cNvSpPr>
            <a:spLocks noGrp="1"/>
          </p:cNvSpPr>
          <p:nvPr>
            <p:ph type="body" sz="half" idx="68" hasCustomPrompt="1"/>
          </p:nvPr>
        </p:nvSpPr>
        <p:spPr>
          <a:xfrm>
            <a:off x="9965283" y="10656670"/>
            <a:ext cx="4453732"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a:t>
            </a:r>
          </a:p>
          <a:p>
            <a:pPr lvl="0"/>
            <a:r>
              <a:rPr lang="en-US" dirty="0"/>
              <a:t>Title</a:t>
            </a:r>
          </a:p>
        </p:txBody>
      </p:sp>
      <p:sp>
        <p:nvSpPr>
          <p:cNvPr id="15" name="Text Placeholder 3">
            <a:extLst>
              <a:ext uri="{FF2B5EF4-FFF2-40B4-BE49-F238E27FC236}">
                <a16:creationId xmlns:a16="http://schemas.microsoft.com/office/drawing/2014/main" id="{A1A4FDE3-D991-6869-C9DD-268D96B4AA27}"/>
              </a:ext>
            </a:extLst>
          </p:cNvPr>
          <p:cNvSpPr>
            <a:spLocks noGrp="1"/>
          </p:cNvSpPr>
          <p:nvPr>
            <p:ph type="body" sz="half" idx="69" hasCustomPrompt="1"/>
          </p:nvPr>
        </p:nvSpPr>
        <p:spPr>
          <a:xfrm>
            <a:off x="14679488" y="10656670"/>
            <a:ext cx="4453732"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a:t>
            </a:r>
          </a:p>
          <a:p>
            <a:pPr lvl="0"/>
            <a:r>
              <a:rPr lang="en-US" dirty="0"/>
              <a:t>Title</a:t>
            </a:r>
          </a:p>
        </p:txBody>
      </p:sp>
      <p:sp>
        <p:nvSpPr>
          <p:cNvPr id="16" name="Text Placeholder 3">
            <a:extLst>
              <a:ext uri="{FF2B5EF4-FFF2-40B4-BE49-F238E27FC236}">
                <a16:creationId xmlns:a16="http://schemas.microsoft.com/office/drawing/2014/main" id="{55482443-09A3-2F3E-A542-7C19FB4EFBE4}"/>
              </a:ext>
            </a:extLst>
          </p:cNvPr>
          <p:cNvSpPr>
            <a:spLocks noGrp="1"/>
          </p:cNvSpPr>
          <p:nvPr>
            <p:ph type="body" sz="half" idx="70" hasCustomPrompt="1"/>
          </p:nvPr>
        </p:nvSpPr>
        <p:spPr>
          <a:xfrm>
            <a:off x="19393693" y="10656670"/>
            <a:ext cx="4453732"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a:t>
            </a:r>
          </a:p>
          <a:p>
            <a:pPr lvl="0"/>
            <a:r>
              <a:rPr lang="en-US" dirty="0"/>
              <a:t>Title</a:t>
            </a:r>
          </a:p>
        </p:txBody>
      </p:sp>
      <p:sp>
        <p:nvSpPr>
          <p:cNvPr id="7" name="Picture Placeholder 6">
            <a:extLst>
              <a:ext uri="{FF2B5EF4-FFF2-40B4-BE49-F238E27FC236}">
                <a16:creationId xmlns:a16="http://schemas.microsoft.com/office/drawing/2014/main" id="{CBADCBB0-E1EA-CE45-0D34-99BCC288E704}"/>
              </a:ext>
            </a:extLst>
          </p:cNvPr>
          <p:cNvSpPr>
            <a:spLocks noGrp="1"/>
          </p:cNvSpPr>
          <p:nvPr>
            <p:ph type="pic" sz="quarter" idx="40" hasCustomPrompt="1"/>
          </p:nvPr>
        </p:nvSpPr>
        <p:spPr>
          <a:xfrm>
            <a:off x="536972" y="500555"/>
            <a:ext cx="4453732" cy="9806385"/>
          </a:xfrm>
          <a:prstGeom prst="roundRect">
            <a:avLst>
              <a:gd name="adj" fmla="val 3802"/>
            </a:avLst>
          </a:prstGeom>
        </p:spPr>
        <p:txBody>
          <a:bodyPr/>
          <a:lstStyle>
            <a:lvl1pPr algn="ctr">
              <a:defRPr sz="1000">
                <a:solidFill>
                  <a:schemeClr val="tx1"/>
                </a:solidFill>
              </a:defRPr>
            </a:lvl1pPr>
          </a:lstStyle>
          <a:p>
            <a:r>
              <a:rPr lang="en-SE" dirty="0"/>
              <a:t> </a:t>
            </a:r>
          </a:p>
        </p:txBody>
      </p:sp>
      <p:sp>
        <p:nvSpPr>
          <p:cNvPr id="8" name="Picture Placeholder 6">
            <a:extLst>
              <a:ext uri="{FF2B5EF4-FFF2-40B4-BE49-F238E27FC236}">
                <a16:creationId xmlns:a16="http://schemas.microsoft.com/office/drawing/2014/main" id="{1A82BFC2-A30D-2577-4C50-7AEEF383DF26}"/>
              </a:ext>
            </a:extLst>
          </p:cNvPr>
          <p:cNvSpPr>
            <a:spLocks noGrp="1"/>
          </p:cNvSpPr>
          <p:nvPr>
            <p:ph type="pic" sz="quarter" idx="71" hasCustomPrompt="1"/>
          </p:nvPr>
        </p:nvSpPr>
        <p:spPr>
          <a:xfrm>
            <a:off x="5251152" y="500555"/>
            <a:ext cx="4453732" cy="9806385"/>
          </a:xfrm>
          <a:prstGeom prst="roundRect">
            <a:avLst>
              <a:gd name="adj" fmla="val 3802"/>
            </a:avLst>
          </a:prstGeom>
        </p:spPr>
        <p:txBody>
          <a:bodyPr/>
          <a:lstStyle>
            <a:lvl1pPr algn="ctr">
              <a:defRPr sz="1000">
                <a:solidFill>
                  <a:schemeClr val="tx1"/>
                </a:solidFill>
              </a:defRPr>
            </a:lvl1pPr>
          </a:lstStyle>
          <a:p>
            <a:r>
              <a:rPr lang="en-SE" dirty="0"/>
              <a:t> </a:t>
            </a:r>
          </a:p>
        </p:txBody>
      </p:sp>
      <p:sp>
        <p:nvSpPr>
          <p:cNvPr id="9" name="Picture Placeholder 6">
            <a:extLst>
              <a:ext uri="{FF2B5EF4-FFF2-40B4-BE49-F238E27FC236}">
                <a16:creationId xmlns:a16="http://schemas.microsoft.com/office/drawing/2014/main" id="{1E5F8289-0E1C-A23C-5E92-DC54A7F654C5}"/>
              </a:ext>
            </a:extLst>
          </p:cNvPr>
          <p:cNvSpPr>
            <a:spLocks noGrp="1"/>
          </p:cNvSpPr>
          <p:nvPr>
            <p:ph type="pic" sz="quarter" idx="72" hasCustomPrompt="1"/>
          </p:nvPr>
        </p:nvSpPr>
        <p:spPr>
          <a:xfrm>
            <a:off x="9965332" y="500555"/>
            <a:ext cx="4453732" cy="9806385"/>
          </a:xfrm>
          <a:prstGeom prst="roundRect">
            <a:avLst>
              <a:gd name="adj" fmla="val 3802"/>
            </a:avLst>
          </a:prstGeom>
        </p:spPr>
        <p:txBody>
          <a:bodyPr/>
          <a:lstStyle>
            <a:lvl1pPr algn="ctr">
              <a:defRPr sz="1000">
                <a:solidFill>
                  <a:schemeClr val="tx1"/>
                </a:solidFill>
              </a:defRPr>
            </a:lvl1pPr>
          </a:lstStyle>
          <a:p>
            <a:r>
              <a:rPr lang="en-SE" dirty="0"/>
              <a:t> </a:t>
            </a:r>
          </a:p>
        </p:txBody>
      </p:sp>
      <p:sp>
        <p:nvSpPr>
          <p:cNvPr id="10" name="Picture Placeholder 6">
            <a:extLst>
              <a:ext uri="{FF2B5EF4-FFF2-40B4-BE49-F238E27FC236}">
                <a16:creationId xmlns:a16="http://schemas.microsoft.com/office/drawing/2014/main" id="{AD6098C7-412B-CF67-6BDE-681105358D78}"/>
              </a:ext>
            </a:extLst>
          </p:cNvPr>
          <p:cNvSpPr>
            <a:spLocks noGrp="1"/>
          </p:cNvSpPr>
          <p:nvPr>
            <p:ph type="pic" sz="quarter" idx="73" hasCustomPrompt="1"/>
          </p:nvPr>
        </p:nvSpPr>
        <p:spPr>
          <a:xfrm>
            <a:off x="14679512" y="500555"/>
            <a:ext cx="4453732" cy="9806385"/>
          </a:xfrm>
          <a:prstGeom prst="roundRect">
            <a:avLst>
              <a:gd name="adj" fmla="val 3802"/>
            </a:avLst>
          </a:prstGeom>
        </p:spPr>
        <p:txBody>
          <a:bodyPr/>
          <a:lstStyle>
            <a:lvl1pPr algn="ctr">
              <a:defRPr sz="1000">
                <a:solidFill>
                  <a:schemeClr val="tx1"/>
                </a:solidFill>
              </a:defRPr>
            </a:lvl1pPr>
          </a:lstStyle>
          <a:p>
            <a:r>
              <a:rPr lang="en-SE" dirty="0"/>
              <a:t> </a:t>
            </a:r>
          </a:p>
        </p:txBody>
      </p:sp>
      <p:sp>
        <p:nvSpPr>
          <p:cNvPr id="11" name="Picture Placeholder 6">
            <a:extLst>
              <a:ext uri="{FF2B5EF4-FFF2-40B4-BE49-F238E27FC236}">
                <a16:creationId xmlns:a16="http://schemas.microsoft.com/office/drawing/2014/main" id="{AFE785AB-FD0A-7C42-614D-C44BE010679C}"/>
              </a:ext>
            </a:extLst>
          </p:cNvPr>
          <p:cNvSpPr>
            <a:spLocks noGrp="1"/>
          </p:cNvSpPr>
          <p:nvPr>
            <p:ph type="pic" sz="quarter" idx="74" hasCustomPrompt="1"/>
          </p:nvPr>
        </p:nvSpPr>
        <p:spPr>
          <a:xfrm>
            <a:off x="19393693" y="500555"/>
            <a:ext cx="4453732" cy="9806385"/>
          </a:xfrm>
          <a:prstGeom prst="roundRect">
            <a:avLst>
              <a:gd name="adj" fmla="val 3802"/>
            </a:avLst>
          </a:prstGeom>
        </p:spPr>
        <p:txBody>
          <a:bodyPr/>
          <a:lstStyle>
            <a:lvl1pPr algn="ctr">
              <a:defRPr sz="1000">
                <a:solidFill>
                  <a:schemeClr val="tx1"/>
                </a:solidFill>
              </a:defRPr>
            </a:lvl1pPr>
          </a:lstStyle>
          <a:p>
            <a:r>
              <a:rPr lang="en-SE" dirty="0"/>
              <a:t> </a:t>
            </a:r>
          </a:p>
        </p:txBody>
      </p:sp>
    </p:spTree>
    <p:extLst>
      <p:ext uri="{BB962C8B-B14F-4D97-AF65-F5344CB8AC3E}">
        <p14:creationId xmlns:p14="http://schemas.microsoft.com/office/powerpoint/2010/main" val="3604457466"/>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imgs gri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4D14F23-3174-08B8-C65C-F145DBEB88D8}"/>
              </a:ext>
            </a:extLst>
          </p:cNvPr>
          <p:cNvSpPr>
            <a:spLocks noGrp="1"/>
          </p:cNvSpPr>
          <p:nvPr>
            <p:ph type="pic" sz="quarter" idx="41" hasCustomPrompt="1"/>
          </p:nvPr>
        </p:nvSpPr>
        <p:spPr>
          <a:xfrm>
            <a:off x="18227375" y="6989268"/>
            <a:ext cx="5619751" cy="6226176"/>
          </a:xfrm>
          <a:prstGeom prst="roundRect">
            <a:avLst>
              <a:gd name="adj" fmla="val 3438"/>
            </a:avLst>
          </a:prstGeom>
        </p:spPr>
        <p:txBody>
          <a:bodyPr/>
          <a:lstStyle>
            <a:lvl1pPr algn="ctr">
              <a:defRPr sz="1000"/>
            </a:lvl1pPr>
          </a:lstStyle>
          <a:p>
            <a:r>
              <a:rPr lang="en-SE" dirty="0"/>
              <a:t> </a:t>
            </a:r>
          </a:p>
        </p:txBody>
      </p:sp>
      <p:sp>
        <p:nvSpPr>
          <p:cNvPr id="8" name="Picture Placeholder 6">
            <a:extLst>
              <a:ext uri="{FF2B5EF4-FFF2-40B4-BE49-F238E27FC236}">
                <a16:creationId xmlns:a16="http://schemas.microsoft.com/office/drawing/2014/main" id="{669AA4FC-341B-A20F-D0D2-28C9B2C403CC}"/>
              </a:ext>
            </a:extLst>
          </p:cNvPr>
          <p:cNvSpPr>
            <a:spLocks noGrp="1"/>
          </p:cNvSpPr>
          <p:nvPr>
            <p:ph type="pic" sz="quarter" idx="42" hasCustomPrompt="1"/>
          </p:nvPr>
        </p:nvSpPr>
        <p:spPr>
          <a:xfrm>
            <a:off x="12334047" y="6989268"/>
            <a:ext cx="5619751" cy="6226176"/>
          </a:xfrm>
          <a:prstGeom prst="roundRect">
            <a:avLst>
              <a:gd name="adj" fmla="val 3438"/>
            </a:avLst>
          </a:prstGeom>
        </p:spPr>
        <p:txBody>
          <a:bodyPr/>
          <a:lstStyle>
            <a:lvl1pPr algn="ctr">
              <a:defRPr sz="1000"/>
            </a:lvl1pPr>
          </a:lstStyle>
          <a:p>
            <a:r>
              <a:rPr lang="en-SE" dirty="0"/>
              <a:t> </a:t>
            </a:r>
          </a:p>
        </p:txBody>
      </p:sp>
      <p:sp>
        <p:nvSpPr>
          <p:cNvPr id="6" name="Picture Placeholder 6">
            <a:extLst>
              <a:ext uri="{FF2B5EF4-FFF2-40B4-BE49-F238E27FC236}">
                <a16:creationId xmlns:a16="http://schemas.microsoft.com/office/drawing/2014/main" id="{BEF73DB0-B339-5047-62E4-256290266A10}"/>
              </a:ext>
            </a:extLst>
          </p:cNvPr>
          <p:cNvSpPr>
            <a:spLocks noGrp="1"/>
          </p:cNvSpPr>
          <p:nvPr>
            <p:ph type="pic" sz="quarter" idx="40" hasCustomPrompt="1"/>
          </p:nvPr>
        </p:nvSpPr>
        <p:spPr>
          <a:xfrm>
            <a:off x="536972" y="500555"/>
            <a:ext cx="11512948" cy="12714890"/>
          </a:xfrm>
          <a:prstGeom prst="roundRect">
            <a:avLst>
              <a:gd name="adj" fmla="val 1663"/>
            </a:avLst>
          </a:prstGeom>
        </p:spPr>
        <p:txBody>
          <a:bodyPr/>
          <a:lstStyle>
            <a:lvl1pPr algn="ctr">
              <a:defRPr sz="1000"/>
            </a:lvl1pPr>
          </a:lstStyle>
          <a:p>
            <a:r>
              <a:rPr lang="en-SE" dirty="0"/>
              <a:t> </a:t>
            </a:r>
          </a:p>
        </p:txBody>
      </p:sp>
      <p:sp>
        <p:nvSpPr>
          <p:cNvPr id="9" name="Picture Placeholder 6">
            <a:extLst>
              <a:ext uri="{FF2B5EF4-FFF2-40B4-BE49-F238E27FC236}">
                <a16:creationId xmlns:a16="http://schemas.microsoft.com/office/drawing/2014/main" id="{7A8B9BFE-9E93-0386-C058-80B47D94B181}"/>
              </a:ext>
            </a:extLst>
          </p:cNvPr>
          <p:cNvSpPr>
            <a:spLocks noGrp="1"/>
          </p:cNvSpPr>
          <p:nvPr>
            <p:ph type="pic" sz="quarter" idx="43" hasCustomPrompt="1"/>
          </p:nvPr>
        </p:nvSpPr>
        <p:spPr>
          <a:xfrm>
            <a:off x="12334047" y="500555"/>
            <a:ext cx="11512946" cy="6226176"/>
          </a:xfrm>
          <a:prstGeom prst="roundRect">
            <a:avLst>
              <a:gd name="adj" fmla="val 3438"/>
            </a:avLst>
          </a:prstGeom>
        </p:spPr>
        <p:txBody>
          <a:bodyPr/>
          <a:lstStyle>
            <a:lvl1pPr algn="ctr">
              <a:defRPr sz="1000"/>
            </a:lvl1pPr>
          </a:lstStyle>
          <a:p>
            <a:r>
              <a:rPr lang="en-SE" dirty="0"/>
              <a:t> </a:t>
            </a:r>
          </a:p>
        </p:txBody>
      </p:sp>
    </p:spTree>
    <p:extLst>
      <p:ext uri="{BB962C8B-B14F-4D97-AF65-F5344CB8AC3E}">
        <p14:creationId xmlns:p14="http://schemas.microsoft.com/office/powerpoint/2010/main" val="3161552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C0873D-8D8A-CBF6-EFB0-851CD3BC6168}"/>
              </a:ext>
            </a:extLst>
          </p:cNvPr>
          <p:cNvSpPr>
            <a:spLocks noGrp="1"/>
          </p:cNvSpPr>
          <p:nvPr>
            <p:ph type="title" hasCustomPrompt="1"/>
          </p:nvPr>
        </p:nvSpPr>
        <p:spPr>
          <a:xfrm>
            <a:off x="537006" y="508000"/>
            <a:ext cx="12894945" cy="3795911"/>
          </a:xfrm>
          <a:prstGeom prst="rect">
            <a:avLst/>
          </a:prstGeom>
          <a:ln w="12700">
            <a:miter lim="400000"/>
          </a:ln>
        </p:spPr>
        <p:txBody>
          <a:bodyPr wrap="square" lIns="50800" tIns="50800" rIns="50800" bIns="50800" anchor="t" anchorCtr="0">
            <a:spAutoFit/>
          </a:bodyPr>
          <a:lstStyle>
            <a:lvl1pPr>
              <a:defRPr kumimoji="0" lang="en-US" sz="15000" b="0" i="0" u="none" strike="noStrike" cap="none" spc="-450" normalizeH="0" baseline="0" dirty="0">
                <a:ln>
                  <a:noFill/>
                </a:ln>
                <a:solidFill>
                  <a:schemeClr val="tx1"/>
                </a:solidFill>
                <a:effectLst/>
                <a:uFillTx/>
                <a:latin typeface="Haffer" pitchFamily="2" charset="77"/>
                <a:ea typeface="Helvetica Neue Medium"/>
                <a:cs typeface="Haffer" pitchFamily="2" charset="77"/>
                <a:sym typeface="Helvetica Neue"/>
              </a:defRPr>
            </a:lvl1pPr>
          </a:lstStyle>
          <a:p>
            <a:pPr marL="0" marR="0" lvl="0" indent="0" defTabSz="825500" fontAlgn="auto" hangingPunct="0">
              <a:lnSpc>
                <a:spcPct val="80000"/>
              </a:lnSpc>
              <a:spcBef>
                <a:spcPts val="0"/>
              </a:spcBef>
              <a:spcAft>
                <a:spcPts val="0"/>
              </a:spcAft>
              <a:buClrTx/>
              <a:buSzTx/>
              <a:buFontTx/>
              <a:tabLst/>
            </a:pPr>
            <a:r>
              <a:rPr lang="en-US" dirty="0"/>
              <a:t>Presentation</a:t>
            </a:r>
            <a:br>
              <a:rPr lang="en-US" dirty="0"/>
            </a:br>
            <a:r>
              <a:rPr lang="en-US" dirty="0"/>
              <a:t>Title Big</a:t>
            </a:r>
          </a:p>
        </p:txBody>
      </p:sp>
      <p:pic>
        <p:nvPicPr>
          <p:cNvPr id="4" name="Bilde 3">
            <a:extLst>
              <a:ext uri="{FF2B5EF4-FFF2-40B4-BE49-F238E27FC236}">
                <a16:creationId xmlns:a16="http://schemas.microsoft.com/office/drawing/2014/main" id="{080BEF0D-DFE5-3F6C-B110-40C567C15A76}"/>
              </a:ext>
            </a:extLst>
          </p:cNvPr>
          <p:cNvPicPr>
            <a:picLocks noChangeAspect="1"/>
          </p:cNvPicPr>
          <p:nvPr userDrawn="1"/>
        </p:nvPicPr>
        <p:blipFill>
          <a:blip r:embed="rId3"/>
          <a:stretch>
            <a:fillRect/>
          </a:stretch>
        </p:blipFill>
        <p:spPr>
          <a:xfrm>
            <a:off x="537007" y="12728942"/>
            <a:ext cx="2681374" cy="457880"/>
          </a:xfrm>
          <a:prstGeom prst="rect">
            <a:avLst/>
          </a:prstGeom>
        </p:spPr>
      </p:pic>
    </p:spTree>
    <p:extLst>
      <p:ext uri="{BB962C8B-B14F-4D97-AF65-F5344CB8AC3E}">
        <p14:creationId xmlns:p14="http://schemas.microsoft.com/office/powerpoint/2010/main" val="3273567319"/>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 imgs grid – Dark">
    <p:bg>
      <p:bgRef idx="1001">
        <a:schemeClr val="bg2"/>
      </p:bgRef>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1C29C810-8162-E3F4-7BCA-BA84110C9BB8}"/>
              </a:ext>
            </a:extLst>
          </p:cNvPr>
          <p:cNvSpPr>
            <a:spLocks noGrp="1"/>
          </p:cNvSpPr>
          <p:nvPr>
            <p:ph type="pic" sz="quarter" idx="41" hasCustomPrompt="1"/>
          </p:nvPr>
        </p:nvSpPr>
        <p:spPr>
          <a:xfrm>
            <a:off x="18227375" y="6989268"/>
            <a:ext cx="5619751" cy="6226176"/>
          </a:xfrm>
          <a:prstGeom prst="roundRect">
            <a:avLst>
              <a:gd name="adj" fmla="val 3438"/>
            </a:avLst>
          </a:prstGeom>
        </p:spPr>
        <p:txBody>
          <a:bodyPr/>
          <a:lstStyle>
            <a:lvl1pPr algn="ctr">
              <a:defRPr sz="1000">
                <a:solidFill>
                  <a:schemeClr val="tx1"/>
                </a:solidFill>
              </a:defRPr>
            </a:lvl1pPr>
          </a:lstStyle>
          <a:p>
            <a:r>
              <a:rPr lang="en-SE" dirty="0"/>
              <a:t> </a:t>
            </a:r>
          </a:p>
        </p:txBody>
      </p:sp>
      <p:sp>
        <p:nvSpPr>
          <p:cNvPr id="3" name="Picture Placeholder 6">
            <a:extLst>
              <a:ext uri="{FF2B5EF4-FFF2-40B4-BE49-F238E27FC236}">
                <a16:creationId xmlns:a16="http://schemas.microsoft.com/office/drawing/2014/main" id="{278EA8CA-F68A-380E-9B93-99FA6B709735}"/>
              </a:ext>
            </a:extLst>
          </p:cNvPr>
          <p:cNvSpPr>
            <a:spLocks noGrp="1"/>
          </p:cNvSpPr>
          <p:nvPr>
            <p:ph type="pic" sz="quarter" idx="42" hasCustomPrompt="1"/>
          </p:nvPr>
        </p:nvSpPr>
        <p:spPr>
          <a:xfrm>
            <a:off x="12334047" y="6989268"/>
            <a:ext cx="5619751" cy="6226176"/>
          </a:xfrm>
          <a:prstGeom prst="roundRect">
            <a:avLst>
              <a:gd name="adj" fmla="val 3438"/>
            </a:avLst>
          </a:prstGeom>
        </p:spPr>
        <p:txBody>
          <a:bodyPr/>
          <a:lstStyle>
            <a:lvl1pPr algn="ctr">
              <a:defRPr sz="1000">
                <a:solidFill>
                  <a:schemeClr val="tx1"/>
                </a:solidFill>
              </a:defRPr>
            </a:lvl1pPr>
          </a:lstStyle>
          <a:p>
            <a:r>
              <a:rPr lang="en-SE" dirty="0"/>
              <a:t> </a:t>
            </a:r>
          </a:p>
        </p:txBody>
      </p:sp>
      <p:sp>
        <p:nvSpPr>
          <p:cNvPr id="4" name="Picture Placeholder 6">
            <a:extLst>
              <a:ext uri="{FF2B5EF4-FFF2-40B4-BE49-F238E27FC236}">
                <a16:creationId xmlns:a16="http://schemas.microsoft.com/office/drawing/2014/main" id="{B2C4CEDA-DFCE-E7AB-1E9F-FD6CD94A2A79}"/>
              </a:ext>
            </a:extLst>
          </p:cNvPr>
          <p:cNvSpPr>
            <a:spLocks noGrp="1"/>
          </p:cNvSpPr>
          <p:nvPr>
            <p:ph type="pic" sz="quarter" idx="40" hasCustomPrompt="1"/>
          </p:nvPr>
        </p:nvSpPr>
        <p:spPr>
          <a:xfrm>
            <a:off x="536972" y="500555"/>
            <a:ext cx="11512948" cy="12714890"/>
          </a:xfrm>
          <a:prstGeom prst="roundRect">
            <a:avLst>
              <a:gd name="adj" fmla="val 1663"/>
            </a:avLst>
          </a:prstGeom>
        </p:spPr>
        <p:txBody>
          <a:bodyPr/>
          <a:lstStyle>
            <a:lvl1pPr algn="ctr">
              <a:defRPr sz="1000">
                <a:solidFill>
                  <a:schemeClr val="tx1"/>
                </a:solidFill>
              </a:defRPr>
            </a:lvl1pPr>
          </a:lstStyle>
          <a:p>
            <a:r>
              <a:rPr lang="en-SE" dirty="0"/>
              <a:t> </a:t>
            </a:r>
          </a:p>
        </p:txBody>
      </p:sp>
      <p:sp>
        <p:nvSpPr>
          <p:cNvPr id="5" name="Picture Placeholder 6">
            <a:extLst>
              <a:ext uri="{FF2B5EF4-FFF2-40B4-BE49-F238E27FC236}">
                <a16:creationId xmlns:a16="http://schemas.microsoft.com/office/drawing/2014/main" id="{7EE2B1BD-E214-E328-A280-9D906C06634D}"/>
              </a:ext>
            </a:extLst>
          </p:cNvPr>
          <p:cNvSpPr>
            <a:spLocks noGrp="1"/>
          </p:cNvSpPr>
          <p:nvPr>
            <p:ph type="pic" sz="quarter" idx="43" hasCustomPrompt="1"/>
          </p:nvPr>
        </p:nvSpPr>
        <p:spPr>
          <a:xfrm>
            <a:off x="12334047" y="500555"/>
            <a:ext cx="11512946" cy="6226176"/>
          </a:xfrm>
          <a:prstGeom prst="roundRect">
            <a:avLst>
              <a:gd name="adj" fmla="val 3438"/>
            </a:avLst>
          </a:prstGeom>
        </p:spPr>
        <p:txBody>
          <a:bodyPr/>
          <a:lstStyle>
            <a:lvl1pPr algn="ctr">
              <a:defRPr sz="1000">
                <a:solidFill>
                  <a:schemeClr val="tx1"/>
                </a:solidFill>
              </a:defRPr>
            </a:lvl1pPr>
          </a:lstStyle>
          <a:p>
            <a:r>
              <a:rPr lang="en-SE" dirty="0"/>
              <a:t> </a:t>
            </a:r>
          </a:p>
        </p:txBody>
      </p:sp>
    </p:spTree>
    <p:extLst>
      <p:ext uri="{BB962C8B-B14F-4D97-AF65-F5344CB8AC3E}">
        <p14:creationId xmlns:p14="http://schemas.microsoft.com/office/powerpoint/2010/main" val="2449643723"/>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imgs gri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4526CBC-5944-3365-95FA-4826003ECEA3}"/>
              </a:ext>
            </a:extLst>
          </p:cNvPr>
          <p:cNvSpPr>
            <a:spLocks noGrp="1"/>
          </p:cNvSpPr>
          <p:nvPr>
            <p:ph type="pic" sz="quarter" idx="40" hasCustomPrompt="1"/>
          </p:nvPr>
        </p:nvSpPr>
        <p:spPr>
          <a:xfrm>
            <a:off x="536972" y="500555"/>
            <a:ext cx="11512948" cy="12714890"/>
          </a:xfrm>
          <a:prstGeom prst="roundRect">
            <a:avLst>
              <a:gd name="adj" fmla="val 1663"/>
            </a:avLst>
          </a:prstGeom>
        </p:spPr>
        <p:txBody>
          <a:bodyPr/>
          <a:lstStyle>
            <a:lvl1pPr algn="ctr">
              <a:defRPr sz="1000"/>
            </a:lvl1pPr>
          </a:lstStyle>
          <a:p>
            <a:r>
              <a:rPr lang="en-SE" dirty="0"/>
              <a:t> </a:t>
            </a:r>
          </a:p>
        </p:txBody>
      </p:sp>
      <p:sp>
        <p:nvSpPr>
          <p:cNvPr id="5" name="Picture Placeholder 6">
            <a:extLst>
              <a:ext uri="{FF2B5EF4-FFF2-40B4-BE49-F238E27FC236}">
                <a16:creationId xmlns:a16="http://schemas.microsoft.com/office/drawing/2014/main" id="{98AE32E4-5B08-89BD-40C3-CAF559E2223F}"/>
              </a:ext>
            </a:extLst>
          </p:cNvPr>
          <p:cNvSpPr>
            <a:spLocks noGrp="1"/>
          </p:cNvSpPr>
          <p:nvPr>
            <p:ph type="pic" sz="quarter" idx="41" hasCustomPrompt="1"/>
          </p:nvPr>
        </p:nvSpPr>
        <p:spPr>
          <a:xfrm>
            <a:off x="18227375" y="500362"/>
            <a:ext cx="5619751" cy="12715082"/>
          </a:xfrm>
          <a:prstGeom prst="roundRect">
            <a:avLst>
              <a:gd name="adj" fmla="val 3438"/>
            </a:avLst>
          </a:prstGeom>
        </p:spPr>
        <p:txBody>
          <a:bodyPr/>
          <a:lstStyle>
            <a:lvl1pPr algn="ctr">
              <a:defRPr sz="1000"/>
            </a:lvl1pPr>
          </a:lstStyle>
          <a:p>
            <a:r>
              <a:rPr lang="en-SE" dirty="0"/>
              <a:t> </a:t>
            </a:r>
          </a:p>
        </p:txBody>
      </p:sp>
      <p:sp>
        <p:nvSpPr>
          <p:cNvPr id="6" name="Picture Placeholder 6">
            <a:extLst>
              <a:ext uri="{FF2B5EF4-FFF2-40B4-BE49-F238E27FC236}">
                <a16:creationId xmlns:a16="http://schemas.microsoft.com/office/drawing/2014/main" id="{CF953BDC-4C82-17EB-30C6-97AB719F1CAF}"/>
              </a:ext>
            </a:extLst>
          </p:cNvPr>
          <p:cNvSpPr>
            <a:spLocks noGrp="1"/>
          </p:cNvSpPr>
          <p:nvPr>
            <p:ph type="pic" sz="quarter" idx="42" hasCustomPrompt="1"/>
          </p:nvPr>
        </p:nvSpPr>
        <p:spPr>
          <a:xfrm>
            <a:off x="12334047" y="500362"/>
            <a:ext cx="5619751" cy="12715082"/>
          </a:xfrm>
          <a:prstGeom prst="roundRect">
            <a:avLst>
              <a:gd name="adj" fmla="val 3438"/>
            </a:avLst>
          </a:prstGeom>
        </p:spPr>
        <p:txBody>
          <a:bodyPr/>
          <a:lstStyle>
            <a:lvl1pPr algn="ctr">
              <a:defRPr sz="1000"/>
            </a:lvl1pPr>
          </a:lstStyle>
          <a:p>
            <a:r>
              <a:rPr lang="en-SE" dirty="0"/>
              <a:t> </a:t>
            </a:r>
          </a:p>
        </p:txBody>
      </p:sp>
    </p:spTree>
    <p:extLst>
      <p:ext uri="{BB962C8B-B14F-4D97-AF65-F5344CB8AC3E}">
        <p14:creationId xmlns:p14="http://schemas.microsoft.com/office/powerpoint/2010/main" val="8577312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imgs grid – Dark">
    <p:bg>
      <p:bgRef idx="1001">
        <a:schemeClr val="bg2"/>
      </p:bgRef>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5DE6505B-910D-A560-964D-1DFEEF5D4A8F}"/>
              </a:ext>
            </a:extLst>
          </p:cNvPr>
          <p:cNvSpPr>
            <a:spLocks noGrp="1"/>
          </p:cNvSpPr>
          <p:nvPr>
            <p:ph type="pic" sz="quarter" idx="40" hasCustomPrompt="1"/>
          </p:nvPr>
        </p:nvSpPr>
        <p:spPr>
          <a:xfrm>
            <a:off x="536972" y="500555"/>
            <a:ext cx="11512948" cy="12714890"/>
          </a:xfrm>
          <a:prstGeom prst="roundRect">
            <a:avLst>
              <a:gd name="adj" fmla="val 1663"/>
            </a:avLst>
          </a:prstGeom>
        </p:spPr>
        <p:txBody>
          <a:bodyPr/>
          <a:lstStyle>
            <a:lvl1pPr algn="ctr">
              <a:defRPr sz="1000"/>
            </a:lvl1pPr>
          </a:lstStyle>
          <a:p>
            <a:r>
              <a:rPr lang="en-SE" dirty="0"/>
              <a:t> </a:t>
            </a:r>
          </a:p>
        </p:txBody>
      </p:sp>
      <p:sp>
        <p:nvSpPr>
          <p:cNvPr id="3" name="Picture Placeholder 6">
            <a:extLst>
              <a:ext uri="{FF2B5EF4-FFF2-40B4-BE49-F238E27FC236}">
                <a16:creationId xmlns:a16="http://schemas.microsoft.com/office/drawing/2014/main" id="{B32244F5-A62E-5E34-101C-18479EA291BF}"/>
              </a:ext>
            </a:extLst>
          </p:cNvPr>
          <p:cNvSpPr>
            <a:spLocks noGrp="1"/>
          </p:cNvSpPr>
          <p:nvPr>
            <p:ph type="pic" sz="quarter" idx="41" hasCustomPrompt="1"/>
          </p:nvPr>
        </p:nvSpPr>
        <p:spPr>
          <a:xfrm>
            <a:off x="18227375" y="500362"/>
            <a:ext cx="5619751" cy="12715082"/>
          </a:xfrm>
          <a:prstGeom prst="roundRect">
            <a:avLst>
              <a:gd name="adj" fmla="val 3438"/>
            </a:avLst>
          </a:prstGeom>
        </p:spPr>
        <p:txBody>
          <a:bodyPr/>
          <a:lstStyle>
            <a:lvl1pPr algn="ctr">
              <a:defRPr sz="1000"/>
            </a:lvl1pPr>
          </a:lstStyle>
          <a:p>
            <a:r>
              <a:rPr lang="en-SE" dirty="0"/>
              <a:t> </a:t>
            </a:r>
          </a:p>
        </p:txBody>
      </p:sp>
      <p:sp>
        <p:nvSpPr>
          <p:cNvPr id="4" name="Picture Placeholder 6">
            <a:extLst>
              <a:ext uri="{FF2B5EF4-FFF2-40B4-BE49-F238E27FC236}">
                <a16:creationId xmlns:a16="http://schemas.microsoft.com/office/drawing/2014/main" id="{D885CD92-2FB2-C587-F59D-447F50B28951}"/>
              </a:ext>
            </a:extLst>
          </p:cNvPr>
          <p:cNvSpPr>
            <a:spLocks noGrp="1"/>
          </p:cNvSpPr>
          <p:nvPr>
            <p:ph type="pic" sz="quarter" idx="42" hasCustomPrompt="1"/>
          </p:nvPr>
        </p:nvSpPr>
        <p:spPr>
          <a:xfrm>
            <a:off x="12334047" y="500362"/>
            <a:ext cx="5619751" cy="12715082"/>
          </a:xfrm>
          <a:prstGeom prst="roundRect">
            <a:avLst>
              <a:gd name="adj" fmla="val 3438"/>
            </a:avLst>
          </a:prstGeom>
        </p:spPr>
        <p:txBody>
          <a:bodyPr/>
          <a:lstStyle>
            <a:lvl1pPr algn="ctr">
              <a:defRPr sz="1000"/>
            </a:lvl1pPr>
          </a:lstStyle>
          <a:p>
            <a:r>
              <a:rPr lang="en-SE" dirty="0"/>
              <a:t> </a:t>
            </a:r>
          </a:p>
        </p:txBody>
      </p:sp>
    </p:spTree>
    <p:extLst>
      <p:ext uri="{BB962C8B-B14F-4D97-AF65-F5344CB8AC3E}">
        <p14:creationId xmlns:p14="http://schemas.microsoft.com/office/powerpoint/2010/main" val="152875147"/>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imgs grid + body">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BAAE9304-6A09-33F2-ECEA-8CCD7D8F5DA1}"/>
              </a:ext>
            </a:extLst>
          </p:cNvPr>
          <p:cNvSpPr>
            <a:spLocks noGrp="1"/>
          </p:cNvSpPr>
          <p:nvPr>
            <p:ph type="pic" sz="quarter" idx="41" hasCustomPrompt="1"/>
          </p:nvPr>
        </p:nvSpPr>
        <p:spPr>
          <a:xfrm>
            <a:off x="18227375" y="4659566"/>
            <a:ext cx="5619751" cy="12715082"/>
          </a:xfrm>
          <a:prstGeom prst="roundRect">
            <a:avLst>
              <a:gd name="adj" fmla="val 3438"/>
            </a:avLst>
          </a:prstGeom>
        </p:spPr>
        <p:txBody>
          <a:bodyPr/>
          <a:lstStyle>
            <a:lvl1pPr algn="ctr">
              <a:defRPr sz="1000"/>
            </a:lvl1pPr>
          </a:lstStyle>
          <a:p>
            <a:r>
              <a:rPr lang="en-SE" dirty="0"/>
              <a:t> </a:t>
            </a:r>
          </a:p>
        </p:txBody>
      </p:sp>
      <p:sp>
        <p:nvSpPr>
          <p:cNvPr id="4" name="Picture Placeholder 6">
            <a:extLst>
              <a:ext uri="{FF2B5EF4-FFF2-40B4-BE49-F238E27FC236}">
                <a16:creationId xmlns:a16="http://schemas.microsoft.com/office/drawing/2014/main" id="{A25BFA5F-9006-1097-4876-E3798EE5FD99}"/>
              </a:ext>
            </a:extLst>
          </p:cNvPr>
          <p:cNvSpPr>
            <a:spLocks noGrp="1"/>
          </p:cNvSpPr>
          <p:nvPr>
            <p:ph type="pic" sz="quarter" idx="42" hasCustomPrompt="1"/>
          </p:nvPr>
        </p:nvSpPr>
        <p:spPr>
          <a:xfrm>
            <a:off x="12334047" y="-4557702"/>
            <a:ext cx="5619751" cy="12715082"/>
          </a:xfrm>
          <a:prstGeom prst="roundRect">
            <a:avLst>
              <a:gd name="adj" fmla="val 3438"/>
            </a:avLst>
          </a:prstGeom>
        </p:spPr>
        <p:txBody>
          <a:bodyPr/>
          <a:lstStyle>
            <a:lvl1pPr algn="ctr">
              <a:defRPr sz="1000"/>
            </a:lvl1pPr>
          </a:lstStyle>
          <a:p>
            <a:r>
              <a:rPr lang="en-SE" dirty="0"/>
              <a:t> </a:t>
            </a:r>
          </a:p>
        </p:txBody>
      </p:sp>
      <p:sp>
        <p:nvSpPr>
          <p:cNvPr id="2" name="Picture Placeholder 6">
            <a:extLst>
              <a:ext uri="{FF2B5EF4-FFF2-40B4-BE49-F238E27FC236}">
                <a16:creationId xmlns:a16="http://schemas.microsoft.com/office/drawing/2014/main" id="{D0671946-7577-65EE-F232-D87A9B1CE026}"/>
              </a:ext>
            </a:extLst>
          </p:cNvPr>
          <p:cNvSpPr>
            <a:spLocks noGrp="1"/>
          </p:cNvSpPr>
          <p:nvPr>
            <p:ph type="pic" sz="quarter" idx="40" hasCustomPrompt="1"/>
          </p:nvPr>
        </p:nvSpPr>
        <p:spPr>
          <a:xfrm>
            <a:off x="536972" y="500555"/>
            <a:ext cx="11512948" cy="12714890"/>
          </a:xfrm>
          <a:prstGeom prst="roundRect">
            <a:avLst>
              <a:gd name="adj" fmla="val 1663"/>
            </a:avLst>
          </a:prstGeom>
        </p:spPr>
        <p:txBody>
          <a:bodyPr/>
          <a:lstStyle>
            <a:lvl1pPr algn="ctr">
              <a:defRPr sz="1000"/>
            </a:lvl1pPr>
          </a:lstStyle>
          <a:p>
            <a:r>
              <a:rPr lang="en-SE" dirty="0"/>
              <a:t> </a:t>
            </a:r>
          </a:p>
        </p:txBody>
      </p:sp>
      <p:sp>
        <p:nvSpPr>
          <p:cNvPr id="5" name="Text Placeholder 3">
            <a:extLst>
              <a:ext uri="{FF2B5EF4-FFF2-40B4-BE49-F238E27FC236}">
                <a16:creationId xmlns:a16="http://schemas.microsoft.com/office/drawing/2014/main" id="{A5650D4D-F2CB-D942-0CD0-A63C0936397F}"/>
              </a:ext>
            </a:extLst>
          </p:cNvPr>
          <p:cNvSpPr>
            <a:spLocks noGrp="1"/>
          </p:cNvSpPr>
          <p:nvPr>
            <p:ph type="body" sz="half" idx="12" hasCustomPrompt="1"/>
          </p:nvPr>
        </p:nvSpPr>
        <p:spPr>
          <a:xfrm>
            <a:off x="12342297" y="8510963"/>
            <a:ext cx="5611499" cy="1758879"/>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6" name="Text Placeholder 3">
            <a:extLst>
              <a:ext uri="{FF2B5EF4-FFF2-40B4-BE49-F238E27FC236}">
                <a16:creationId xmlns:a16="http://schemas.microsoft.com/office/drawing/2014/main" id="{726E988C-0B67-02DD-F453-3033115E1C1E}"/>
              </a:ext>
            </a:extLst>
          </p:cNvPr>
          <p:cNvSpPr>
            <a:spLocks noGrp="1"/>
          </p:cNvSpPr>
          <p:nvPr>
            <p:ph type="body" sz="half" idx="59" hasCustomPrompt="1"/>
          </p:nvPr>
        </p:nvSpPr>
        <p:spPr>
          <a:xfrm>
            <a:off x="18239122" y="1392805"/>
            <a:ext cx="5611499" cy="1758879"/>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Tree>
    <p:extLst>
      <p:ext uri="{BB962C8B-B14F-4D97-AF65-F5344CB8AC3E}">
        <p14:creationId xmlns:p14="http://schemas.microsoft.com/office/powerpoint/2010/main" val="25835265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imgs grid + body – Dark">
    <p:bg>
      <p:bgRef idx="1001">
        <a:schemeClr val="bg2"/>
      </p:bgRef>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C290B2C9-117F-3D3D-C479-2EAE34ADD88A}"/>
              </a:ext>
            </a:extLst>
          </p:cNvPr>
          <p:cNvSpPr>
            <a:spLocks noGrp="1"/>
          </p:cNvSpPr>
          <p:nvPr>
            <p:ph type="pic" sz="quarter" idx="41" hasCustomPrompt="1"/>
          </p:nvPr>
        </p:nvSpPr>
        <p:spPr>
          <a:xfrm>
            <a:off x="18227375" y="4659566"/>
            <a:ext cx="5619751" cy="12715082"/>
          </a:xfrm>
          <a:prstGeom prst="roundRect">
            <a:avLst>
              <a:gd name="adj" fmla="val 3438"/>
            </a:avLst>
          </a:prstGeom>
        </p:spPr>
        <p:txBody>
          <a:bodyPr/>
          <a:lstStyle>
            <a:lvl1pPr algn="ctr">
              <a:defRPr sz="1000"/>
            </a:lvl1pPr>
          </a:lstStyle>
          <a:p>
            <a:r>
              <a:rPr lang="en-SE" dirty="0"/>
              <a:t> </a:t>
            </a:r>
          </a:p>
        </p:txBody>
      </p:sp>
      <p:sp>
        <p:nvSpPr>
          <p:cNvPr id="3" name="Picture Placeholder 6">
            <a:extLst>
              <a:ext uri="{FF2B5EF4-FFF2-40B4-BE49-F238E27FC236}">
                <a16:creationId xmlns:a16="http://schemas.microsoft.com/office/drawing/2014/main" id="{1DCC64E3-6303-5190-D17A-C579912F217A}"/>
              </a:ext>
            </a:extLst>
          </p:cNvPr>
          <p:cNvSpPr>
            <a:spLocks noGrp="1"/>
          </p:cNvSpPr>
          <p:nvPr>
            <p:ph type="pic" sz="quarter" idx="42" hasCustomPrompt="1"/>
          </p:nvPr>
        </p:nvSpPr>
        <p:spPr>
          <a:xfrm>
            <a:off x="12334047" y="-4557702"/>
            <a:ext cx="5619751" cy="12715082"/>
          </a:xfrm>
          <a:prstGeom prst="roundRect">
            <a:avLst>
              <a:gd name="adj" fmla="val 3438"/>
            </a:avLst>
          </a:prstGeom>
        </p:spPr>
        <p:txBody>
          <a:bodyPr/>
          <a:lstStyle>
            <a:lvl1pPr algn="ctr">
              <a:defRPr sz="1000"/>
            </a:lvl1pPr>
          </a:lstStyle>
          <a:p>
            <a:r>
              <a:rPr lang="en-SE" dirty="0"/>
              <a:t> </a:t>
            </a:r>
          </a:p>
        </p:txBody>
      </p:sp>
      <p:sp>
        <p:nvSpPr>
          <p:cNvPr id="4" name="Picture Placeholder 6">
            <a:extLst>
              <a:ext uri="{FF2B5EF4-FFF2-40B4-BE49-F238E27FC236}">
                <a16:creationId xmlns:a16="http://schemas.microsoft.com/office/drawing/2014/main" id="{98ECAFC3-0D63-8CFA-2BA4-FDA2C882F2C6}"/>
              </a:ext>
            </a:extLst>
          </p:cNvPr>
          <p:cNvSpPr>
            <a:spLocks noGrp="1"/>
          </p:cNvSpPr>
          <p:nvPr>
            <p:ph type="pic" sz="quarter" idx="40" hasCustomPrompt="1"/>
          </p:nvPr>
        </p:nvSpPr>
        <p:spPr>
          <a:xfrm>
            <a:off x="536972" y="500555"/>
            <a:ext cx="11512948" cy="12714890"/>
          </a:xfrm>
          <a:prstGeom prst="roundRect">
            <a:avLst>
              <a:gd name="adj" fmla="val 1663"/>
            </a:avLst>
          </a:prstGeom>
        </p:spPr>
        <p:txBody>
          <a:bodyPr/>
          <a:lstStyle>
            <a:lvl1pPr algn="ctr">
              <a:defRPr sz="1000">
                <a:solidFill>
                  <a:schemeClr val="tx1"/>
                </a:solidFill>
              </a:defRPr>
            </a:lvl1pPr>
          </a:lstStyle>
          <a:p>
            <a:r>
              <a:rPr lang="en-SE" dirty="0"/>
              <a:t> </a:t>
            </a:r>
          </a:p>
        </p:txBody>
      </p:sp>
      <p:sp>
        <p:nvSpPr>
          <p:cNvPr id="7" name="Text Placeholder 3">
            <a:extLst>
              <a:ext uri="{FF2B5EF4-FFF2-40B4-BE49-F238E27FC236}">
                <a16:creationId xmlns:a16="http://schemas.microsoft.com/office/drawing/2014/main" id="{7273A299-56F4-BEE5-168D-0BF3ECD79C3E}"/>
              </a:ext>
            </a:extLst>
          </p:cNvPr>
          <p:cNvSpPr>
            <a:spLocks noGrp="1"/>
          </p:cNvSpPr>
          <p:nvPr>
            <p:ph type="body" sz="half" idx="12" hasCustomPrompt="1"/>
          </p:nvPr>
        </p:nvSpPr>
        <p:spPr>
          <a:xfrm>
            <a:off x="12342297" y="8510963"/>
            <a:ext cx="5611499" cy="1758879"/>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8" name="Text Placeholder 3">
            <a:extLst>
              <a:ext uri="{FF2B5EF4-FFF2-40B4-BE49-F238E27FC236}">
                <a16:creationId xmlns:a16="http://schemas.microsoft.com/office/drawing/2014/main" id="{C2914B84-4FCE-77ED-D44D-AFAC96B60FC8}"/>
              </a:ext>
            </a:extLst>
          </p:cNvPr>
          <p:cNvSpPr>
            <a:spLocks noGrp="1"/>
          </p:cNvSpPr>
          <p:nvPr>
            <p:ph type="body" sz="half" idx="59" hasCustomPrompt="1"/>
          </p:nvPr>
        </p:nvSpPr>
        <p:spPr>
          <a:xfrm>
            <a:off x="18239122" y="1392805"/>
            <a:ext cx="5611499" cy="1758879"/>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Tree>
    <p:extLst>
      <p:ext uri="{BB962C8B-B14F-4D97-AF65-F5344CB8AC3E}">
        <p14:creationId xmlns:p14="http://schemas.microsoft.com/office/powerpoint/2010/main" val="3910462958"/>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imgs grid + title + body">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B7B8BA01-B421-576C-CA51-8CEE0D028C5A}"/>
              </a:ext>
            </a:extLst>
          </p:cNvPr>
          <p:cNvSpPr>
            <a:spLocks noGrp="1"/>
          </p:cNvSpPr>
          <p:nvPr>
            <p:ph type="pic" sz="quarter" idx="40" hasCustomPrompt="1"/>
          </p:nvPr>
        </p:nvSpPr>
        <p:spPr>
          <a:xfrm>
            <a:off x="536972" y="3406857"/>
            <a:ext cx="11512948" cy="9808587"/>
          </a:xfrm>
          <a:prstGeom prst="roundRect">
            <a:avLst>
              <a:gd name="adj" fmla="val 1663"/>
            </a:avLst>
          </a:prstGeom>
        </p:spPr>
        <p:txBody>
          <a:bodyPr/>
          <a:lstStyle>
            <a:lvl1pPr algn="ctr">
              <a:defRPr sz="1000"/>
            </a:lvl1pPr>
          </a:lstStyle>
          <a:p>
            <a:r>
              <a:rPr lang="en-SE" dirty="0"/>
              <a:t> </a:t>
            </a:r>
          </a:p>
        </p:txBody>
      </p:sp>
      <p:sp>
        <p:nvSpPr>
          <p:cNvPr id="2" name="Picture Placeholder 6">
            <a:extLst>
              <a:ext uri="{FF2B5EF4-FFF2-40B4-BE49-F238E27FC236}">
                <a16:creationId xmlns:a16="http://schemas.microsoft.com/office/drawing/2014/main" id="{372F7110-5158-3BE4-8898-567F110AF3B3}"/>
              </a:ext>
            </a:extLst>
          </p:cNvPr>
          <p:cNvSpPr>
            <a:spLocks noGrp="1"/>
          </p:cNvSpPr>
          <p:nvPr>
            <p:ph type="pic" sz="quarter" idx="41" hasCustomPrompt="1"/>
          </p:nvPr>
        </p:nvSpPr>
        <p:spPr>
          <a:xfrm>
            <a:off x="18227375" y="4659566"/>
            <a:ext cx="5619751" cy="12715082"/>
          </a:xfrm>
          <a:prstGeom prst="roundRect">
            <a:avLst>
              <a:gd name="adj" fmla="val 3438"/>
            </a:avLst>
          </a:prstGeom>
        </p:spPr>
        <p:txBody>
          <a:bodyPr/>
          <a:lstStyle>
            <a:lvl1pPr algn="ctr">
              <a:defRPr sz="1000"/>
            </a:lvl1pPr>
          </a:lstStyle>
          <a:p>
            <a:r>
              <a:rPr lang="en-SE" dirty="0"/>
              <a:t> </a:t>
            </a:r>
          </a:p>
        </p:txBody>
      </p:sp>
      <p:sp>
        <p:nvSpPr>
          <p:cNvPr id="3" name="Picture Placeholder 6">
            <a:extLst>
              <a:ext uri="{FF2B5EF4-FFF2-40B4-BE49-F238E27FC236}">
                <a16:creationId xmlns:a16="http://schemas.microsoft.com/office/drawing/2014/main" id="{E949FD9F-B094-EE65-C606-A7A28FFB3E6A}"/>
              </a:ext>
            </a:extLst>
          </p:cNvPr>
          <p:cNvSpPr>
            <a:spLocks noGrp="1"/>
          </p:cNvSpPr>
          <p:nvPr>
            <p:ph type="pic" sz="quarter" idx="42" hasCustomPrompt="1"/>
          </p:nvPr>
        </p:nvSpPr>
        <p:spPr>
          <a:xfrm>
            <a:off x="12334047" y="-4557702"/>
            <a:ext cx="5619751" cy="12715082"/>
          </a:xfrm>
          <a:prstGeom prst="roundRect">
            <a:avLst>
              <a:gd name="adj" fmla="val 3438"/>
            </a:avLst>
          </a:prstGeom>
        </p:spPr>
        <p:txBody>
          <a:bodyPr/>
          <a:lstStyle>
            <a:lvl1pPr algn="ctr">
              <a:defRPr sz="1000"/>
            </a:lvl1pPr>
          </a:lstStyle>
          <a:p>
            <a:r>
              <a:rPr lang="en-SE" dirty="0"/>
              <a:t> </a:t>
            </a:r>
          </a:p>
        </p:txBody>
      </p:sp>
      <p:sp>
        <p:nvSpPr>
          <p:cNvPr id="11" name="Text Placeholder 3">
            <a:extLst>
              <a:ext uri="{FF2B5EF4-FFF2-40B4-BE49-F238E27FC236}">
                <a16:creationId xmlns:a16="http://schemas.microsoft.com/office/drawing/2014/main" id="{D3EA2ED3-3598-AA9A-2953-F0928E9B9626}"/>
              </a:ext>
            </a:extLst>
          </p:cNvPr>
          <p:cNvSpPr>
            <a:spLocks noGrp="1"/>
          </p:cNvSpPr>
          <p:nvPr>
            <p:ph type="body" sz="half" idx="12" hasCustomPrompt="1"/>
          </p:nvPr>
        </p:nvSpPr>
        <p:spPr>
          <a:xfrm>
            <a:off x="12342297" y="8510963"/>
            <a:ext cx="5611499" cy="1758879"/>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12" name="Text Placeholder 3">
            <a:extLst>
              <a:ext uri="{FF2B5EF4-FFF2-40B4-BE49-F238E27FC236}">
                <a16:creationId xmlns:a16="http://schemas.microsoft.com/office/drawing/2014/main" id="{9365F442-0A7F-9528-E25D-EECDED96FF75}"/>
              </a:ext>
            </a:extLst>
          </p:cNvPr>
          <p:cNvSpPr>
            <a:spLocks noGrp="1"/>
          </p:cNvSpPr>
          <p:nvPr>
            <p:ph type="body" sz="half" idx="59" hasCustomPrompt="1"/>
          </p:nvPr>
        </p:nvSpPr>
        <p:spPr>
          <a:xfrm>
            <a:off x="18239122" y="1392805"/>
            <a:ext cx="5611499" cy="1758879"/>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13" name="Text Placeholder 3">
            <a:extLst>
              <a:ext uri="{FF2B5EF4-FFF2-40B4-BE49-F238E27FC236}">
                <a16:creationId xmlns:a16="http://schemas.microsoft.com/office/drawing/2014/main" id="{BE38AC75-B4DF-C3AD-6FF7-D3750A8DF23E}"/>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dirty="0"/>
              <a:t>Caption</a:t>
            </a:r>
          </a:p>
        </p:txBody>
      </p:sp>
      <p:sp>
        <p:nvSpPr>
          <p:cNvPr id="14" name="Title 1">
            <a:extLst>
              <a:ext uri="{FF2B5EF4-FFF2-40B4-BE49-F238E27FC236}">
                <a16:creationId xmlns:a16="http://schemas.microsoft.com/office/drawing/2014/main" id="{52048F51-22D5-0305-D021-3EF9590D0DFA}"/>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dirty="0"/>
              <a:t>Title of section</a:t>
            </a:r>
            <a:br>
              <a:rPr lang="en-US" dirty="0"/>
            </a:br>
            <a:r>
              <a:rPr lang="en-US" dirty="0"/>
              <a:t>Subtitle</a:t>
            </a:r>
          </a:p>
        </p:txBody>
      </p:sp>
    </p:spTree>
    <p:extLst>
      <p:ext uri="{BB962C8B-B14F-4D97-AF65-F5344CB8AC3E}">
        <p14:creationId xmlns:p14="http://schemas.microsoft.com/office/powerpoint/2010/main" val="7486564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imgs grid + title + body – Dark">
    <p:bg>
      <p:bgRef idx="1001">
        <a:schemeClr val="bg2"/>
      </p:bgRef>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946B9FED-E031-0938-8F25-B1074A9E2EBF}"/>
              </a:ext>
            </a:extLst>
          </p:cNvPr>
          <p:cNvSpPr>
            <a:spLocks noGrp="1"/>
          </p:cNvSpPr>
          <p:nvPr>
            <p:ph type="pic" sz="quarter" idx="40" hasCustomPrompt="1"/>
          </p:nvPr>
        </p:nvSpPr>
        <p:spPr>
          <a:xfrm>
            <a:off x="536972" y="3406857"/>
            <a:ext cx="11512948" cy="9808587"/>
          </a:xfrm>
          <a:prstGeom prst="roundRect">
            <a:avLst>
              <a:gd name="adj" fmla="val 1663"/>
            </a:avLst>
          </a:prstGeom>
        </p:spPr>
        <p:txBody>
          <a:bodyPr/>
          <a:lstStyle>
            <a:lvl1pPr algn="ctr">
              <a:defRPr sz="1000">
                <a:solidFill>
                  <a:schemeClr val="tx1"/>
                </a:solidFill>
              </a:defRPr>
            </a:lvl1pPr>
          </a:lstStyle>
          <a:p>
            <a:r>
              <a:rPr lang="en-SE" dirty="0"/>
              <a:t> </a:t>
            </a:r>
          </a:p>
        </p:txBody>
      </p:sp>
      <p:sp>
        <p:nvSpPr>
          <p:cNvPr id="3" name="Picture Placeholder 6">
            <a:extLst>
              <a:ext uri="{FF2B5EF4-FFF2-40B4-BE49-F238E27FC236}">
                <a16:creationId xmlns:a16="http://schemas.microsoft.com/office/drawing/2014/main" id="{DD0F3FE4-1A4B-5A55-D6B6-5A164CA6BDCE}"/>
              </a:ext>
            </a:extLst>
          </p:cNvPr>
          <p:cNvSpPr>
            <a:spLocks noGrp="1"/>
          </p:cNvSpPr>
          <p:nvPr>
            <p:ph type="pic" sz="quarter" idx="41" hasCustomPrompt="1"/>
          </p:nvPr>
        </p:nvSpPr>
        <p:spPr>
          <a:xfrm>
            <a:off x="18227375" y="4659566"/>
            <a:ext cx="5619751" cy="12715082"/>
          </a:xfrm>
          <a:prstGeom prst="roundRect">
            <a:avLst>
              <a:gd name="adj" fmla="val 3438"/>
            </a:avLst>
          </a:prstGeom>
        </p:spPr>
        <p:txBody>
          <a:bodyPr/>
          <a:lstStyle>
            <a:lvl1pPr algn="ctr">
              <a:defRPr sz="1000"/>
            </a:lvl1pPr>
          </a:lstStyle>
          <a:p>
            <a:r>
              <a:rPr lang="en-SE" dirty="0"/>
              <a:t> </a:t>
            </a:r>
          </a:p>
        </p:txBody>
      </p:sp>
      <p:sp>
        <p:nvSpPr>
          <p:cNvPr id="4" name="Picture Placeholder 6">
            <a:extLst>
              <a:ext uri="{FF2B5EF4-FFF2-40B4-BE49-F238E27FC236}">
                <a16:creationId xmlns:a16="http://schemas.microsoft.com/office/drawing/2014/main" id="{0B837819-3AB5-CAA4-62E8-A4675319534B}"/>
              </a:ext>
            </a:extLst>
          </p:cNvPr>
          <p:cNvSpPr>
            <a:spLocks noGrp="1"/>
          </p:cNvSpPr>
          <p:nvPr>
            <p:ph type="pic" sz="quarter" idx="42" hasCustomPrompt="1"/>
          </p:nvPr>
        </p:nvSpPr>
        <p:spPr>
          <a:xfrm>
            <a:off x="12334047" y="-4557702"/>
            <a:ext cx="5619751" cy="12715082"/>
          </a:xfrm>
          <a:prstGeom prst="roundRect">
            <a:avLst>
              <a:gd name="adj" fmla="val 3438"/>
            </a:avLst>
          </a:prstGeom>
        </p:spPr>
        <p:txBody>
          <a:bodyPr/>
          <a:lstStyle>
            <a:lvl1pPr algn="ctr">
              <a:defRPr sz="1000"/>
            </a:lvl1pPr>
          </a:lstStyle>
          <a:p>
            <a:r>
              <a:rPr lang="en-SE" dirty="0"/>
              <a:t> </a:t>
            </a:r>
          </a:p>
        </p:txBody>
      </p:sp>
      <p:sp>
        <p:nvSpPr>
          <p:cNvPr id="9" name="Text Placeholder 3">
            <a:extLst>
              <a:ext uri="{FF2B5EF4-FFF2-40B4-BE49-F238E27FC236}">
                <a16:creationId xmlns:a16="http://schemas.microsoft.com/office/drawing/2014/main" id="{D3921412-6A3B-A30D-6825-22883CC3DCE1}"/>
              </a:ext>
            </a:extLst>
          </p:cNvPr>
          <p:cNvSpPr>
            <a:spLocks noGrp="1"/>
          </p:cNvSpPr>
          <p:nvPr>
            <p:ph type="body" sz="half" idx="12" hasCustomPrompt="1"/>
          </p:nvPr>
        </p:nvSpPr>
        <p:spPr>
          <a:xfrm>
            <a:off x="12342297" y="8510963"/>
            <a:ext cx="5611499" cy="1758879"/>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10" name="Text Placeholder 3">
            <a:extLst>
              <a:ext uri="{FF2B5EF4-FFF2-40B4-BE49-F238E27FC236}">
                <a16:creationId xmlns:a16="http://schemas.microsoft.com/office/drawing/2014/main" id="{8ACB2444-0BF1-D9B8-8236-E57BE9161C36}"/>
              </a:ext>
            </a:extLst>
          </p:cNvPr>
          <p:cNvSpPr>
            <a:spLocks noGrp="1"/>
          </p:cNvSpPr>
          <p:nvPr>
            <p:ph type="body" sz="half" idx="59" hasCustomPrompt="1"/>
          </p:nvPr>
        </p:nvSpPr>
        <p:spPr>
          <a:xfrm>
            <a:off x="18239122" y="1392805"/>
            <a:ext cx="5611499" cy="1758879"/>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11" name="Text Placeholder 3">
            <a:extLst>
              <a:ext uri="{FF2B5EF4-FFF2-40B4-BE49-F238E27FC236}">
                <a16:creationId xmlns:a16="http://schemas.microsoft.com/office/drawing/2014/main" id="{DD40502B-A376-D6C9-843F-9F27297F9AE4}"/>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1"/>
                </a:solidFill>
              </a:defRPr>
            </a:lvl1pPr>
          </a:lstStyle>
          <a:p>
            <a:pPr marL="228600" lvl="0" indent="-228600">
              <a:lnSpc>
                <a:spcPct val="110000"/>
              </a:lnSpc>
            </a:pPr>
            <a:r>
              <a:rPr lang="en-US" dirty="0"/>
              <a:t>Caption</a:t>
            </a:r>
          </a:p>
        </p:txBody>
      </p:sp>
      <p:sp>
        <p:nvSpPr>
          <p:cNvPr id="12" name="Title 1">
            <a:extLst>
              <a:ext uri="{FF2B5EF4-FFF2-40B4-BE49-F238E27FC236}">
                <a16:creationId xmlns:a16="http://schemas.microsoft.com/office/drawing/2014/main" id="{555CBB26-65C0-4507-7295-E45F752A3FC8}"/>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solidFill>
                  <a:schemeClr val="tx1"/>
                </a:solidFill>
                <a:cs typeface="Haffer" pitchFamily="2" charset="77"/>
              </a:defRPr>
            </a:lvl1pPr>
          </a:lstStyle>
          <a:p>
            <a:r>
              <a:rPr lang="en-US" dirty="0"/>
              <a:t>Title of section</a:t>
            </a:r>
            <a:br>
              <a:rPr lang="en-US" dirty="0"/>
            </a:br>
            <a:r>
              <a:rPr lang="en-US" dirty="0"/>
              <a:t>Subtitle</a:t>
            </a:r>
          </a:p>
        </p:txBody>
      </p:sp>
    </p:spTree>
    <p:extLst>
      <p:ext uri="{BB962C8B-B14F-4D97-AF65-F5344CB8AC3E}">
        <p14:creationId xmlns:p14="http://schemas.microsoft.com/office/powerpoint/2010/main" val="4117148926"/>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imgs grid + title + body 2">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A8935845-87DD-C552-E68A-0C0E8E45E6CC}"/>
              </a:ext>
            </a:extLst>
          </p:cNvPr>
          <p:cNvSpPr>
            <a:spLocks noGrp="1"/>
          </p:cNvSpPr>
          <p:nvPr>
            <p:ph type="pic" sz="quarter" idx="40" hasCustomPrompt="1"/>
          </p:nvPr>
        </p:nvSpPr>
        <p:spPr>
          <a:xfrm>
            <a:off x="536971" y="4218904"/>
            <a:ext cx="7586169" cy="9806385"/>
          </a:xfrm>
          <a:prstGeom prst="roundRect">
            <a:avLst>
              <a:gd name="adj" fmla="val 1663"/>
            </a:avLst>
          </a:prstGeom>
        </p:spPr>
        <p:txBody>
          <a:bodyPr/>
          <a:lstStyle>
            <a:lvl1pPr algn="ctr">
              <a:defRPr sz="1000"/>
            </a:lvl1pPr>
          </a:lstStyle>
          <a:p>
            <a:r>
              <a:rPr lang="en-SE" dirty="0"/>
              <a:t> </a:t>
            </a:r>
          </a:p>
        </p:txBody>
      </p:sp>
      <p:sp>
        <p:nvSpPr>
          <p:cNvPr id="3" name="Picture Placeholder 6">
            <a:extLst>
              <a:ext uri="{FF2B5EF4-FFF2-40B4-BE49-F238E27FC236}">
                <a16:creationId xmlns:a16="http://schemas.microsoft.com/office/drawing/2014/main" id="{91AE0C37-AB52-DBDB-0F5E-EE8ACD128767}"/>
              </a:ext>
            </a:extLst>
          </p:cNvPr>
          <p:cNvSpPr>
            <a:spLocks noGrp="1"/>
          </p:cNvSpPr>
          <p:nvPr>
            <p:ph type="pic" sz="quarter" idx="41" hasCustomPrompt="1"/>
          </p:nvPr>
        </p:nvSpPr>
        <p:spPr>
          <a:xfrm>
            <a:off x="8404621" y="-317296"/>
            <a:ext cx="7586169" cy="9806385"/>
          </a:xfrm>
          <a:prstGeom prst="roundRect">
            <a:avLst>
              <a:gd name="adj" fmla="val 1663"/>
            </a:avLst>
          </a:prstGeom>
        </p:spPr>
        <p:txBody>
          <a:bodyPr/>
          <a:lstStyle>
            <a:lvl1pPr algn="ctr">
              <a:defRPr sz="1000"/>
            </a:lvl1pPr>
          </a:lstStyle>
          <a:p>
            <a:r>
              <a:rPr lang="en-SE" dirty="0"/>
              <a:t> </a:t>
            </a:r>
          </a:p>
        </p:txBody>
      </p:sp>
      <p:sp>
        <p:nvSpPr>
          <p:cNvPr id="11" name="Picture Placeholder 6">
            <a:extLst>
              <a:ext uri="{FF2B5EF4-FFF2-40B4-BE49-F238E27FC236}">
                <a16:creationId xmlns:a16="http://schemas.microsoft.com/office/drawing/2014/main" id="{369911F0-C9CD-8C81-914E-F93E6DDB371E}"/>
              </a:ext>
            </a:extLst>
          </p:cNvPr>
          <p:cNvSpPr>
            <a:spLocks noGrp="1"/>
          </p:cNvSpPr>
          <p:nvPr>
            <p:ph type="pic" sz="quarter" idx="50" hasCustomPrompt="1"/>
          </p:nvPr>
        </p:nvSpPr>
        <p:spPr>
          <a:xfrm>
            <a:off x="16260860" y="4218904"/>
            <a:ext cx="7586169" cy="9806385"/>
          </a:xfrm>
          <a:prstGeom prst="roundRect">
            <a:avLst>
              <a:gd name="adj" fmla="val 1663"/>
            </a:avLst>
          </a:prstGeom>
        </p:spPr>
        <p:txBody>
          <a:bodyPr/>
          <a:lstStyle>
            <a:lvl1pPr algn="ctr">
              <a:defRPr sz="1000"/>
            </a:lvl1pPr>
          </a:lstStyle>
          <a:p>
            <a:r>
              <a:rPr lang="en-SE" dirty="0"/>
              <a:t> </a:t>
            </a:r>
          </a:p>
        </p:txBody>
      </p:sp>
      <p:sp>
        <p:nvSpPr>
          <p:cNvPr id="10" name="Text Placeholder 3">
            <a:extLst>
              <a:ext uri="{FF2B5EF4-FFF2-40B4-BE49-F238E27FC236}">
                <a16:creationId xmlns:a16="http://schemas.microsoft.com/office/drawing/2014/main" id="{77BF1EE0-607A-DC1E-D602-1F09365A0FA8}"/>
              </a:ext>
            </a:extLst>
          </p:cNvPr>
          <p:cNvSpPr>
            <a:spLocks noGrp="1"/>
          </p:cNvSpPr>
          <p:nvPr>
            <p:ph type="body" sz="half" idx="12" hasCustomPrompt="1"/>
          </p:nvPr>
        </p:nvSpPr>
        <p:spPr>
          <a:xfrm>
            <a:off x="8413736" y="9799332"/>
            <a:ext cx="7580376" cy="1755648"/>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13" name="Text Placeholder 3">
            <a:extLst>
              <a:ext uri="{FF2B5EF4-FFF2-40B4-BE49-F238E27FC236}">
                <a16:creationId xmlns:a16="http://schemas.microsoft.com/office/drawing/2014/main" id="{4D61BCF5-A3E2-D78F-3E2A-CA24A1341236}"/>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dirty="0"/>
              <a:t>Caption</a:t>
            </a:r>
          </a:p>
        </p:txBody>
      </p:sp>
      <p:sp>
        <p:nvSpPr>
          <p:cNvPr id="16" name="Title 1">
            <a:extLst>
              <a:ext uri="{FF2B5EF4-FFF2-40B4-BE49-F238E27FC236}">
                <a16:creationId xmlns:a16="http://schemas.microsoft.com/office/drawing/2014/main" id="{0D77C072-F1D7-C5F4-6714-BFB5294400C5}"/>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dirty="0"/>
              <a:t>Title of section</a:t>
            </a:r>
            <a:br>
              <a:rPr lang="en-US" dirty="0"/>
            </a:br>
            <a:r>
              <a:rPr lang="en-US" dirty="0"/>
              <a:t>Subtitle</a:t>
            </a:r>
          </a:p>
        </p:txBody>
      </p:sp>
      <p:sp>
        <p:nvSpPr>
          <p:cNvPr id="17" name="Text Placeholder 3">
            <a:extLst>
              <a:ext uri="{FF2B5EF4-FFF2-40B4-BE49-F238E27FC236}">
                <a16:creationId xmlns:a16="http://schemas.microsoft.com/office/drawing/2014/main" id="{FBD3F637-20AD-17F9-27FF-36447D6E4F03}"/>
              </a:ext>
            </a:extLst>
          </p:cNvPr>
          <p:cNvSpPr>
            <a:spLocks noGrp="1"/>
          </p:cNvSpPr>
          <p:nvPr>
            <p:ph type="body" sz="half" idx="60" hasCustomPrompt="1"/>
          </p:nvPr>
        </p:nvSpPr>
        <p:spPr>
          <a:xfrm>
            <a:off x="16272409" y="1709085"/>
            <a:ext cx="7580376" cy="1755648"/>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Tree>
    <p:extLst>
      <p:ext uri="{BB962C8B-B14F-4D97-AF65-F5344CB8AC3E}">
        <p14:creationId xmlns:p14="http://schemas.microsoft.com/office/powerpoint/2010/main" val="14867341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imgs grid + title + body 2 – Dark">
    <p:bg>
      <p:bgRef idx="1001">
        <a:schemeClr val="bg2"/>
      </p:bgRef>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4C5A2CC9-51AD-AEC3-F882-41781F0A8D5D}"/>
              </a:ext>
            </a:extLst>
          </p:cNvPr>
          <p:cNvSpPr>
            <a:spLocks noGrp="1"/>
          </p:cNvSpPr>
          <p:nvPr>
            <p:ph type="pic" sz="quarter" idx="40" hasCustomPrompt="1"/>
          </p:nvPr>
        </p:nvSpPr>
        <p:spPr>
          <a:xfrm>
            <a:off x="536971" y="4218904"/>
            <a:ext cx="7586169" cy="9806385"/>
          </a:xfrm>
          <a:prstGeom prst="roundRect">
            <a:avLst>
              <a:gd name="adj" fmla="val 1663"/>
            </a:avLst>
          </a:prstGeom>
        </p:spPr>
        <p:txBody>
          <a:bodyPr/>
          <a:lstStyle>
            <a:lvl1pPr algn="ctr">
              <a:defRPr sz="1000">
                <a:solidFill>
                  <a:schemeClr val="tx1"/>
                </a:solidFill>
              </a:defRPr>
            </a:lvl1pPr>
          </a:lstStyle>
          <a:p>
            <a:r>
              <a:rPr lang="en-SE" dirty="0"/>
              <a:t> </a:t>
            </a:r>
          </a:p>
        </p:txBody>
      </p:sp>
      <p:sp>
        <p:nvSpPr>
          <p:cNvPr id="3" name="Picture Placeholder 6">
            <a:extLst>
              <a:ext uri="{FF2B5EF4-FFF2-40B4-BE49-F238E27FC236}">
                <a16:creationId xmlns:a16="http://schemas.microsoft.com/office/drawing/2014/main" id="{3D07ED84-B21D-D306-A55F-076B1FE3A035}"/>
              </a:ext>
            </a:extLst>
          </p:cNvPr>
          <p:cNvSpPr>
            <a:spLocks noGrp="1"/>
          </p:cNvSpPr>
          <p:nvPr>
            <p:ph type="pic" sz="quarter" idx="41" hasCustomPrompt="1"/>
          </p:nvPr>
        </p:nvSpPr>
        <p:spPr>
          <a:xfrm>
            <a:off x="8404621" y="-317296"/>
            <a:ext cx="7586169" cy="9806385"/>
          </a:xfrm>
          <a:prstGeom prst="roundRect">
            <a:avLst>
              <a:gd name="adj" fmla="val 1663"/>
            </a:avLst>
          </a:prstGeom>
        </p:spPr>
        <p:txBody>
          <a:bodyPr/>
          <a:lstStyle>
            <a:lvl1pPr algn="ctr">
              <a:defRPr sz="1000">
                <a:solidFill>
                  <a:schemeClr val="tx1"/>
                </a:solidFill>
              </a:defRPr>
            </a:lvl1pPr>
          </a:lstStyle>
          <a:p>
            <a:r>
              <a:rPr lang="en-SE" dirty="0"/>
              <a:t> </a:t>
            </a:r>
          </a:p>
        </p:txBody>
      </p:sp>
      <p:sp>
        <p:nvSpPr>
          <p:cNvPr id="4" name="Picture Placeholder 6">
            <a:extLst>
              <a:ext uri="{FF2B5EF4-FFF2-40B4-BE49-F238E27FC236}">
                <a16:creationId xmlns:a16="http://schemas.microsoft.com/office/drawing/2014/main" id="{73FA81F0-CE3B-8500-DBF6-8BC5946F0781}"/>
              </a:ext>
            </a:extLst>
          </p:cNvPr>
          <p:cNvSpPr>
            <a:spLocks noGrp="1"/>
          </p:cNvSpPr>
          <p:nvPr>
            <p:ph type="pic" sz="quarter" idx="50" hasCustomPrompt="1"/>
          </p:nvPr>
        </p:nvSpPr>
        <p:spPr>
          <a:xfrm>
            <a:off x="16260860" y="4218904"/>
            <a:ext cx="7586169" cy="9806385"/>
          </a:xfrm>
          <a:prstGeom prst="roundRect">
            <a:avLst>
              <a:gd name="adj" fmla="val 1663"/>
            </a:avLst>
          </a:prstGeom>
        </p:spPr>
        <p:txBody>
          <a:bodyPr/>
          <a:lstStyle>
            <a:lvl1pPr algn="ctr">
              <a:defRPr sz="1000">
                <a:solidFill>
                  <a:schemeClr val="tx1"/>
                </a:solidFill>
              </a:defRPr>
            </a:lvl1pPr>
          </a:lstStyle>
          <a:p>
            <a:r>
              <a:rPr lang="en-SE" dirty="0"/>
              <a:t> </a:t>
            </a:r>
          </a:p>
        </p:txBody>
      </p:sp>
      <p:sp>
        <p:nvSpPr>
          <p:cNvPr id="9" name="Text Placeholder 3">
            <a:extLst>
              <a:ext uri="{FF2B5EF4-FFF2-40B4-BE49-F238E27FC236}">
                <a16:creationId xmlns:a16="http://schemas.microsoft.com/office/drawing/2014/main" id="{692EDEA5-E779-7F9B-B53E-91A80EFC980E}"/>
              </a:ext>
            </a:extLst>
          </p:cNvPr>
          <p:cNvSpPr>
            <a:spLocks noGrp="1"/>
          </p:cNvSpPr>
          <p:nvPr>
            <p:ph type="body" sz="half" idx="12" hasCustomPrompt="1"/>
          </p:nvPr>
        </p:nvSpPr>
        <p:spPr>
          <a:xfrm>
            <a:off x="8413736" y="9799332"/>
            <a:ext cx="7580376"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10" name="Text Placeholder 3">
            <a:extLst>
              <a:ext uri="{FF2B5EF4-FFF2-40B4-BE49-F238E27FC236}">
                <a16:creationId xmlns:a16="http://schemas.microsoft.com/office/drawing/2014/main" id="{DAF4D4C9-3C25-8858-D659-56605359CC7E}"/>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1"/>
                </a:solidFill>
              </a:defRPr>
            </a:lvl1pPr>
          </a:lstStyle>
          <a:p>
            <a:pPr marL="228600" lvl="0" indent="-228600">
              <a:lnSpc>
                <a:spcPct val="110000"/>
              </a:lnSpc>
            </a:pPr>
            <a:r>
              <a:rPr lang="en-US" dirty="0"/>
              <a:t>Caption</a:t>
            </a:r>
          </a:p>
        </p:txBody>
      </p:sp>
      <p:sp>
        <p:nvSpPr>
          <p:cNvPr id="11" name="Title 1">
            <a:extLst>
              <a:ext uri="{FF2B5EF4-FFF2-40B4-BE49-F238E27FC236}">
                <a16:creationId xmlns:a16="http://schemas.microsoft.com/office/drawing/2014/main" id="{3F01A9B3-30FC-6896-FA87-1CAE4168106B}"/>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solidFill>
                  <a:schemeClr val="tx1"/>
                </a:solidFill>
                <a:cs typeface="Haffer" pitchFamily="2" charset="77"/>
              </a:defRPr>
            </a:lvl1pPr>
          </a:lstStyle>
          <a:p>
            <a:r>
              <a:rPr lang="en-US" dirty="0"/>
              <a:t>Title of section</a:t>
            </a:r>
            <a:br>
              <a:rPr lang="en-US" dirty="0"/>
            </a:br>
            <a:r>
              <a:rPr lang="en-US" dirty="0"/>
              <a:t>Subtitle</a:t>
            </a:r>
          </a:p>
        </p:txBody>
      </p:sp>
      <p:sp>
        <p:nvSpPr>
          <p:cNvPr id="12" name="Text Placeholder 3">
            <a:extLst>
              <a:ext uri="{FF2B5EF4-FFF2-40B4-BE49-F238E27FC236}">
                <a16:creationId xmlns:a16="http://schemas.microsoft.com/office/drawing/2014/main" id="{8A7F7942-87B9-78E3-27BD-5FE605AF9925}"/>
              </a:ext>
            </a:extLst>
          </p:cNvPr>
          <p:cNvSpPr>
            <a:spLocks noGrp="1"/>
          </p:cNvSpPr>
          <p:nvPr>
            <p:ph type="body" sz="half" idx="60" hasCustomPrompt="1"/>
          </p:nvPr>
        </p:nvSpPr>
        <p:spPr>
          <a:xfrm>
            <a:off x="16272409" y="1709085"/>
            <a:ext cx="7580376"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Tree>
    <p:extLst>
      <p:ext uri="{BB962C8B-B14F-4D97-AF65-F5344CB8AC3E}">
        <p14:creationId xmlns:p14="http://schemas.microsoft.com/office/powerpoint/2010/main" val="3990375432"/>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 imgs grid + body">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8A951823-2911-5E60-3B21-57BE5422E724}"/>
              </a:ext>
            </a:extLst>
          </p:cNvPr>
          <p:cNvSpPr>
            <a:spLocks noGrp="1"/>
          </p:cNvSpPr>
          <p:nvPr>
            <p:ph type="pic" sz="quarter" idx="40" hasCustomPrompt="1"/>
          </p:nvPr>
        </p:nvSpPr>
        <p:spPr>
          <a:xfrm>
            <a:off x="536972" y="500554"/>
            <a:ext cx="5619654" cy="4013597"/>
          </a:xfrm>
          <a:prstGeom prst="roundRect">
            <a:avLst>
              <a:gd name="adj" fmla="val 6731"/>
            </a:avLst>
          </a:prstGeom>
        </p:spPr>
        <p:txBody>
          <a:bodyPr/>
          <a:lstStyle>
            <a:lvl1pPr algn="ctr">
              <a:defRPr sz="1000"/>
            </a:lvl1pPr>
          </a:lstStyle>
          <a:p>
            <a:r>
              <a:rPr lang="en-SE" dirty="0"/>
              <a:t> </a:t>
            </a:r>
          </a:p>
        </p:txBody>
      </p:sp>
      <p:sp>
        <p:nvSpPr>
          <p:cNvPr id="2" name="Text Placeholder 3">
            <a:extLst>
              <a:ext uri="{FF2B5EF4-FFF2-40B4-BE49-F238E27FC236}">
                <a16:creationId xmlns:a16="http://schemas.microsoft.com/office/drawing/2014/main" id="{AC03DB87-396D-2BEF-C8B7-96DA47392FCC}"/>
              </a:ext>
            </a:extLst>
          </p:cNvPr>
          <p:cNvSpPr>
            <a:spLocks noGrp="1"/>
          </p:cNvSpPr>
          <p:nvPr>
            <p:ph type="body" sz="half" idx="12" hasCustomPrompt="1"/>
          </p:nvPr>
        </p:nvSpPr>
        <p:spPr>
          <a:xfrm>
            <a:off x="560498" y="4864367"/>
            <a:ext cx="5593469"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a:t>
            </a:r>
          </a:p>
        </p:txBody>
      </p:sp>
      <p:sp>
        <p:nvSpPr>
          <p:cNvPr id="3" name="Text Placeholder 3">
            <a:extLst>
              <a:ext uri="{FF2B5EF4-FFF2-40B4-BE49-F238E27FC236}">
                <a16:creationId xmlns:a16="http://schemas.microsoft.com/office/drawing/2014/main" id="{95C060E2-2740-D4BE-3312-F317CB25C580}"/>
              </a:ext>
            </a:extLst>
          </p:cNvPr>
          <p:cNvSpPr>
            <a:spLocks noGrp="1"/>
          </p:cNvSpPr>
          <p:nvPr>
            <p:ph type="body" sz="half" idx="72" hasCustomPrompt="1"/>
          </p:nvPr>
        </p:nvSpPr>
        <p:spPr>
          <a:xfrm>
            <a:off x="6455468" y="4864367"/>
            <a:ext cx="5593469"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a:t>
            </a:r>
          </a:p>
        </p:txBody>
      </p:sp>
      <p:sp>
        <p:nvSpPr>
          <p:cNvPr id="4" name="Text Placeholder 3">
            <a:extLst>
              <a:ext uri="{FF2B5EF4-FFF2-40B4-BE49-F238E27FC236}">
                <a16:creationId xmlns:a16="http://schemas.microsoft.com/office/drawing/2014/main" id="{76E36BD6-A83B-C8FE-7F03-9C7B15D689AE}"/>
              </a:ext>
            </a:extLst>
          </p:cNvPr>
          <p:cNvSpPr>
            <a:spLocks noGrp="1"/>
          </p:cNvSpPr>
          <p:nvPr>
            <p:ph type="body" sz="half" idx="73" hasCustomPrompt="1"/>
          </p:nvPr>
        </p:nvSpPr>
        <p:spPr>
          <a:xfrm>
            <a:off x="12350438" y="4864367"/>
            <a:ext cx="5593469"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a:t>
            </a:r>
          </a:p>
        </p:txBody>
      </p:sp>
      <p:sp>
        <p:nvSpPr>
          <p:cNvPr id="5" name="Text Placeholder 3">
            <a:extLst>
              <a:ext uri="{FF2B5EF4-FFF2-40B4-BE49-F238E27FC236}">
                <a16:creationId xmlns:a16="http://schemas.microsoft.com/office/drawing/2014/main" id="{3FFF289E-624B-0614-6F80-636670EAF4F6}"/>
              </a:ext>
            </a:extLst>
          </p:cNvPr>
          <p:cNvSpPr>
            <a:spLocks noGrp="1"/>
          </p:cNvSpPr>
          <p:nvPr>
            <p:ph type="body" sz="half" idx="74" hasCustomPrompt="1"/>
          </p:nvPr>
        </p:nvSpPr>
        <p:spPr>
          <a:xfrm>
            <a:off x="18245407" y="4864367"/>
            <a:ext cx="5593469"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a:t>
            </a:r>
          </a:p>
        </p:txBody>
      </p:sp>
      <p:sp>
        <p:nvSpPr>
          <p:cNvPr id="6" name="Text Placeholder 3">
            <a:extLst>
              <a:ext uri="{FF2B5EF4-FFF2-40B4-BE49-F238E27FC236}">
                <a16:creationId xmlns:a16="http://schemas.microsoft.com/office/drawing/2014/main" id="{9890BE8E-7FBE-6218-14E0-15D1016A5FFA}"/>
              </a:ext>
            </a:extLst>
          </p:cNvPr>
          <p:cNvSpPr>
            <a:spLocks noGrp="1"/>
          </p:cNvSpPr>
          <p:nvPr>
            <p:ph type="body" sz="half" idx="75" hasCustomPrompt="1"/>
          </p:nvPr>
        </p:nvSpPr>
        <p:spPr>
          <a:xfrm>
            <a:off x="560498" y="11378366"/>
            <a:ext cx="5593469"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a:t>
            </a:r>
          </a:p>
        </p:txBody>
      </p:sp>
      <p:sp>
        <p:nvSpPr>
          <p:cNvPr id="7" name="Text Placeholder 3">
            <a:extLst>
              <a:ext uri="{FF2B5EF4-FFF2-40B4-BE49-F238E27FC236}">
                <a16:creationId xmlns:a16="http://schemas.microsoft.com/office/drawing/2014/main" id="{33DC72CC-DFEC-87EA-FD31-15E99512476E}"/>
              </a:ext>
            </a:extLst>
          </p:cNvPr>
          <p:cNvSpPr>
            <a:spLocks noGrp="1"/>
          </p:cNvSpPr>
          <p:nvPr>
            <p:ph type="body" sz="half" idx="76" hasCustomPrompt="1"/>
          </p:nvPr>
        </p:nvSpPr>
        <p:spPr>
          <a:xfrm>
            <a:off x="6455468" y="11378366"/>
            <a:ext cx="5593469"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a:t>
            </a:r>
          </a:p>
        </p:txBody>
      </p:sp>
      <p:sp>
        <p:nvSpPr>
          <p:cNvPr id="8" name="Text Placeholder 3">
            <a:extLst>
              <a:ext uri="{FF2B5EF4-FFF2-40B4-BE49-F238E27FC236}">
                <a16:creationId xmlns:a16="http://schemas.microsoft.com/office/drawing/2014/main" id="{EBA17F91-8133-09B2-91B2-1C2EE18D5B56}"/>
              </a:ext>
            </a:extLst>
          </p:cNvPr>
          <p:cNvSpPr>
            <a:spLocks noGrp="1"/>
          </p:cNvSpPr>
          <p:nvPr>
            <p:ph type="body" sz="half" idx="77" hasCustomPrompt="1"/>
          </p:nvPr>
        </p:nvSpPr>
        <p:spPr>
          <a:xfrm>
            <a:off x="12350438" y="11378366"/>
            <a:ext cx="5593469"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a:t>
            </a:r>
          </a:p>
        </p:txBody>
      </p:sp>
      <p:sp>
        <p:nvSpPr>
          <p:cNvPr id="9" name="Text Placeholder 3">
            <a:extLst>
              <a:ext uri="{FF2B5EF4-FFF2-40B4-BE49-F238E27FC236}">
                <a16:creationId xmlns:a16="http://schemas.microsoft.com/office/drawing/2014/main" id="{BE25E8BE-437F-C75C-F6EF-5006C8AE784D}"/>
              </a:ext>
            </a:extLst>
          </p:cNvPr>
          <p:cNvSpPr>
            <a:spLocks noGrp="1"/>
          </p:cNvSpPr>
          <p:nvPr>
            <p:ph type="body" sz="half" idx="78" hasCustomPrompt="1"/>
          </p:nvPr>
        </p:nvSpPr>
        <p:spPr>
          <a:xfrm>
            <a:off x="18245407" y="11378366"/>
            <a:ext cx="5593469"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a:t>
            </a:r>
          </a:p>
        </p:txBody>
      </p:sp>
      <p:sp>
        <p:nvSpPr>
          <p:cNvPr id="11" name="Picture Placeholder 6">
            <a:extLst>
              <a:ext uri="{FF2B5EF4-FFF2-40B4-BE49-F238E27FC236}">
                <a16:creationId xmlns:a16="http://schemas.microsoft.com/office/drawing/2014/main" id="{A8AD26B5-464F-81DE-D015-FDE63EC4E0A0}"/>
              </a:ext>
            </a:extLst>
          </p:cNvPr>
          <p:cNvSpPr>
            <a:spLocks noGrp="1"/>
          </p:cNvSpPr>
          <p:nvPr>
            <p:ph type="pic" sz="quarter" idx="79" hasCustomPrompt="1"/>
          </p:nvPr>
        </p:nvSpPr>
        <p:spPr>
          <a:xfrm>
            <a:off x="6433773" y="500554"/>
            <a:ext cx="5619654" cy="4013597"/>
          </a:xfrm>
          <a:prstGeom prst="roundRect">
            <a:avLst>
              <a:gd name="adj" fmla="val 6731"/>
            </a:avLst>
          </a:prstGeom>
        </p:spPr>
        <p:txBody>
          <a:bodyPr/>
          <a:lstStyle>
            <a:lvl1pPr algn="ctr">
              <a:defRPr sz="1000"/>
            </a:lvl1pPr>
          </a:lstStyle>
          <a:p>
            <a:r>
              <a:rPr lang="en-SE" dirty="0"/>
              <a:t> </a:t>
            </a:r>
          </a:p>
        </p:txBody>
      </p:sp>
      <p:sp>
        <p:nvSpPr>
          <p:cNvPr id="12" name="Picture Placeholder 6">
            <a:extLst>
              <a:ext uri="{FF2B5EF4-FFF2-40B4-BE49-F238E27FC236}">
                <a16:creationId xmlns:a16="http://schemas.microsoft.com/office/drawing/2014/main" id="{89540D3B-60A3-B824-38EA-0B143C04EFCE}"/>
              </a:ext>
            </a:extLst>
          </p:cNvPr>
          <p:cNvSpPr>
            <a:spLocks noGrp="1"/>
          </p:cNvSpPr>
          <p:nvPr>
            <p:ph type="pic" sz="quarter" idx="80" hasCustomPrompt="1"/>
          </p:nvPr>
        </p:nvSpPr>
        <p:spPr>
          <a:xfrm>
            <a:off x="12330574" y="500554"/>
            <a:ext cx="5619654" cy="4013597"/>
          </a:xfrm>
          <a:prstGeom prst="roundRect">
            <a:avLst>
              <a:gd name="adj" fmla="val 6731"/>
            </a:avLst>
          </a:prstGeom>
        </p:spPr>
        <p:txBody>
          <a:bodyPr/>
          <a:lstStyle>
            <a:lvl1pPr algn="ctr">
              <a:defRPr sz="1000"/>
            </a:lvl1pPr>
          </a:lstStyle>
          <a:p>
            <a:r>
              <a:rPr lang="en-SE" dirty="0"/>
              <a:t> </a:t>
            </a:r>
          </a:p>
        </p:txBody>
      </p:sp>
      <p:sp>
        <p:nvSpPr>
          <p:cNvPr id="13" name="Picture Placeholder 6">
            <a:extLst>
              <a:ext uri="{FF2B5EF4-FFF2-40B4-BE49-F238E27FC236}">
                <a16:creationId xmlns:a16="http://schemas.microsoft.com/office/drawing/2014/main" id="{02F7C171-7389-E236-92D6-9A8FD23A320E}"/>
              </a:ext>
            </a:extLst>
          </p:cNvPr>
          <p:cNvSpPr>
            <a:spLocks noGrp="1"/>
          </p:cNvSpPr>
          <p:nvPr>
            <p:ph type="pic" sz="quarter" idx="81" hasCustomPrompt="1"/>
          </p:nvPr>
        </p:nvSpPr>
        <p:spPr>
          <a:xfrm>
            <a:off x="18227376" y="500554"/>
            <a:ext cx="5619654" cy="4013597"/>
          </a:xfrm>
          <a:prstGeom prst="roundRect">
            <a:avLst>
              <a:gd name="adj" fmla="val 6731"/>
            </a:avLst>
          </a:prstGeom>
        </p:spPr>
        <p:txBody>
          <a:bodyPr/>
          <a:lstStyle>
            <a:lvl1pPr algn="ctr">
              <a:defRPr sz="1000"/>
            </a:lvl1pPr>
          </a:lstStyle>
          <a:p>
            <a:r>
              <a:rPr lang="en-SE" dirty="0"/>
              <a:t> </a:t>
            </a:r>
          </a:p>
        </p:txBody>
      </p:sp>
      <p:sp>
        <p:nvSpPr>
          <p:cNvPr id="26" name="Picture Placeholder 6">
            <a:extLst>
              <a:ext uri="{FF2B5EF4-FFF2-40B4-BE49-F238E27FC236}">
                <a16:creationId xmlns:a16="http://schemas.microsoft.com/office/drawing/2014/main" id="{DB39D8BE-E582-E5C5-4DE8-4ED4D0F38485}"/>
              </a:ext>
            </a:extLst>
          </p:cNvPr>
          <p:cNvSpPr>
            <a:spLocks noGrp="1"/>
          </p:cNvSpPr>
          <p:nvPr>
            <p:ph type="pic" sz="quarter" idx="82" hasCustomPrompt="1"/>
          </p:nvPr>
        </p:nvSpPr>
        <p:spPr>
          <a:xfrm>
            <a:off x="536972" y="7016927"/>
            <a:ext cx="5619654" cy="4013597"/>
          </a:xfrm>
          <a:prstGeom prst="roundRect">
            <a:avLst>
              <a:gd name="adj" fmla="val 6731"/>
            </a:avLst>
          </a:prstGeom>
        </p:spPr>
        <p:txBody>
          <a:bodyPr/>
          <a:lstStyle>
            <a:lvl1pPr algn="ctr">
              <a:defRPr sz="1000"/>
            </a:lvl1pPr>
          </a:lstStyle>
          <a:p>
            <a:r>
              <a:rPr lang="en-SE" dirty="0"/>
              <a:t> </a:t>
            </a:r>
          </a:p>
        </p:txBody>
      </p:sp>
      <p:sp>
        <p:nvSpPr>
          <p:cNvPr id="27" name="Picture Placeholder 6">
            <a:extLst>
              <a:ext uri="{FF2B5EF4-FFF2-40B4-BE49-F238E27FC236}">
                <a16:creationId xmlns:a16="http://schemas.microsoft.com/office/drawing/2014/main" id="{34EAFDED-532C-1203-146B-68F1A6FA1B52}"/>
              </a:ext>
            </a:extLst>
          </p:cNvPr>
          <p:cNvSpPr>
            <a:spLocks noGrp="1"/>
          </p:cNvSpPr>
          <p:nvPr>
            <p:ph type="pic" sz="quarter" idx="83" hasCustomPrompt="1"/>
          </p:nvPr>
        </p:nvSpPr>
        <p:spPr>
          <a:xfrm>
            <a:off x="6433773" y="7016927"/>
            <a:ext cx="5619654" cy="4013597"/>
          </a:xfrm>
          <a:prstGeom prst="roundRect">
            <a:avLst>
              <a:gd name="adj" fmla="val 6731"/>
            </a:avLst>
          </a:prstGeom>
        </p:spPr>
        <p:txBody>
          <a:bodyPr/>
          <a:lstStyle>
            <a:lvl1pPr algn="ctr">
              <a:defRPr sz="1000"/>
            </a:lvl1pPr>
          </a:lstStyle>
          <a:p>
            <a:r>
              <a:rPr lang="en-SE" dirty="0"/>
              <a:t> </a:t>
            </a:r>
          </a:p>
        </p:txBody>
      </p:sp>
      <p:sp>
        <p:nvSpPr>
          <p:cNvPr id="28" name="Picture Placeholder 6">
            <a:extLst>
              <a:ext uri="{FF2B5EF4-FFF2-40B4-BE49-F238E27FC236}">
                <a16:creationId xmlns:a16="http://schemas.microsoft.com/office/drawing/2014/main" id="{1B08347D-41E6-DDD0-7F91-2BA7E181271C}"/>
              </a:ext>
            </a:extLst>
          </p:cNvPr>
          <p:cNvSpPr>
            <a:spLocks noGrp="1"/>
          </p:cNvSpPr>
          <p:nvPr>
            <p:ph type="pic" sz="quarter" idx="84" hasCustomPrompt="1"/>
          </p:nvPr>
        </p:nvSpPr>
        <p:spPr>
          <a:xfrm>
            <a:off x="12330574" y="7016927"/>
            <a:ext cx="5619654" cy="4013597"/>
          </a:xfrm>
          <a:prstGeom prst="roundRect">
            <a:avLst>
              <a:gd name="adj" fmla="val 6731"/>
            </a:avLst>
          </a:prstGeom>
        </p:spPr>
        <p:txBody>
          <a:bodyPr/>
          <a:lstStyle>
            <a:lvl1pPr algn="ctr">
              <a:defRPr sz="1000"/>
            </a:lvl1pPr>
          </a:lstStyle>
          <a:p>
            <a:r>
              <a:rPr lang="en-SE" dirty="0"/>
              <a:t> </a:t>
            </a:r>
          </a:p>
        </p:txBody>
      </p:sp>
      <p:sp>
        <p:nvSpPr>
          <p:cNvPr id="29" name="Picture Placeholder 6">
            <a:extLst>
              <a:ext uri="{FF2B5EF4-FFF2-40B4-BE49-F238E27FC236}">
                <a16:creationId xmlns:a16="http://schemas.microsoft.com/office/drawing/2014/main" id="{74C97FBD-3E8D-0311-CDCD-C6C47850A745}"/>
              </a:ext>
            </a:extLst>
          </p:cNvPr>
          <p:cNvSpPr>
            <a:spLocks noGrp="1"/>
          </p:cNvSpPr>
          <p:nvPr>
            <p:ph type="pic" sz="quarter" idx="85" hasCustomPrompt="1"/>
          </p:nvPr>
        </p:nvSpPr>
        <p:spPr>
          <a:xfrm>
            <a:off x="18227376" y="7016927"/>
            <a:ext cx="5619654" cy="4013597"/>
          </a:xfrm>
          <a:prstGeom prst="roundRect">
            <a:avLst>
              <a:gd name="adj" fmla="val 6731"/>
            </a:avLst>
          </a:prstGeom>
        </p:spPr>
        <p:txBody>
          <a:bodyPr/>
          <a:lstStyle>
            <a:lvl1pPr algn="ctr">
              <a:defRPr sz="1000"/>
            </a:lvl1pPr>
          </a:lstStyle>
          <a:p>
            <a:r>
              <a:rPr lang="en-SE" dirty="0"/>
              <a:t> </a:t>
            </a:r>
          </a:p>
        </p:txBody>
      </p:sp>
    </p:spTree>
    <p:extLst>
      <p:ext uri="{BB962C8B-B14F-4D97-AF65-F5344CB8AC3E}">
        <p14:creationId xmlns:p14="http://schemas.microsoft.com/office/powerpoint/2010/main" val="2308248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C0873D-8D8A-CBF6-EFB0-851CD3BC6168}"/>
              </a:ext>
            </a:extLst>
          </p:cNvPr>
          <p:cNvSpPr>
            <a:spLocks noGrp="1"/>
          </p:cNvSpPr>
          <p:nvPr>
            <p:ph type="title" hasCustomPrompt="1"/>
          </p:nvPr>
        </p:nvSpPr>
        <p:spPr>
          <a:xfrm>
            <a:off x="537006" y="508000"/>
            <a:ext cx="12894945" cy="3795911"/>
          </a:xfrm>
          <a:prstGeom prst="rect">
            <a:avLst/>
          </a:prstGeom>
          <a:ln w="12700">
            <a:miter lim="400000"/>
          </a:ln>
        </p:spPr>
        <p:txBody>
          <a:bodyPr wrap="square" lIns="50800" tIns="50800" rIns="50800" bIns="50800" anchor="t" anchorCtr="0">
            <a:spAutoFit/>
          </a:bodyPr>
          <a:lstStyle>
            <a:lvl1pPr>
              <a:defRPr kumimoji="0" lang="en-US" sz="15000" b="0" i="0" u="none" strike="noStrike" cap="none" spc="-450" normalizeH="0" baseline="0" dirty="0">
                <a:ln>
                  <a:noFill/>
                </a:ln>
                <a:solidFill>
                  <a:schemeClr val="tx1"/>
                </a:solidFill>
                <a:effectLst/>
                <a:uFillTx/>
                <a:latin typeface="Haffer" pitchFamily="2" charset="77"/>
                <a:ea typeface="Helvetica Neue Medium"/>
                <a:cs typeface="Haffer" pitchFamily="2" charset="77"/>
                <a:sym typeface="Helvetica Neue"/>
              </a:defRPr>
            </a:lvl1pPr>
          </a:lstStyle>
          <a:p>
            <a:pPr marL="0" marR="0" lvl="0" indent="0" defTabSz="825500" fontAlgn="auto" hangingPunct="0">
              <a:lnSpc>
                <a:spcPct val="80000"/>
              </a:lnSpc>
              <a:spcBef>
                <a:spcPts val="0"/>
              </a:spcBef>
              <a:spcAft>
                <a:spcPts val="0"/>
              </a:spcAft>
              <a:buClrTx/>
              <a:buSzTx/>
              <a:buFontTx/>
              <a:tabLst/>
            </a:pPr>
            <a:r>
              <a:rPr lang="en-US" dirty="0"/>
              <a:t>Presentation</a:t>
            </a:r>
            <a:br>
              <a:rPr lang="en-US" dirty="0"/>
            </a:br>
            <a:r>
              <a:rPr lang="en-US" dirty="0"/>
              <a:t>Title Big</a:t>
            </a:r>
          </a:p>
        </p:txBody>
      </p:sp>
      <p:pic>
        <p:nvPicPr>
          <p:cNvPr id="4" name="Bilde 3">
            <a:extLst>
              <a:ext uri="{FF2B5EF4-FFF2-40B4-BE49-F238E27FC236}">
                <a16:creationId xmlns:a16="http://schemas.microsoft.com/office/drawing/2014/main" id="{080BEF0D-DFE5-3F6C-B110-40C567C15A76}"/>
              </a:ext>
            </a:extLst>
          </p:cNvPr>
          <p:cNvPicPr>
            <a:picLocks noChangeAspect="1"/>
          </p:cNvPicPr>
          <p:nvPr userDrawn="1"/>
        </p:nvPicPr>
        <p:blipFill>
          <a:blip r:embed="rId3"/>
          <a:stretch>
            <a:fillRect/>
          </a:stretch>
        </p:blipFill>
        <p:spPr>
          <a:xfrm>
            <a:off x="537007" y="12728942"/>
            <a:ext cx="2681374" cy="457880"/>
          </a:xfrm>
          <a:prstGeom prst="rect">
            <a:avLst/>
          </a:prstGeom>
        </p:spPr>
      </p:pic>
    </p:spTree>
    <p:extLst>
      <p:ext uri="{BB962C8B-B14F-4D97-AF65-F5344CB8AC3E}">
        <p14:creationId xmlns:p14="http://schemas.microsoft.com/office/powerpoint/2010/main" val="1990570443"/>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 imgs grid + body – Dark">
    <p:bg>
      <p:bgRef idx="1001">
        <a:schemeClr val="bg2"/>
      </p:bgRef>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27507058-83C6-7E2C-D5EB-7A6AED29ADBA}"/>
              </a:ext>
            </a:extLst>
          </p:cNvPr>
          <p:cNvSpPr>
            <a:spLocks noGrp="1"/>
          </p:cNvSpPr>
          <p:nvPr>
            <p:ph type="body" sz="half" idx="12" hasCustomPrompt="1"/>
          </p:nvPr>
        </p:nvSpPr>
        <p:spPr>
          <a:xfrm>
            <a:off x="560498" y="4864367"/>
            <a:ext cx="5593469"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a:t>
            </a:r>
          </a:p>
        </p:txBody>
      </p:sp>
      <p:sp>
        <p:nvSpPr>
          <p:cNvPr id="4" name="Text Placeholder 3">
            <a:extLst>
              <a:ext uri="{FF2B5EF4-FFF2-40B4-BE49-F238E27FC236}">
                <a16:creationId xmlns:a16="http://schemas.microsoft.com/office/drawing/2014/main" id="{0032888E-23BA-3F84-0E3B-1219C895BB10}"/>
              </a:ext>
            </a:extLst>
          </p:cNvPr>
          <p:cNvSpPr>
            <a:spLocks noGrp="1"/>
          </p:cNvSpPr>
          <p:nvPr>
            <p:ph type="body" sz="half" idx="72" hasCustomPrompt="1"/>
          </p:nvPr>
        </p:nvSpPr>
        <p:spPr>
          <a:xfrm>
            <a:off x="6455468" y="4864367"/>
            <a:ext cx="5593469"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a:t>
            </a:r>
          </a:p>
        </p:txBody>
      </p:sp>
      <p:sp>
        <p:nvSpPr>
          <p:cNvPr id="5" name="Text Placeholder 3">
            <a:extLst>
              <a:ext uri="{FF2B5EF4-FFF2-40B4-BE49-F238E27FC236}">
                <a16:creationId xmlns:a16="http://schemas.microsoft.com/office/drawing/2014/main" id="{C684C2BF-D42F-3514-B507-E327EA686867}"/>
              </a:ext>
            </a:extLst>
          </p:cNvPr>
          <p:cNvSpPr>
            <a:spLocks noGrp="1"/>
          </p:cNvSpPr>
          <p:nvPr>
            <p:ph type="body" sz="half" idx="73" hasCustomPrompt="1"/>
          </p:nvPr>
        </p:nvSpPr>
        <p:spPr>
          <a:xfrm>
            <a:off x="12350438" y="4864367"/>
            <a:ext cx="5593469"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a:t>
            </a:r>
          </a:p>
        </p:txBody>
      </p:sp>
      <p:sp>
        <p:nvSpPr>
          <p:cNvPr id="6" name="Text Placeholder 3">
            <a:extLst>
              <a:ext uri="{FF2B5EF4-FFF2-40B4-BE49-F238E27FC236}">
                <a16:creationId xmlns:a16="http://schemas.microsoft.com/office/drawing/2014/main" id="{CE49C3B7-2734-4EE0-8FCC-B31C51E3CA9C}"/>
              </a:ext>
            </a:extLst>
          </p:cNvPr>
          <p:cNvSpPr>
            <a:spLocks noGrp="1"/>
          </p:cNvSpPr>
          <p:nvPr>
            <p:ph type="body" sz="half" idx="74" hasCustomPrompt="1"/>
          </p:nvPr>
        </p:nvSpPr>
        <p:spPr>
          <a:xfrm>
            <a:off x="18245407" y="4864367"/>
            <a:ext cx="5593469"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a:t>
            </a:r>
          </a:p>
        </p:txBody>
      </p:sp>
      <p:sp>
        <p:nvSpPr>
          <p:cNvPr id="7" name="Text Placeholder 3">
            <a:extLst>
              <a:ext uri="{FF2B5EF4-FFF2-40B4-BE49-F238E27FC236}">
                <a16:creationId xmlns:a16="http://schemas.microsoft.com/office/drawing/2014/main" id="{B0E99F99-5790-F95F-C353-D1F91BB18ECD}"/>
              </a:ext>
            </a:extLst>
          </p:cNvPr>
          <p:cNvSpPr>
            <a:spLocks noGrp="1"/>
          </p:cNvSpPr>
          <p:nvPr>
            <p:ph type="body" sz="half" idx="75" hasCustomPrompt="1"/>
          </p:nvPr>
        </p:nvSpPr>
        <p:spPr>
          <a:xfrm>
            <a:off x="560498" y="11378366"/>
            <a:ext cx="5593469"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a:t>
            </a:r>
          </a:p>
        </p:txBody>
      </p:sp>
      <p:sp>
        <p:nvSpPr>
          <p:cNvPr id="8" name="Text Placeholder 3">
            <a:extLst>
              <a:ext uri="{FF2B5EF4-FFF2-40B4-BE49-F238E27FC236}">
                <a16:creationId xmlns:a16="http://schemas.microsoft.com/office/drawing/2014/main" id="{C84C8074-F7A0-013F-799A-11357599E5D0}"/>
              </a:ext>
            </a:extLst>
          </p:cNvPr>
          <p:cNvSpPr>
            <a:spLocks noGrp="1"/>
          </p:cNvSpPr>
          <p:nvPr>
            <p:ph type="body" sz="half" idx="76" hasCustomPrompt="1"/>
          </p:nvPr>
        </p:nvSpPr>
        <p:spPr>
          <a:xfrm>
            <a:off x="6455468" y="11378366"/>
            <a:ext cx="5593469"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a:t>
            </a:r>
          </a:p>
        </p:txBody>
      </p:sp>
      <p:sp>
        <p:nvSpPr>
          <p:cNvPr id="9" name="Text Placeholder 3">
            <a:extLst>
              <a:ext uri="{FF2B5EF4-FFF2-40B4-BE49-F238E27FC236}">
                <a16:creationId xmlns:a16="http://schemas.microsoft.com/office/drawing/2014/main" id="{24B4D2D1-CE89-7A70-9DFF-696BD4DE0760}"/>
              </a:ext>
            </a:extLst>
          </p:cNvPr>
          <p:cNvSpPr>
            <a:spLocks noGrp="1"/>
          </p:cNvSpPr>
          <p:nvPr>
            <p:ph type="body" sz="half" idx="77" hasCustomPrompt="1"/>
          </p:nvPr>
        </p:nvSpPr>
        <p:spPr>
          <a:xfrm>
            <a:off x="12350438" y="11378366"/>
            <a:ext cx="5593469"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a:t>
            </a:r>
          </a:p>
        </p:txBody>
      </p:sp>
      <p:sp>
        <p:nvSpPr>
          <p:cNvPr id="10" name="Text Placeholder 3">
            <a:extLst>
              <a:ext uri="{FF2B5EF4-FFF2-40B4-BE49-F238E27FC236}">
                <a16:creationId xmlns:a16="http://schemas.microsoft.com/office/drawing/2014/main" id="{6CA6046C-F269-B225-3C53-2D802E8AFC27}"/>
              </a:ext>
            </a:extLst>
          </p:cNvPr>
          <p:cNvSpPr>
            <a:spLocks noGrp="1"/>
          </p:cNvSpPr>
          <p:nvPr>
            <p:ph type="body" sz="half" idx="78" hasCustomPrompt="1"/>
          </p:nvPr>
        </p:nvSpPr>
        <p:spPr>
          <a:xfrm>
            <a:off x="18245407" y="11378366"/>
            <a:ext cx="5593469"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a:t>
            </a:r>
          </a:p>
        </p:txBody>
      </p:sp>
      <p:sp>
        <p:nvSpPr>
          <p:cNvPr id="2" name="Picture Placeholder 6">
            <a:extLst>
              <a:ext uri="{FF2B5EF4-FFF2-40B4-BE49-F238E27FC236}">
                <a16:creationId xmlns:a16="http://schemas.microsoft.com/office/drawing/2014/main" id="{805F9DB3-FCCF-3D2A-C785-137853434B10}"/>
              </a:ext>
            </a:extLst>
          </p:cNvPr>
          <p:cNvSpPr>
            <a:spLocks noGrp="1"/>
          </p:cNvSpPr>
          <p:nvPr>
            <p:ph type="pic" sz="quarter" idx="40" hasCustomPrompt="1"/>
          </p:nvPr>
        </p:nvSpPr>
        <p:spPr>
          <a:xfrm>
            <a:off x="536972" y="500554"/>
            <a:ext cx="5619654" cy="4013597"/>
          </a:xfrm>
          <a:prstGeom prst="roundRect">
            <a:avLst>
              <a:gd name="adj" fmla="val 6731"/>
            </a:avLst>
          </a:prstGeom>
        </p:spPr>
        <p:txBody>
          <a:bodyPr/>
          <a:lstStyle>
            <a:lvl1pPr algn="ctr">
              <a:defRPr sz="1000">
                <a:solidFill>
                  <a:schemeClr val="tx1"/>
                </a:solidFill>
              </a:defRPr>
            </a:lvl1pPr>
          </a:lstStyle>
          <a:p>
            <a:r>
              <a:rPr lang="en-SE" dirty="0"/>
              <a:t> </a:t>
            </a:r>
          </a:p>
        </p:txBody>
      </p:sp>
      <p:sp>
        <p:nvSpPr>
          <p:cNvPr id="11" name="Picture Placeholder 6">
            <a:extLst>
              <a:ext uri="{FF2B5EF4-FFF2-40B4-BE49-F238E27FC236}">
                <a16:creationId xmlns:a16="http://schemas.microsoft.com/office/drawing/2014/main" id="{2BC4B9FC-D518-2C33-8479-69DDE8EA4DA6}"/>
              </a:ext>
            </a:extLst>
          </p:cNvPr>
          <p:cNvSpPr>
            <a:spLocks noGrp="1"/>
          </p:cNvSpPr>
          <p:nvPr>
            <p:ph type="pic" sz="quarter" idx="79" hasCustomPrompt="1"/>
          </p:nvPr>
        </p:nvSpPr>
        <p:spPr>
          <a:xfrm>
            <a:off x="6433773" y="500554"/>
            <a:ext cx="5619654" cy="4013597"/>
          </a:xfrm>
          <a:prstGeom prst="roundRect">
            <a:avLst>
              <a:gd name="adj" fmla="val 6731"/>
            </a:avLst>
          </a:prstGeom>
        </p:spPr>
        <p:txBody>
          <a:bodyPr/>
          <a:lstStyle>
            <a:lvl1pPr algn="ctr">
              <a:defRPr sz="1000">
                <a:solidFill>
                  <a:schemeClr val="tx1"/>
                </a:solidFill>
              </a:defRPr>
            </a:lvl1pPr>
          </a:lstStyle>
          <a:p>
            <a:r>
              <a:rPr lang="en-SE" dirty="0"/>
              <a:t> </a:t>
            </a:r>
          </a:p>
        </p:txBody>
      </p:sp>
      <p:sp>
        <p:nvSpPr>
          <p:cNvPr id="12" name="Picture Placeholder 6">
            <a:extLst>
              <a:ext uri="{FF2B5EF4-FFF2-40B4-BE49-F238E27FC236}">
                <a16:creationId xmlns:a16="http://schemas.microsoft.com/office/drawing/2014/main" id="{A76AD054-18B6-CF82-87C7-7F45991DEC06}"/>
              </a:ext>
            </a:extLst>
          </p:cNvPr>
          <p:cNvSpPr>
            <a:spLocks noGrp="1"/>
          </p:cNvSpPr>
          <p:nvPr>
            <p:ph type="pic" sz="quarter" idx="80" hasCustomPrompt="1"/>
          </p:nvPr>
        </p:nvSpPr>
        <p:spPr>
          <a:xfrm>
            <a:off x="12330574" y="500554"/>
            <a:ext cx="5619654" cy="4013597"/>
          </a:xfrm>
          <a:prstGeom prst="roundRect">
            <a:avLst>
              <a:gd name="adj" fmla="val 6731"/>
            </a:avLst>
          </a:prstGeom>
        </p:spPr>
        <p:txBody>
          <a:bodyPr/>
          <a:lstStyle>
            <a:lvl1pPr algn="ctr">
              <a:defRPr sz="1000">
                <a:solidFill>
                  <a:schemeClr val="tx1"/>
                </a:solidFill>
              </a:defRPr>
            </a:lvl1pPr>
          </a:lstStyle>
          <a:p>
            <a:r>
              <a:rPr lang="en-SE" dirty="0"/>
              <a:t> </a:t>
            </a:r>
          </a:p>
        </p:txBody>
      </p:sp>
      <p:sp>
        <p:nvSpPr>
          <p:cNvPr id="13" name="Picture Placeholder 6">
            <a:extLst>
              <a:ext uri="{FF2B5EF4-FFF2-40B4-BE49-F238E27FC236}">
                <a16:creationId xmlns:a16="http://schemas.microsoft.com/office/drawing/2014/main" id="{F59916DF-EFE6-93EB-49E1-F481EAF2E08E}"/>
              </a:ext>
            </a:extLst>
          </p:cNvPr>
          <p:cNvSpPr>
            <a:spLocks noGrp="1"/>
          </p:cNvSpPr>
          <p:nvPr>
            <p:ph type="pic" sz="quarter" idx="81" hasCustomPrompt="1"/>
          </p:nvPr>
        </p:nvSpPr>
        <p:spPr>
          <a:xfrm>
            <a:off x="18227376" y="500554"/>
            <a:ext cx="5619654" cy="4013597"/>
          </a:xfrm>
          <a:prstGeom prst="roundRect">
            <a:avLst>
              <a:gd name="adj" fmla="val 6731"/>
            </a:avLst>
          </a:prstGeom>
        </p:spPr>
        <p:txBody>
          <a:bodyPr/>
          <a:lstStyle>
            <a:lvl1pPr algn="ctr">
              <a:defRPr sz="1000">
                <a:solidFill>
                  <a:schemeClr val="tx1"/>
                </a:solidFill>
              </a:defRPr>
            </a:lvl1pPr>
          </a:lstStyle>
          <a:p>
            <a:r>
              <a:rPr lang="en-SE" dirty="0"/>
              <a:t> </a:t>
            </a:r>
          </a:p>
        </p:txBody>
      </p:sp>
      <p:sp>
        <p:nvSpPr>
          <p:cNvPr id="14" name="Picture Placeholder 6">
            <a:extLst>
              <a:ext uri="{FF2B5EF4-FFF2-40B4-BE49-F238E27FC236}">
                <a16:creationId xmlns:a16="http://schemas.microsoft.com/office/drawing/2014/main" id="{E0EBFF8B-F8ED-FAB9-6A7E-FD5E29CF7DEE}"/>
              </a:ext>
            </a:extLst>
          </p:cNvPr>
          <p:cNvSpPr>
            <a:spLocks noGrp="1"/>
          </p:cNvSpPr>
          <p:nvPr>
            <p:ph type="pic" sz="quarter" idx="82" hasCustomPrompt="1"/>
          </p:nvPr>
        </p:nvSpPr>
        <p:spPr>
          <a:xfrm>
            <a:off x="536972" y="7016927"/>
            <a:ext cx="5619654" cy="4013597"/>
          </a:xfrm>
          <a:prstGeom prst="roundRect">
            <a:avLst>
              <a:gd name="adj" fmla="val 6731"/>
            </a:avLst>
          </a:prstGeom>
        </p:spPr>
        <p:txBody>
          <a:bodyPr/>
          <a:lstStyle>
            <a:lvl1pPr algn="ctr">
              <a:defRPr sz="1000">
                <a:solidFill>
                  <a:schemeClr val="tx1"/>
                </a:solidFill>
              </a:defRPr>
            </a:lvl1pPr>
          </a:lstStyle>
          <a:p>
            <a:r>
              <a:rPr lang="en-SE" dirty="0"/>
              <a:t> </a:t>
            </a:r>
          </a:p>
        </p:txBody>
      </p:sp>
      <p:sp>
        <p:nvSpPr>
          <p:cNvPr id="15" name="Picture Placeholder 6">
            <a:extLst>
              <a:ext uri="{FF2B5EF4-FFF2-40B4-BE49-F238E27FC236}">
                <a16:creationId xmlns:a16="http://schemas.microsoft.com/office/drawing/2014/main" id="{3CD98A19-2A83-E1E3-6F5E-F34EA68E5930}"/>
              </a:ext>
            </a:extLst>
          </p:cNvPr>
          <p:cNvSpPr>
            <a:spLocks noGrp="1"/>
          </p:cNvSpPr>
          <p:nvPr>
            <p:ph type="pic" sz="quarter" idx="83" hasCustomPrompt="1"/>
          </p:nvPr>
        </p:nvSpPr>
        <p:spPr>
          <a:xfrm>
            <a:off x="6433773" y="7016927"/>
            <a:ext cx="5619654" cy="4013597"/>
          </a:xfrm>
          <a:prstGeom prst="roundRect">
            <a:avLst>
              <a:gd name="adj" fmla="val 6731"/>
            </a:avLst>
          </a:prstGeom>
        </p:spPr>
        <p:txBody>
          <a:bodyPr/>
          <a:lstStyle>
            <a:lvl1pPr algn="ctr">
              <a:defRPr sz="1000">
                <a:solidFill>
                  <a:schemeClr val="tx1"/>
                </a:solidFill>
              </a:defRPr>
            </a:lvl1pPr>
          </a:lstStyle>
          <a:p>
            <a:r>
              <a:rPr lang="en-SE" dirty="0"/>
              <a:t> </a:t>
            </a:r>
          </a:p>
        </p:txBody>
      </p:sp>
      <p:sp>
        <p:nvSpPr>
          <p:cNvPr id="16" name="Picture Placeholder 6">
            <a:extLst>
              <a:ext uri="{FF2B5EF4-FFF2-40B4-BE49-F238E27FC236}">
                <a16:creationId xmlns:a16="http://schemas.microsoft.com/office/drawing/2014/main" id="{AEFBA47D-99F6-3AAD-A02C-A392BEC08A45}"/>
              </a:ext>
            </a:extLst>
          </p:cNvPr>
          <p:cNvSpPr>
            <a:spLocks noGrp="1"/>
          </p:cNvSpPr>
          <p:nvPr>
            <p:ph type="pic" sz="quarter" idx="84" hasCustomPrompt="1"/>
          </p:nvPr>
        </p:nvSpPr>
        <p:spPr>
          <a:xfrm>
            <a:off x="12330574" y="7016927"/>
            <a:ext cx="5619654" cy="4013597"/>
          </a:xfrm>
          <a:prstGeom prst="roundRect">
            <a:avLst>
              <a:gd name="adj" fmla="val 6731"/>
            </a:avLst>
          </a:prstGeom>
        </p:spPr>
        <p:txBody>
          <a:bodyPr/>
          <a:lstStyle>
            <a:lvl1pPr algn="ctr">
              <a:defRPr sz="1000">
                <a:solidFill>
                  <a:schemeClr val="tx1"/>
                </a:solidFill>
              </a:defRPr>
            </a:lvl1pPr>
          </a:lstStyle>
          <a:p>
            <a:r>
              <a:rPr lang="en-SE" dirty="0"/>
              <a:t> </a:t>
            </a:r>
          </a:p>
        </p:txBody>
      </p:sp>
      <p:sp>
        <p:nvSpPr>
          <p:cNvPr id="17" name="Picture Placeholder 6">
            <a:extLst>
              <a:ext uri="{FF2B5EF4-FFF2-40B4-BE49-F238E27FC236}">
                <a16:creationId xmlns:a16="http://schemas.microsoft.com/office/drawing/2014/main" id="{4E936A6C-19F1-2F42-0FCE-4AC494522A57}"/>
              </a:ext>
            </a:extLst>
          </p:cNvPr>
          <p:cNvSpPr>
            <a:spLocks noGrp="1"/>
          </p:cNvSpPr>
          <p:nvPr>
            <p:ph type="pic" sz="quarter" idx="85" hasCustomPrompt="1"/>
          </p:nvPr>
        </p:nvSpPr>
        <p:spPr>
          <a:xfrm>
            <a:off x="18227376" y="7016927"/>
            <a:ext cx="5619654" cy="4013597"/>
          </a:xfrm>
          <a:prstGeom prst="roundRect">
            <a:avLst>
              <a:gd name="adj" fmla="val 6731"/>
            </a:avLst>
          </a:prstGeom>
        </p:spPr>
        <p:txBody>
          <a:bodyPr/>
          <a:lstStyle>
            <a:lvl1pPr algn="ctr">
              <a:defRPr sz="1000">
                <a:solidFill>
                  <a:schemeClr val="tx1"/>
                </a:solidFill>
              </a:defRPr>
            </a:lvl1pPr>
          </a:lstStyle>
          <a:p>
            <a:r>
              <a:rPr lang="en-SE" dirty="0"/>
              <a:t> </a:t>
            </a:r>
          </a:p>
        </p:txBody>
      </p:sp>
    </p:spTree>
    <p:extLst>
      <p:ext uri="{BB962C8B-B14F-4D97-AF65-F5344CB8AC3E}">
        <p14:creationId xmlns:p14="http://schemas.microsoft.com/office/powerpoint/2010/main" val="4085081925"/>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 imgs grid">
    <p:spTree>
      <p:nvGrpSpPr>
        <p:cNvPr id="1" name=""/>
        <p:cNvGrpSpPr/>
        <p:nvPr/>
      </p:nvGrpSpPr>
      <p:grpSpPr>
        <a:xfrm>
          <a:off x="0" y="0"/>
          <a:ext cx="0" cy="0"/>
          <a:chOff x="0" y="0"/>
          <a:chExt cx="0" cy="0"/>
        </a:xfrm>
      </p:grpSpPr>
      <p:sp>
        <p:nvSpPr>
          <p:cNvPr id="16" name="Picture Placeholder 6">
            <a:extLst>
              <a:ext uri="{FF2B5EF4-FFF2-40B4-BE49-F238E27FC236}">
                <a16:creationId xmlns:a16="http://schemas.microsoft.com/office/drawing/2014/main" id="{745F9CB4-FC11-B3A6-4A4C-94E54C2C6BB5}"/>
              </a:ext>
            </a:extLst>
          </p:cNvPr>
          <p:cNvSpPr>
            <a:spLocks noGrp="1"/>
          </p:cNvSpPr>
          <p:nvPr>
            <p:ph type="pic" sz="quarter" idx="40" hasCustomPrompt="1"/>
          </p:nvPr>
        </p:nvSpPr>
        <p:spPr>
          <a:xfrm>
            <a:off x="536971" y="500554"/>
            <a:ext cx="7586169" cy="6223001"/>
          </a:xfrm>
          <a:prstGeom prst="roundRect">
            <a:avLst>
              <a:gd name="adj" fmla="val 4415"/>
            </a:avLst>
          </a:prstGeom>
        </p:spPr>
        <p:txBody>
          <a:bodyPr/>
          <a:lstStyle>
            <a:lvl1pPr algn="ctr">
              <a:defRPr sz="1000"/>
            </a:lvl1pPr>
          </a:lstStyle>
          <a:p>
            <a:r>
              <a:rPr lang="en-SE" dirty="0"/>
              <a:t> </a:t>
            </a:r>
          </a:p>
        </p:txBody>
      </p:sp>
      <p:sp>
        <p:nvSpPr>
          <p:cNvPr id="3" name="Picture Placeholder 6">
            <a:extLst>
              <a:ext uri="{FF2B5EF4-FFF2-40B4-BE49-F238E27FC236}">
                <a16:creationId xmlns:a16="http://schemas.microsoft.com/office/drawing/2014/main" id="{CC670FEC-3AEC-7EF1-7CDF-7125C00959FA}"/>
              </a:ext>
            </a:extLst>
          </p:cNvPr>
          <p:cNvSpPr>
            <a:spLocks noGrp="1"/>
          </p:cNvSpPr>
          <p:nvPr>
            <p:ph type="pic" sz="quarter" idx="46" hasCustomPrompt="1"/>
          </p:nvPr>
        </p:nvSpPr>
        <p:spPr>
          <a:xfrm>
            <a:off x="8398916" y="500554"/>
            <a:ext cx="7586169" cy="6223001"/>
          </a:xfrm>
          <a:prstGeom prst="roundRect">
            <a:avLst>
              <a:gd name="adj" fmla="val 4415"/>
            </a:avLst>
          </a:prstGeom>
        </p:spPr>
        <p:txBody>
          <a:bodyPr/>
          <a:lstStyle>
            <a:lvl1pPr algn="ctr">
              <a:defRPr sz="1000"/>
            </a:lvl1pPr>
          </a:lstStyle>
          <a:p>
            <a:r>
              <a:rPr lang="en-SE" dirty="0"/>
              <a:t> </a:t>
            </a:r>
          </a:p>
        </p:txBody>
      </p:sp>
      <p:sp>
        <p:nvSpPr>
          <p:cNvPr id="4" name="Picture Placeholder 6">
            <a:extLst>
              <a:ext uri="{FF2B5EF4-FFF2-40B4-BE49-F238E27FC236}">
                <a16:creationId xmlns:a16="http://schemas.microsoft.com/office/drawing/2014/main" id="{DC0EAA9D-0C8C-E55B-58E0-4D244E91AAD2}"/>
              </a:ext>
            </a:extLst>
          </p:cNvPr>
          <p:cNvSpPr>
            <a:spLocks noGrp="1"/>
          </p:cNvSpPr>
          <p:nvPr>
            <p:ph type="pic" sz="quarter" idx="47" hasCustomPrompt="1"/>
          </p:nvPr>
        </p:nvSpPr>
        <p:spPr>
          <a:xfrm>
            <a:off x="16260861" y="500554"/>
            <a:ext cx="7586169" cy="6223001"/>
          </a:xfrm>
          <a:prstGeom prst="roundRect">
            <a:avLst>
              <a:gd name="adj" fmla="val 4415"/>
            </a:avLst>
          </a:prstGeom>
        </p:spPr>
        <p:txBody>
          <a:bodyPr/>
          <a:lstStyle>
            <a:lvl1pPr algn="ctr">
              <a:defRPr sz="1000"/>
            </a:lvl1pPr>
          </a:lstStyle>
          <a:p>
            <a:r>
              <a:rPr lang="en-SE" dirty="0"/>
              <a:t> </a:t>
            </a:r>
          </a:p>
        </p:txBody>
      </p:sp>
      <p:sp>
        <p:nvSpPr>
          <p:cNvPr id="5" name="Picture Placeholder 6">
            <a:extLst>
              <a:ext uri="{FF2B5EF4-FFF2-40B4-BE49-F238E27FC236}">
                <a16:creationId xmlns:a16="http://schemas.microsoft.com/office/drawing/2014/main" id="{D7CDD089-628E-F1DA-BC2C-6F9DF4DB79EF}"/>
              </a:ext>
            </a:extLst>
          </p:cNvPr>
          <p:cNvSpPr>
            <a:spLocks noGrp="1"/>
          </p:cNvSpPr>
          <p:nvPr>
            <p:ph type="pic" sz="quarter" idx="48" hasCustomPrompt="1"/>
          </p:nvPr>
        </p:nvSpPr>
        <p:spPr>
          <a:xfrm>
            <a:off x="536971" y="6990895"/>
            <a:ext cx="7586169" cy="6223001"/>
          </a:xfrm>
          <a:prstGeom prst="roundRect">
            <a:avLst>
              <a:gd name="adj" fmla="val 4415"/>
            </a:avLst>
          </a:prstGeom>
        </p:spPr>
        <p:txBody>
          <a:bodyPr/>
          <a:lstStyle>
            <a:lvl1pPr algn="ctr">
              <a:defRPr sz="1000"/>
            </a:lvl1pPr>
          </a:lstStyle>
          <a:p>
            <a:r>
              <a:rPr lang="en-SE" dirty="0"/>
              <a:t> </a:t>
            </a:r>
          </a:p>
        </p:txBody>
      </p:sp>
      <p:sp>
        <p:nvSpPr>
          <p:cNvPr id="6" name="Picture Placeholder 6">
            <a:extLst>
              <a:ext uri="{FF2B5EF4-FFF2-40B4-BE49-F238E27FC236}">
                <a16:creationId xmlns:a16="http://schemas.microsoft.com/office/drawing/2014/main" id="{BBDD8008-542B-FF70-8AC2-19D4FE073B0A}"/>
              </a:ext>
            </a:extLst>
          </p:cNvPr>
          <p:cNvSpPr>
            <a:spLocks noGrp="1"/>
          </p:cNvSpPr>
          <p:nvPr>
            <p:ph type="pic" sz="quarter" idx="49" hasCustomPrompt="1"/>
          </p:nvPr>
        </p:nvSpPr>
        <p:spPr>
          <a:xfrm>
            <a:off x="8398916" y="6990895"/>
            <a:ext cx="7586169" cy="6223001"/>
          </a:xfrm>
          <a:prstGeom prst="roundRect">
            <a:avLst>
              <a:gd name="adj" fmla="val 4415"/>
            </a:avLst>
          </a:prstGeom>
        </p:spPr>
        <p:txBody>
          <a:bodyPr/>
          <a:lstStyle>
            <a:lvl1pPr algn="ctr">
              <a:defRPr sz="1000"/>
            </a:lvl1pPr>
          </a:lstStyle>
          <a:p>
            <a:r>
              <a:rPr lang="en-SE" dirty="0"/>
              <a:t> </a:t>
            </a:r>
          </a:p>
        </p:txBody>
      </p:sp>
      <p:sp>
        <p:nvSpPr>
          <p:cNvPr id="7" name="Picture Placeholder 6">
            <a:extLst>
              <a:ext uri="{FF2B5EF4-FFF2-40B4-BE49-F238E27FC236}">
                <a16:creationId xmlns:a16="http://schemas.microsoft.com/office/drawing/2014/main" id="{20D34E0F-223A-2E60-0E1E-3631FE40B9ED}"/>
              </a:ext>
            </a:extLst>
          </p:cNvPr>
          <p:cNvSpPr>
            <a:spLocks noGrp="1"/>
          </p:cNvSpPr>
          <p:nvPr>
            <p:ph type="pic" sz="quarter" idx="50" hasCustomPrompt="1"/>
          </p:nvPr>
        </p:nvSpPr>
        <p:spPr>
          <a:xfrm>
            <a:off x="16260861" y="6990895"/>
            <a:ext cx="7586169" cy="6223001"/>
          </a:xfrm>
          <a:prstGeom prst="roundRect">
            <a:avLst>
              <a:gd name="adj" fmla="val 4415"/>
            </a:avLst>
          </a:prstGeom>
        </p:spPr>
        <p:txBody>
          <a:bodyPr/>
          <a:lstStyle>
            <a:lvl1pPr algn="ctr">
              <a:defRPr sz="1000"/>
            </a:lvl1pPr>
          </a:lstStyle>
          <a:p>
            <a:r>
              <a:rPr lang="en-SE" dirty="0"/>
              <a:t> </a:t>
            </a:r>
          </a:p>
        </p:txBody>
      </p:sp>
    </p:spTree>
    <p:extLst>
      <p:ext uri="{BB962C8B-B14F-4D97-AF65-F5344CB8AC3E}">
        <p14:creationId xmlns:p14="http://schemas.microsoft.com/office/powerpoint/2010/main" val="16836053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 imgs grid – Dark">
    <p:bg>
      <p:bgRef idx="1001">
        <a:schemeClr val="bg2"/>
      </p:bgRef>
    </p:bg>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366146E2-718A-F106-B86D-A89784A7F128}"/>
              </a:ext>
            </a:extLst>
          </p:cNvPr>
          <p:cNvSpPr>
            <a:spLocks noGrp="1"/>
          </p:cNvSpPr>
          <p:nvPr>
            <p:ph type="pic" sz="quarter" idx="40" hasCustomPrompt="1"/>
          </p:nvPr>
        </p:nvSpPr>
        <p:spPr>
          <a:xfrm>
            <a:off x="536971" y="500554"/>
            <a:ext cx="7586169" cy="6223001"/>
          </a:xfrm>
          <a:prstGeom prst="roundRect">
            <a:avLst>
              <a:gd name="adj" fmla="val 4415"/>
            </a:avLst>
          </a:prstGeom>
        </p:spPr>
        <p:txBody>
          <a:bodyPr/>
          <a:lstStyle>
            <a:lvl1pPr algn="ctr">
              <a:defRPr sz="1000"/>
            </a:lvl1pPr>
          </a:lstStyle>
          <a:p>
            <a:r>
              <a:rPr lang="en-SE" dirty="0"/>
              <a:t> </a:t>
            </a:r>
          </a:p>
        </p:txBody>
      </p:sp>
      <p:sp>
        <p:nvSpPr>
          <p:cNvPr id="9" name="Picture Placeholder 6">
            <a:extLst>
              <a:ext uri="{FF2B5EF4-FFF2-40B4-BE49-F238E27FC236}">
                <a16:creationId xmlns:a16="http://schemas.microsoft.com/office/drawing/2014/main" id="{16E7BF9A-A5B8-78C6-1D96-E16F7D36962A}"/>
              </a:ext>
            </a:extLst>
          </p:cNvPr>
          <p:cNvSpPr>
            <a:spLocks noGrp="1"/>
          </p:cNvSpPr>
          <p:nvPr>
            <p:ph type="pic" sz="quarter" idx="46" hasCustomPrompt="1"/>
          </p:nvPr>
        </p:nvSpPr>
        <p:spPr>
          <a:xfrm>
            <a:off x="8398916" y="500554"/>
            <a:ext cx="7586169" cy="6223001"/>
          </a:xfrm>
          <a:prstGeom prst="roundRect">
            <a:avLst>
              <a:gd name="adj" fmla="val 4415"/>
            </a:avLst>
          </a:prstGeom>
        </p:spPr>
        <p:txBody>
          <a:bodyPr/>
          <a:lstStyle>
            <a:lvl1pPr algn="ctr">
              <a:defRPr sz="1000"/>
            </a:lvl1pPr>
          </a:lstStyle>
          <a:p>
            <a:r>
              <a:rPr lang="en-SE" dirty="0"/>
              <a:t> </a:t>
            </a:r>
          </a:p>
        </p:txBody>
      </p:sp>
      <p:sp>
        <p:nvSpPr>
          <p:cNvPr id="10" name="Picture Placeholder 6">
            <a:extLst>
              <a:ext uri="{FF2B5EF4-FFF2-40B4-BE49-F238E27FC236}">
                <a16:creationId xmlns:a16="http://schemas.microsoft.com/office/drawing/2014/main" id="{19EDDF2B-F544-998F-AD13-252D340950CF}"/>
              </a:ext>
            </a:extLst>
          </p:cNvPr>
          <p:cNvSpPr>
            <a:spLocks noGrp="1"/>
          </p:cNvSpPr>
          <p:nvPr>
            <p:ph type="pic" sz="quarter" idx="47" hasCustomPrompt="1"/>
          </p:nvPr>
        </p:nvSpPr>
        <p:spPr>
          <a:xfrm>
            <a:off x="16260861" y="500554"/>
            <a:ext cx="7586169" cy="6223001"/>
          </a:xfrm>
          <a:prstGeom prst="roundRect">
            <a:avLst>
              <a:gd name="adj" fmla="val 4415"/>
            </a:avLst>
          </a:prstGeom>
        </p:spPr>
        <p:txBody>
          <a:bodyPr/>
          <a:lstStyle>
            <a:lvl1pPr algn="ctr">
              <a:defRPr sz="1000"/>
            </a:lvl1pPr>
          </a:lstStyle>
          <a:p>
            <a:r>
              <a:rPr lang="en-SE" dirty="0"/>
              <a:t> </a:t>
            </a:r>
          </a:p>
        </p:txBody>
      </p:sp>
      <p:sp>
        <p:nvSpPr>
          <p:cNvPr id="11" name="Picture Placeholder 6">
            <a:extLst>
              <a:ext uri="{FF2B5EF4-FFF2-40B4-BE49-F238E27FC236}">
                <a16:creationId xmlns:a16="http://schemas.microsoft.com/office/drawing/2014/main" id="{67755CBD-A57C-269C-AD3D-ADA4B322D5BA}"/>
              </a:ext>
            </a:extLst>
          </p:cNvPr>
          <p:cNvSpPr>
            <a:spLocks noGrp="1"/>
          </p:cNvSpPr>
          <p:nvPr>
            <p:ph type="pic" sz="quarter" idx="48" hasCustomPrompt="1"/>
          </p:nvPr>
        </p:nvSpPr>
        <p:spPr>
          <a:xfrm>
            <a:off x="536971" y="6990895"/>
            <a:ext cx="7586169" cy="6223001"/>
          </a:xfrm>
          <a:prstGeom prst="roundRect">
            <a:avLst>
              <a:gd name="adj" fmla="val 4415"/>
            </a:avLst>
          </a:prstGeom>
        </p:spPr>
        <p:txBody>
          <a:bodyPr/>
          <a:lstStyle>
            <a:lvl1pPr algn="ctr">
              <a:defRPr sz="1000"/>
            </a:lvl1pPr>
          </a:lstStyle>
          <a:p>
            <a:r>
              <a:rPr lang="en-SE" dirty="0"/>
              <a:t> </a:t>
            </a:r>
          </a:p>
        </p:txBody>
      </p:sp>
      <p:sp>
        <p:nvSpPr>
          <p:cNvPr id="12" name="Picture Placeholder 6">
            <a:extLst>
              <a:ext uri="{FF2B5EF4-FFF2-40B4-BE49-F238E27FC236}">
                <a16:creationId xmlns:a16="http://schemas.microsoft.com/office/drawing/2014/main" id="{EA3EA85F-42CA-DE3E-4B45-D354443A3423}"/>
              </a:ext>
            </a:extLst>
          </p:cNvPr>
          <p:cNvSpPr>
            <a:spLocks noGrp="1"/>
          </p:cNvSpPr>
          <p:nvPr>
            <p:ph type="pic" sz="quarter" idx="49" hasCustomPrompt="1"/>
          </p:nvPr>
        </p:nvSpPr>
        <p:spPr>
          <a:xfrm>
            <a:off x="8398916" y="6990895"/>
            <a:ext cx="7586169" cy="6223001"/>
          </a:xfrm>
          <a:prstGeom prst="roundRect">
            <a:avLst>
              <a:gd name="adj" fmla="val 4415"/>
            </a:avLst>
          </a:prstGeom>
        </p:spPr>
        <p:txBody>
          <a:bodyPr/>
          <a:lstStyle>
            <a:lvl1pPr algn="ctr">
              <a:defRPr sz="1000"/>
            </a:lvl1pPr>
          </a:lstStyle>
          <a:p>
            <a:r>
              <a:rPr lang="en-SE" dirty="0"/>
              <a:t> </a:t>
            </a:r>
          </a:p>
        </p:txBody>
      </p:sp>
      <p:sp>
        <p:nvSpPr>
          <p:cNvPr id="13" name="Picture Placeholder 6">
            <a:extLst>
              <a:ext uri="{FF2B5EF4-FFF2-40B4-BE49-F238E27FC236}">
                <a16:creationId xmlns:a16="http://schemas.microsoft.com/office/drawing/2014/main" id="{7495C284-6461-5359-6FF5-D22FE4022FD1}"/>
              </a:ext>
            </a:extLst>
          </p:cNvPr>
          <p:cNvSpPr>
            <a:spLocks noGrp="1"/>
          </p:cNvSpPr>
          <p:nvPr>
            <p:ph type="pic" sz="quarter" idx="50" hasCustomPrompt="1"/>
          </p:nvPr>
        </p:nvSpPr>
        <p:spPr>
          <a:xfrm>
            <a:off x="16260861" y="6990895"/>
            <a:ext cx="7586169" cy="6223001"/>
          </a:xfrm>
          <a:prstGeom prst="roundRect">
            <a:avLst>
              <a:gd name="adj" fmla="val 4415"/>
            </a:avLst>
          </a:prstGeom>
        </p:spPr>
        <p:txBody>
          <a:bodyPr/>
          <a:lstStyle>
            <a:lvl1pPr algn="ctr">
              <a:defRPr sz="1000"/>
            </a:lvl1pPr>
          </a:lstStyle>
          <a:p>
            <a:r>
              <a:rPr lang="en-SE" dirty="0"/>
              <a:t> </a:t>
            </a:r>
          </a:p>
        </p:txBody>
      </p:sp>
    </p:spTree>
    <p:extLst>
      <p:ext uri="{BB962C8B-B14F-4D97-AF65-F5344CB8AC3E}">
        <p14:creationId xmlns:p14="http://schemas.microsoft.com/office/powerpoint/2010/main" val="3253328056"/>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 imgs grid">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B10C5ED6-F5FA-60E6-B81F-942ECB7F90C6}"/>
              </a:ext>
            </a:extLst>
          </p:cNvPr>
          <p:cNvSpPr>
            <a:spLocks noGrp="1"/>
          </p:cNvSpPr>
          <p:nvPr>
            <p:ph type="pic" sz="quarter" idx="40" hasCustomPrompt="1"/>
          </p:nvPr>
        </p:nvSpPr>
        <p:spPr>
          <a:xfrm>
            <a:off x="536972" y="500554"/>
            <a:ext cx="5619654" cy="6223001"/>
          </a:xfrm>
          <a:prstGeom prst="roundRect">
            <a:avLst>
              <a:gd name="adj" fmla="val 4991"/>
            </a:avLst>
          </a:prstGeom>
        </p:spPr>
        <p:txBody>
          <a:bodyPr/>
          <a:lstStyle>
            <a:lvl1pPr algn="ctr">
              <a:defRPr sz="1000"/>
            </a:lvl1pPr>
          </a:lstStyle>
          <a:p>
            <a:r>
              <a:rPr lang="en-SE" dirty="0"/>
              <a:t> </a:t>
            </a:r>
          </a:p>
        </p:txBody>
      </p:sp>
      <p:sp>
        <p:nvSpPr>
          <p:cNvPr id="3" name="Picture Placeholder 6">
            <a:extLst>
              <a:ext uri="{FF2B5EF4-FFF2-40B4-BE49-F238E27FC236}">
                <a16:creationId xmlns:a16="http://schemas.microsoft.com/office/drawing/2014/main" id="{0F8218D4-1645-697C-D460-36254BB690AB}"/>
              </a:ext>
            </a:extLst>
          </p:cNvPr>
          <p:cNvSpPr>
            <a:spLocks noGrp="1"/>
          </p:cNvSpPr>
          <p:nvPr>
            <p:ph type="pic" sz="quarter" idx="65" hasCustomPrompt="1"/>
          </p:nvPr>
        </p:nvSpPr>
        <p:spPr>
          <a:xfrm>
            <a:off x="6432001" y="500554"/>
            <a:ext cx="5619654" cy="6223001"/>
          </a:xfrm>
          <a:prstGeom prst="roundRect">
            <a:avLst>
              <a:gd name="adj" fmla="val 4991"/>
            </a:avLst>
          </a:prstGeom>
        </p:spPr>
        <p:txBody>
          <a:bodyPr/>
          <a:lstStyle>
            <a:lvl1pPr algn="ctr">
              <a:defRPr sz="1000"/>
            </a:lvl1pPr>
          </a:lstStyle>
          <a:p>
            <a:r>
              <a:rPr lang="en-SE" dirty="0"/>
              <a:t> </a:t>
            </a:r>
          </a:p>
        </p:txBody>
      </p:sp>
      <p:sp>
        <p:nvSpPr>
          <p:cNvPr id="4" name="Picture Placeholder 6">
            <a:extLst>
              <a:ext uri="{FF2B5EF4-FFF2-40B4-BE49-F238E27FC236}">
                <a16:creationId xmlns:a16="http://schemas.microsoft.com/office/drawing/2014/main" id="{69216AF4-9BCE-6914-7256-CDF032FC943D}"/>
              </a:ext>
            </a:extLst>
          </p:cNvPr>
          <p:cNvSpPr>
            <a:spLocks noGrp="1"/>
          </p:cNvSpPr>
          <p:nvPr>
            <p:ph type="pic" sz="quarter" idx="66" hasCustomPrompt="1"/>
          </p:nvPr>
        </p:nvSpPr>
        <p:spPr>
          <a:xfrm>
            <a:off x="12329688" y="500554"/>
            <a:ext cx="5619654" cy="6223001"/>
          </a:xfrm>
          <a:prstGeom prst="roundRect">
            <a:avLst>
              <a:gd name="adj" fmla="val 4991"/>
            </a:avLst>
          </a:prstGeom>
        </p:spPr>
        <p:txBody>
          <a:bodyPr/>
          <a:lstStyle>
            <a:lvl1pPr algn="ctr">
              <a:defRPr sz="1000"/>
            </a:lvl1pPr>
          </a:lstStyle>
          <a:p>
            <a:r>
              <a:rPr lang="en-SE" dirty="0"/>
              <a:t> </a:t>
            </a:r>
          </a:p>
        </p:txBody>
      </p:sp>
      <p:sp>
        <p:nvSpPr>
          <p:cNvPr id="5" name="Picture Placeholder 6">
            <a:extLst>
              <a:ext uri="{FF2B5EF4-FFF2-40B4-BE49-F238E27FC236}">
                <a16:creationId xmlns:a16="http://schemas.microsoft.com/office/drawing/2014/main" id="{E5633ECE-8645-EB97-6845-F9ECEC2E9419}"/>
              </a:ext>
            </a:extLst>
          </p:cNvPr>
          <p:cNvSpPr>
            <a:spLocks noGrp="1"/>
          </p:cNvSpPr>
          <p:nvPr>
            <p:ph type="pic" sz="quarter" idx="67" hasCustomPrompt="1"/>
          </p:nvPr>
        </p:nvSpPr>
        <p:spPr>
          <a:xfrm>
            <a:off x="18227376" y="500554"/>
            <a:ext cx="5619654" cy="6223001"/>
          </a:xfrm>
          <a:prstGeom prst="roundRect">
            <a:avLst>
              <a:gd name="adj" fmla="val 4991"/>
            </a:avLst>
          </a:prstGeom>
        </p:spPr>
        <p:txBody>
          <a:bodyPr/>
          <a:lstStyle>
            <a:lvl1pPr algn="ctr">
              <a:defRPr sz="1000"/>
            </a:lvl1pPr>
          </a:lstStyle>
          <a:p>
            <a:r>
              <a:rPr lang="en-SE" dirty="0"/>
              <a:t> </a:t>
            </a:r>
          </a:p>
        </p:txBody>
      </p:sp>
      <p:sp>
        <p:nvSpPr>
          <p:cNvPr id="14" name="Picture Placeholder 6">
            <a:extLst>
              <a:ext uri="{FF2B5EF4-FFF2-40B4-BE49-F238E27FC236}">
                <a16:creationId xmlns:a16="http://schemas.microsoft.com/office/drawing/2014/main" id="{3E1D340D-D1A7-A393-9EA3-B7F0A16EE898}"/>
              </a:ext>
            </a:extLst>
          </p:cNvPr>
          <p:cNvSpPr>
            <a:spLocks noGrp="1"/>
          </p:cNvSpPr>
          <p:nvPr>
            <p:ph type="pic" sz="quarter" idx="68" hasCustomPrompt="1"/>
          </p:nvPr>
        </p:nvSpPr>
        <p:spPr>
          <a:xfrm>
            <a:off x="536972" y="6990895"/>
            <a:ext cx="5619654" cy="6223001"/>
          </a:xfrm>
          <a:prstGeom prst="roundRect">
            <a:avLst>
              <a:gd name="adj" fmla="val 4991"/>
            </a:avLst>
          </a:prstGeom>
        </p:spPr>
        <p:txBody>
          <a:bodyPr/>
          <a:lstStyle>
            <a:lvl1pPr algn="ctr">
              <a:defRPr sz="1000"/>
            </a:lvl1pPr>
          </a:lstStyle>
          <a:p>
            <a:r>
              <a:rPr lang="en-SE" dirty="0"/>
              <a:t> </a:t>
            </a:r>
          </a:p>
        </p:txBody>
      </p:sp>
      <p:sp>
        <p:nvSpPr>
          <p:cNvPr id="15" name="Picture Placeholder 6">
            <a:extLst>
              <a:ext uri="{FF2B5EF4-FFF2-40B4-BE49-F238E27FC236}">
                <a16:creationId xmlns:a16="http://schemas.microsoft.com/office/drawing/2014/main" id="{BDFE6F1A-402A-057A-00D1-40CC3CA9BC29}"/>
              </a:ext>
            </a:extLst>
          </p:cNvPr>
          <p:cNvSpPr>
            <a:spLocks noGrp="1"/>
          </p:cNvSpPr>
          <p:nvPr>
            <p:ph type="pic" sz="quarter" idx="69" hasCustomPrompt="1"/>
          </p:nvPr>
        </p:nvSpPr>
        <p:spPr>
          <a:xfrm>
            <a:off x="6432001" y="6990895"/>
            <a:ext cx="5619654" cy="6223001"/>
          </a:xfrm>
          <a:prstGeom prst="roundRect">
            <a:avLst>
              <a:gd name="adj" fmla="val 4991"/>
            </a:avLst>
          </a:prstGeom>
        </p:spPr>
        <p:txBody>
          <a:bodyPr/>
          <a:lstStyle>
            <a:lvl1pPr algn="ctr">
              <a:defRPr sz="1000"/>
            </a:lvl1pPr>
          </a:lstStyle>
          <a:p>
            <a:r>
              <a:rPr lang="en-SE" dirty="0"/>
              <a:t> </a:t>
            </a:r>
          </a:p>
        </p:txBody>
      </p:sp>
      <p:sp>
        <p:nvSpPr>
          <p:cNvPr id="16" name="Picture Placeholder 6">
            <a:extLst>
              <a:ext uri="{FF2B5EF4-FFF2-40B4-BE49-F238E27FC236}">
                <a16:creationId xmlns:a16="http://schemas.microsoft.com/office/drawing/2014/main" id="{5C599B67-A92C-00E2-BEFF-9E9BEDC7EF14}"/>
              </a:ext>
            </a:extLst>
          </p:cNvPr>
          <p:cNvSpPr>
            <a:spLocks noGrp="1"/>
          </p:cNvSpPr>
          <p:nvPr>
            <p:ph type="pic" sz="quarter" idx="70" hasCustomPrompt="1"/>
          </p:nvPr>
        </p:nvSpPr>
        <p:spPr>
          <a:xfrm>
            <a:off x="12329688" y="6990895"/>
            <a:ext cx="5619654" cy="6223001"/>
          </a:xfrm>
          <a:prstGeom prst="roundRect">
            <a:avLst>
              <a:gd name="adj" fmla="val 4991"/>
            </a:avLst>
          </a:prstGeom>
        </p:spPr>
        <p:txBody>
          <a:bodyPr/>
          <a:lstStyle>
            <a:lvl1pPr algn="ctr">
              <a:defRPr sz="1000"/>
            </a:lvl1pPr>
          </a:lstStyle>
          <a:p>
            <a:r>
              <a:rPr lang="en-SE" dirty="0"/>
              <a:t> </a:t>
            </a:r>
          </a:p>
        </p:txBody>
      </p:sp>
      <p:sp>
        <p:nvSpPr>
          <p:cNvPr id="17" name="Picture Placeholder 6">
            <a:extLst>
              <a:ext uri="{FF2B5EF4-FFF2-40B4-BE49-F238E27FC236}">
                <a16:creationId xmlns:a16="http://schemas.microsoft.com/office/drawing/2014/main" id="{819B8F1E-1083-17DE-C453-0276A08FE5F6}"/>
              </a:ext>
            </a:extLst>
          </p:cNvPr>
          <p:cNvSpPr>
            <a:spLocks noGrp="1"/>
          </p:cNvSpPr>
          <p:nvPr>
            <p:ph type="pic" sz="quarter" idx="71" hasCustomPrompt="1"/>
          </p:nvPr>
        </p:nvSpPr>
        <p:spPr>
          <a:xfrm>
            <a:off x="18227376" y="6990895"/>
            <a:ext cx="5619654" cy="6223001"/>
          </a:xfrm>
          <a:prstGeom prst="roundRect">
            <a:avLst>
              <a:gd name="adj" fmla="val 4991"/>
            </a:avLst>
          </a:prstGeom>
        </p:spPr>
        <p:txBody>
          <a:bodyPr/>
          <a:lstStyle>
            <a:lvl1pPr algn="ctr">
              <a:defRPr sz="1000"/>
            </a:lvl1pPr>
          </a:lstStyle>
          <a:p>
            <a:r>
              <a:rPr lang="en-SE" dirty="0"/>
              <a:t> </a:t>
            </a:r>
          </a:p>
        </p:txBody>
      </p:sp>
    </p:spTree>
    <p:extLst>
      <p:ext uri="{BB962C8B-B14F-4D97-AF65-F5344CB8AC3E}">
        <p14:creationId xmlns:p14="http://schemas.microsoft.com/office/powerpoint/2010/main" val="22034693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 imgs grid – Dark">
    <p:bg>
      <p:bgRef idx="1001">
        <a:schemeClr val="bg2"/>
      </p:bgRef>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6FF60B1B-A2BD-19DF-E15E-B3510E9EDE4E}"/>
              </a:ext>
            </a:extLst>
          </p:cNvPr>
          <p:cNvSpPr>
            <a:spLocks noGrp="1"/>
          </p:cNvSpPr>
          <p:nvPr>
            <p:ph type="pic" sz="quarter" idx="40" hasCustomPrompt="1"/>
          </p:nvPr>
        </p:nvSpPr>
        <p:spPr>
          <a:xfrm>
            <a:off x="536972" y="500554"/>
            <a:ext cx="5619654" cy="6223001"/>
          </a:xfrm>
          <a:prstGeom prst="roundRect">
            <a:avLst>
              <a:gd name="adj" fmla="val 4991"/>
            </a:avLst>
          </a:prstGeom>
        </p:spPr>
        <p:txBody>
          <a:bodyPr/>
          <a:lstStyle>
            <a:lvl1pPr algn="ctr">
              <a:defRPr sz="1000"/>
            </a:lvl1pPr>
          </a:lstStyle>
          <a:p>
            <a:r>
              <a:rPr lang="en-SE" dirty="0"/>
              <a:t> </a:t>
            </a:r>
          </a:p>
        </p:txBody>
      </p:sp>
      <p:sp>
        <p:nvSpPr>
          <p:cNvPr id="3" name="Picture Placeholder 6">
            <a:extLst>
              <a:ext uri="{FF2B5EF4-FFF2-40B4-BE49-F238E27FC236}">
                <a16:creationId xmlns:a16="http://schemas.microsoft.com/office/drawing/2014/main" id="{C7D03A41-66DD-C80F-DF00-D1765FEB17CD}"/>
              </a:ext>
            </a:extLst>
          </p:cNvPr>
          <p:cNvSpPr>
            <a:spLocks noGrp="1"/>
          </p:cNvSpPr>
          <p:nvPr>
            <p:ph type="pic" sz="quarter" idx="65" hasCustomPrompt="1"/>
          </p:nvPr>
        </p:nvSpPr>
        <p:spPr>
          <a:xfrm>
            <a:off x="6432001" y="500554"/>
            <a:ext cx="5619654" cy="6223001"/>
          </a:xfrm>
          <a:prstGeom prst="roundRect">
            <a:avLst>
              <a:gd name="adj" fmla="val 4991"/>
            </a:avLst>
          </a:prstGeom>
        </p:spPr>
        <p:txBody>
          <a:bodyPr/>
          <a:lstStyle>
            <a:lvl1pPr algn="ctr">
              <a:defRPr sz="1000"/>
            </a:lvl1pPr>
          </a:lstStyle>
          <a:p>
            <a:r>
              <a:rPr lang="en-SE" dirty="0"/>
              <a:t> </a:t>
            </a:r>
          </a:p>
        </p:txBody>
      </p:sp>
      <p:sp>
        <p:nvSpPr>
          <p:cNvPr id="4" name="Picture Placeholder 6">
            <a:extLst>
              <a:ext uri="{FF2B5EF4-FFF2-40B4-BE49-F238E27FC236}">
                <a16:creationId xmlns:a16="http://schemas.microsoft.com/office/drawing/2014/main" id="{8538FE8F-42E1-5017-AD3E-6F0C23086DDC}"/>
              </a:ext>
            </a:extLst>
          </p:cNvPr>
          <p:cNvSpPr>
            <a:spLocks noGrp="1"/>
          </p:cNvSpPr>
          <p:nvPr>
            <p:ph type="pic" sz="quarter" idx="66" hasCustomPrompt="1"/>
          </p:nvPr>
        </p:nvSpPr>
        <p:spPr>
          <a:xfrm>
            <a:off x="12329688" y="500554"/>
            <a:ext cx="5619654" cy="6223001"/>
          </a:xfrm>
          <a:prstGeom prst="roundRect">
            <a:avLst>
              <a:gd name="adj" fmla="val 4991"/>
            </a:avLst>
          </a:prstGeom>
        </p:spPr>
        <p:txBody>
          <a:bodyPr/>
          <a:lstStyle>
            <a:lvl1pPr algn="ctr">
              <a:defRPr sz="1000"/>
            </a:lvl1pPr>
          </a:lstStyle>
          <a:p>
            <a:r>
              <a:rPr lang="en-SE" dirty="0"/>
              <a:t> </a:t>
            </a:r>
          </a:p>
        </p:txBody>
      </p:sp>
      <p:sp>
        <p:nvSpPr>
          <p:cNvPr id="5" name="Picture Placeholder 6">
            <a:extLst>
              <a:ext uri="{FF2B5EF4-FFF2-40B4-BE49-F238E27FC236}">
                <a16:creationId xmlns:a16="http://schemas.microsoft.com/office/drawing/2014/main" id="{FD25E6FC-7954-A95E-82D2-33A45946081B}"/>
              </a:ext>
            </a:extLst>
          </p:cNvPr>
          <p:cNvSpPr>
            <a:spLocks noGrp="1"/>
          </p:cNvSpPr>
          <p:nvPr>
            <p:ph type="pic" sz="quarter" idx="67" hasCustomPrompt="1"/>
          </p:nvPr>
        </p:nvSpPr>
        <p:spPr>
          <a:xfrm>
            <a:off x="18227376" y="500554"/>
            <a:ext cx="5619654" cy="6223001"/>
          </a:xfrm>
          <a:prstGeom prst="roundRect">
            <a:avLst>
              <a:gd name="adj" fmla="val 4991"/>
            </a:avLst>
          </a:prstGeom>
        </p:spPr>
        <p:txBody>
          <a:bodyPr/>
          <a:lstStyle>
            <a:lvl1pPr algn="ctr">
              <a:defRPr sz="1000"/>
            </a:lvl1pPr>
          </a:lstStyle>
          <a:p>
            <a:r>
              <a:rPr lang="en-SE" dirty="0"/>
              <a:t> </a:t>
            </a:r>
          </a:p>
        </p:txBody>
      </p:sp>
      <p:sp>
        <p:nvSpPr>
          <p:cNvPr id="6" name="Picture Placeholder 6">
            <a:extLst>
              <a:ext uri="{FF2B5EF4-FFF2-40B4-BE49-F238E27FC236}">
                <a16:creationId xmlns:a16="http://schemas.microsoft.com/office/drawing/2014/main" id="{7200B134-2984-D5A0-ED98-D641D3A41AF0}"/>
              </a:ext>
            </a:extLst>
          </p:cNvPr>
          <p:cNvSpPr>
            <a:spLocks noGrp="1"/>
          </p:cNvSpPr>
          <p:nvPr>
            <p:ph type="pic" sz="quarter" idx="68" hasCustomPrompt="1"/>
          </p:nvPr>
        </p:nvSpPr>
        <p:spPr>
          <a:xfrm>
            <a:off x="536972" y="6990895"/>
            <a:ext cx="5619654" cy="6223001"/>
          </a:xfrm>
          <a:prstGeom prst="roundRect">
            <a:avLst>
              <a:gd name="adj" fmla="val 4991"/>
            </a:avLst>
          </a:prstGeom>
        </p:spPr>
        <p:txBody>
          <a:bodyPr/>
          <a:lstStyle>
            <a:lvl1pPr algn="ctr">
              <a:defRPr sz="1000"/>
            </a:lvl1pPr>
          </a:lstStyle>
          <a:p>
            <a:r>
              <a:rPr lang="en-SE" dirty="0"/>
              <a:t> </a:t>
            </a:r>
          </a:p>
        </p:txBody>
      </p:sp>
      <p:sp>
        <p:nvSpPr>
          <p:cNvPr id="7" name="Picture Placeholder 6">
            <a:extLst>
              <a:ext uri="{FF2B5EF4-FFF2-40B4-BE49-F238E27FC236}">
                <a16:creationId xmlns:a16="http://schemas.microsoft.com/office/drawing/2014/main" id="{09BFE7DF-E04B-18C6-E28D-0B59D904AFD1}"/>
              </a:ext>
            </a:extLst>
          </p:cNvPr>
          <p:cNvSpPr>
            <a:spLocks noGrp="1"/>
          </p:cNvSpPr>
          <p:nvPr>
            <p:ph type="pic" sz="quarter" idx="69" hasCustomPrompt="1"/>
          </p:nvPr>
        </p:nvSpPr>
        <p:spPr>
          <a:xfrm>
            <a:off x="6432001" y="6990895"/>
            <a:ext cx="5619654" cy="6223001"/>
          </a:xfrm>
          <a:prstGeom prst="roundRect">
            <a:avLst>
              <a:gd name="adj" fmla="val 4991"/>
            </a:avLst>
          </a:prstGeom>
        </p:spPr>
        <p:txBody>
          <a:bodyPr/>
          <a:lstStyle>
            <a:lvl1pPr algn="ctr">
              <a:defRPr sz="1000"/>
            </a:lvl1pPr>
          </a:lstStyle>
          <a:p>
            <a:r>
              <a:rPr lang="en-SE" dirty="0"/>
              <a:t> </a:t>
            </a:r>
          </a:p>
        </p:txBody>
      </p:sp>
      <p:sp>
        <p:nvSpPr>
          <p:cNvPr id="8" name="Picture Placeholder 6">
            <a:extLst>
              <a:ext uri="{FF2B5EF4-FFF2-40B4-BE49-F238E27FC236}">
                <a16:creationId xmlns:a16="http://schemas.microsoft.com/office/drawing/2014/main" id="{3E1910AB-0E29-59D6-54B1-4CFB88EE7367}"/>
              </a:ext>
            </a:extLst>
          </p:cNvPr>
          <p:cNvSpPr>
            <a:spLocks noGrp="1"/>
          </p:cNvSpPr>
          <p:nvPr>
            <p:ph type="pic" sz="quarter" idx="70" hasCustomPrompt="1"/>
          </p:nvPr>
        </p:nvSpPr>
        <p:spPr>
          <a:xfrm>
            <a:off x="12329688" y="6990895"/>
            <a:ext cx="5619654" cy="6223001"/>
          </a:xfrm>
          <a:prstGeom prst="roundRect">
            <a:avLst>
              <a:gd name="adj" fmla="val 4991"/>
            </a:avLst>
          </a:prstGeom>
        </p:spPr>
        <p:txBody>
          <a:bodyPr/>
          <a:lstStyle>
            <a:lvl1pPr algn="ctr">
              <a:defRPr sz="1000"/>
            </a:lvl1pPr>
          </a:lstStyle>
          <a:p>
            <a:r>
              <a:rPr lang="en-SE" dirty="0"/>
              <a:t> </a:t>
            </a:r>
          </a:p>
        </p:txBody>
      </p:sp>
      <p:sp>
        <p:nvSpPr>
          <p:cNvPr id="9" name="Picture Placeholder 6">
            <a:extLst>
              <a:ext uri="{FF2B5EF4-FFF2-40B4-BE49-F238E27FC236}">
                <a16:creationId xmlns:a16="http://schemas.microsoft.com/office/drawing/2014/main" id="{112B3C82-F025-938B-C8E5-8BE989754002}"/>
              </a:ext>
            </a:extLst>
          </p:cNvPr>
          <p:cNvSpPr>
            <a:spLocks noGrp="1"/>
          </p:cNvSpPr>
          <p:nvPr>
            <p:ph type="pic" sz="quarter" idx="71" hasCustomPrompt="1"/>
          </p:nvPr>
        </p:nvSpPr>
        <p:spPr>
          <a:xfrm>
            <a:off x="18227376" y="6990895"/>
            <a:ext cx="5619654" cy="6223001"/>
          </a:xfrm>
          <a:prstGeom prst="roundRect">
            <a:avLst>
              <a:gd name="adj" fmla="val 4991"/>
            </a:avLst>
          </a:prstGeom>
        </p:spPr>
        <p:txBody>
          <a:bodyPr/>
          <a:lstStyle>
            <a:lvl1pPr algn="ctr">
              <a:defRPr sz="1000"/>
            </a:lvl1pPr>
          </a:lstStyle>
          <a:p>
            <a:r>
              <a:rPr lang="en-SE" dirty="0"/>
              <a:t> </a:t>
            </a:r>
          </a:p>
        </p:txBody>
      </p:sp>
    </p:spTree>
    <p:extLst>
      <p:ext uri="{BB962C8B-B14F-4D97-AF65-F5344CB8AC3E}">
        <p14:creationId xmlns:p14="http://schemas.microsoft.com/office/powerpoint/2010/main" val="1655054576"/>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2 imgs grid">
    <p:spTree>
      <p:nvGrpSpPr>
        <p:cNvPr id="1" name=""/>
        <p:cNvGrpSpPr/>
        <p:nvPr/>
      </p:nvGrpSpPr>
      <p:grpSpPr>
        <a:xfrm>
          <a:off x="0" y="0"/>
          <a:ext cx="0" cy="0"/>
          <a:chOff x="0" y="0"/>
          <a:chExt cx="0" cy="0"/>
        </a:xfrm>
      </p:grpSpPr>
      <p:sp>
        <p:nvSpPr>
          <p:cNvPr id="14" name="Picture Placeholder 6">
            <a:extLst>
              <a:ext uri="{FF2B5EF4-FFF2-40B4-BE49-F238E27FC236}">
                <a16:creationId xmlns:a16="http://schemas.microsoft.com/office/drawing/2014/main" id="{C712A2B8-8608-0CA6-9D4C-D56E242484A4}"/>
              </a:ext>
            </a:extLst>
          </p:cNvPr>
          <p:cNvSpPr>
            <a:spLocks noGrp="1"/>
          </p:cNvSpPr>
          <p:nvPr>
            <p:ph type="pic" sz="quarter" idx="40" hasCustomPrompt="1"/>
          </p:nvPr>
        </p:nvSpPr>
        <p:spPr>
          <a:xfrm>
            <a:off x="536972" y="-564944"/>
            <a:ext cx="5619654" cy="6223001"/>
          </a:xfrm>
          <a:prstGeom prst="roundRect">
            <a:avLst>
              <a:gd name="adj" fmla="val 4991"/>
            </a:avLst>
          </a:prstGeom>
        </p:spPr>
        <p:txBody>
          <a:bodyPr/>
          <a:lstStyle>
            <a:lvl1pPr algn="ctr">
              <a:defRPr sz="1000"/>
            </a:lvl1pPr>
          </a:lstStyle>
          <a:p>
            <a:r>
              <a:rPr lang="en-SE" dirty="0"/>
              <a:t> </a:t>
            </a:r>
          </a:p>
        </p:txBody>
      </p:sp>
      <p:sp>
        <p:nvSpPr>
          <p:cNvPr id="15" name="Picture Placeholder 6">
            <a:extLst>
              <a:ext uri="{FF2B5EF4-FFF2-40B4-BE49-F238E27FC236}">
                <a16:creationId xmlns:a16="http://schemas.microsoft.com/office/drawing/2014/main" id="{23E7BA30-2744-E0A7-28BA-EC0822A73BDD}"/>
              </a:ext>
            </a:extLst>
          </p:cNvPr>
          <p:cNvSpPr>
            <a:spLocks noGrp="1"/>
          </p:cNvSpPr>
          <p:nvPr>
            <p:ph type="pic" sz="quarter" idx="65" hasCustomPrompt="1"/>
          </p:nvPr>
        </p:nvSpPr>
        <p:spPr>
          <a:xfrm>
            <a:off x="6432001" y="-2743841"/>
            <a:ext cx="5619654" cy="6223001"/>
          </a:xfrm>
          <a:prstGeom prst="roundRect">
            <a:avLst>
              <a:gd name="adj" fmla="val 4991"/>
            </a:avLst>
          </a:prstGeom>
        </p:spPr>
        <p:txBody>
          <a:bodyPr/>
          <a:lstStyle>
            <a:lvl1pPr algn="ctr">
              <a:defRPr sz="1000"/>
            </a:lvl1pPr>
          </a:lstStyle>
          <a:p>
            <a:r>
              <a:rPr lang="en-SE" dirty="0"/>
              <a:t> </a:t>
            </a:r>
          </a:p>
        </p:txBody>
      </p:sp>
      <p:sp>
        <p:nvSpPr>
          <p:cNvPr id="16" name="Picture Placeholder 6">
            <a:extLst>
              <a:ext uri="{FF2B5EF4-FFF2-40B4-BE49-F238E27FC236}">
                <a16:creationId xmlns:a16="http://schemas.microsoft.com/office/drawing/2014/main" id="{974A9612-099B-458C-6510-2800444301A4}"/>
              </a:ext>
            </a:extLst>
          </p:cNvPr>
          <p:cNvSpPr>
            <a:spLocks noGrp="1"/>
          </p:cNvSpPr>
          <p:nvPr>
            <p:ph type="pic" sz="quarter" idx="66" hasCustomPrompt="1"/>
          </p:nvPr>
        </p:nvSpPr>
        <p:spPr>
          <a:xfrm>
            <a:off x="12329688" y="-1251447"/>
            <a:ext cx="5619654" cy="6223001"/>
          </a:xfrm>
          <a:prstGeom prst="roundRect">
            <a:avLst>
              <a:gd name="adj" fmla="val 4991"/>
            </a:avLst>
          </a:prstGeom>
        </p:spPr>
        <p:txBody>
          <a:bodyPr/>
          <a:lstStyle>
            <a:lvl1pPr algn="ctr">
              <a:defRPr sz="1000"/>
            </a:lvl1pPr>
          </a:lstStyle>
          <a:p>
            <a:r>
              <a:rPr lang="en-SE" dirty="0"/>
              <a:t> </a:t>
            </a:r>
          </a:p>
        </p:txBody>
      </p:sp>
      <p:sp>
        <p:nvSpPr>
          <p:cNvPr id="17" name="Picture Placeholder 6">
            <a:extLst>
              <a:ext uri="{FF2B5EF4-FFF2-40B4-BE49-F238E27FC236}">
                <a16:creationId xmlns:a16="http://schemas.microsoft.com/office/drawing/2014/main" id="{E49A1EB1-1BDA-5055-A6B8-736E1D4875AE}"/>
              </a:ext>
            </a:extLst>
          </p:cNvPr>
          <p:cNvSpPr>
            <a:spLocks noGrp="1"/>
          </p:cNvSpPr>
          <p:nvPr>
            <p:ph type="pic" sz="quarter" idx="67" hasCustomPrompt="1"/>
          </p:nvPr>
        </p:nvSpPr>
        <p:spPr>
          <a:xfrm>
            <a:off x="18227376" y="-2743842"/>
            <a:ext cx="5619654" cy="6223001"/>
          </a:xfrm>
          <a:prstGeom prst="roundRect">
            <a:avLst>
              <a:gd name="adj" fmla="val 4991"/>
            </a:avLst>
          </a:prstGeom>
        </p:spPr>
        <p:txBody>
          <a:bodyPr/>
          <a:lstStyle>
            <a:lvl1pPr algn="ctr">
              <a:defRPr sz="1000"/>
            </a:lvl1pPr>
          </a:lstStyle>
          <a:p>
            <a:r>
              <a:rPr lang="en-SE" dirty="0"/>
              <a:t> </a:t>
            </a:r>
          </a:p>
        </p:txBody>
      </p:sp>
      <p:sp>
        <p:nvSpPr>
          <p:cNvPr id="18" name="Picture Placeholder 6">
            <a:extLst>
              <a:ext uri="{FF2B5EF4-FFF2-40B4-BE49-F238E27FC236}">
                <a16:creationId xmlns:a16="http://schemas.microsoft.com/office/drawing/2014/main" id="{0F910EF6-169F-4F56-17F7-6ADBC80A81CB}"/>
              </a:ext>
            </a:extLst>
          </p:cNvPr>
          <p:cNvSpPr>
            <a:spLocks noGrp="1"/>
          </p:cNvSpPr>
          <p:nvPr>
            <p:ph type="pic" sz="quarter" idx="68" hasCustomPrompt="1"/>
          </p:nvPr>
        </p:nvSpPr>
        <p:spPr>
          <a:xfrm>
            <a:off x="18227376" y="3750743"/>
            <a:ext cx="5619654" cy="6223001"/>
          </a:xfrm>
          <a:prstGeom prst="roundRect">
            <a:avLst>
              <a:gd name="adj" fmla="val 4991"/>
            </a:avLst>
          </a:prstGeom>
        </p:spPr>
        <p:txBody>
          <a:bodyPr/>
          <a:lstStyle>
            <a:lvl1pPr algn="ctr">
              <a:defRPr sz="1000"/>
            </a:lvl1pPr>
          </a:lstStyle>
          <a:p>
            <a:r>
              <a:rPr lang="en-SE" dirty="0"/>
              <a:t> </a:t>
            </a:r>
          </a:p>
        </p:txBody>
      </p:sp>
      <p:sp>
        <p:nvSpPr>
          <p:cNvPr id="19" name="Picture Placeholder 6">
            <a:extLst>
              <a:ext uri="{FF2B5EF4-FFF2-40B4-BE49-F238E27FC236}">
                <a16:creationId xmlns:a16="http://schemas.microsoft.com/office/drawing/2014/main" id="{C4023CC9-08B9-F69A-083D-014C252791E2}"/>
              </a:ext>
            </a:extLst>
          </p:cNvPr>
          <p:cNvSpPr>
            <a:spLocks noGrp="1"/>
          </p:cNvSpPr>
          <p:nvPr>
            <p:ph type="pic" sz="quarter" idx="69" hasCustomPrompt="1"/>
          </p:nvPr>
        </p:nvSpPr>
        <p:spPr>
          <a:xfrm>
            <a:off x="12329688" y="5243137"/>
            <a:ext cx="5619654" cy="6223001"/>
          </a:xfrm>
          <a:prstGeom prst="roundRect">
            <a:avLst>
              <a:gd name="adj" fmla="val 4991"/>
            </a:avLst>
          </a:prstGeom>
        </p:spPr>
        <p:txBody>
          <a:bodyPr/>
          <a:lstStyle>
            <a:lvl1pPr algn="ctr">
              <a:defRPr sz="1000"/>
            </a:lvl1pPr>
          </a:lstStyle>
          <a:p>
            <a:r>
              <a:rPr lang="en-SE" dirty="0"/>
              <a:t> </a:t>
            </a:r>
          </a:p>
        </p:txBody>
      </p:sp>
      <p:sp>
        <p:nvSpPr>
          <p:cNvPr id="20" name="Picture Placeholder 6">
            <a:extLst>
              <a:ext uri="{FF2B5EF4-FFF2-40B4-BE49-F238E27FC236}">
                <a16:creationId xmlns:a16="http://schemas.microsoft.com/office/drawing/2014/main" id="{42151B55-FFAD-4CCC-82FF-23CE2750A68D}"/>
              </a:ext>
            </a:extLst>
          </p:cNvPr>
          <p:cNvSpPr>
            <a:spLocks noGrp="1"/>
          </p:cNvSpPr>
          <p:nvPr>
            <p:ph type="pic" sz="quarter" idx="70" hasCustomPrompt="1"/>
          </p:nvPr>
        </p:nvSpPr>
        <p:spPr>
          <a:xfrm>
            <a:off x="6432001" y="3746498"/>
            <a:ext cx="5619654" cy="6223001"/>
          </a:xfrm>
          <a:prstGeom prst="roundRect">
            <a:avLst>
              <a:gd name="adj" fmla="val 4991"/>
            </a:avLst>
          </a:prstGeom>
        </p:spPr>
        <p:txBody>
          <a:bodyPr/>
          <a:lstStyle>
            <a:lvl1pPr algn="ctr">
              <a:defRPr sz="1000"/>
            </a:lvl1pPr>
          </a:lstStyle>
          <a:p>
            <a:r>
              <a:rPr lang="en-SE" dirty="0"/>
              <a:t> </a:t>
            </a:r>
          </a:p>
        </p:txBody>
      </p:sp>
      <p:sp>
        <p:nvSpPr>
          <p:cNvPr id="21" name="Picture Placeholder 6">
            <a:extLst>
              <a:ext uri="{FF2B5EF4-FFF2-40B4-BE49-F238E27FC236}">
                <a16:creationId xmlns:a16="http://schemas.microsoft.com/office/drawing/2014/main" id="{0FB06F33-D922-F676-D9DE-19DB1DFFEF67}"/>
              </a:ext>
            </a:extLst>
          </p:cNvPr>
          <p:cNvSpPr>
            <a:spLocks noGrp="1"/>
          </p:cNvSpPr>
          <p:nvPr>
            <p:ph type="pic" sz="quarter" idx="71" hasCustomPrompt="1"/>
          </p:nvPr>
        </p:nvSpPr>
        <p:spPr>
          <a:xfrm>
            <a:off x="536972" y="5925395"/>
            <a:ext cx="5619654" cy="6223001"/>
          </a:xfrm>
          <a:prstGeom prst="roundRect">
            <a:avLst>
              <a:gd name="adj" fmla="val 4991"/>
            </a:avLst>
          </a:prstGeom>
        </p:spPr>
        <p:txBody>
          <a:bodyPr/>
          <a:lstStyle>
            <a:lvl1pPr algn="ctr">
              <a:defRPr sz="1000"/>
            </a:lvl1pPr>
          </a:lstStyle>
          <a:p>
            <a:r>
              <a:rPr lang="en-SE" dirty="0"/>
              <a:t> </a:t>
            </a:r>
          </a:p>
        </p:txBody>
      </p:sp>
      <p:sp>
        <p:nvSpPr>
          <p:cNvPr id="22" name="Picture Placeholder 6">
            <a:extLst>
              <a:ext uri="{FF2B5EF4-FFF2-40B4-BE49-F238E27FC236}">
                <a16:creationId xmlns:a16="http://schemas.microsoft.com/office/drawing/2014/main" id="{E08817D8-9A03-8FE7-C571-BD323BE0A806}"/>
              </a:ext>
            </a:extLst>
          </p:cNvPr>
          <p:cNvSpPr>
            <a:spLocks noGrp="1"/>
          </p:cNvSpPr>
          <p:nvPr>
            <p:ph type="pic" sz="quarter" idx="72" hasCustomPrompt="1"/>
          </p:nvPr>
        </p:nvSpPr>
        <p:spPr>
          <a:xfrm>
            <a:off x="536972" y="12415736"/>
            <a:ext cx="5619654" cy="6223001"/>
          </a:xfrm>
          <a:prstGeom prst="roundRect">
            <a:avLst>
              <a:gd name="adj" fmla="val 4991"/>
            </a:avLst>
          </a:prstGeom>
        </p:spPr>
        <p:txBody>
          <a:bodyPr/>
          <a:lstStyle>
            <a:lvl1pPr algn="ctr">
              <a:defRPr sz="1000"/>
            </a:lvl1pPr>
          </a:lstStyle>
          <a:p>
            <a:r>
              <a:rPr lang="en-SE" dirty="0"/>
              <a:t> </a:t>
            </a:r>
          </a:p>
        </p:txBody>
      </p:sp>
      <p:sp>
        <p:nvSpPr>
          <p:cNvPr id="23" name="Picture Placeholder 6">
            <a:extLst>
              <a:ext uri="{FF2B5EF4-FFF2-40B4-BE49-F238E27FC236}">
                <a16:creationId xmlns:a16="http://schemas.microsoft.com/office/drawing/2014/main" id="{0AB11BD1-1359-64CC-9D8D-7F57925ABD52}"/>
              </a:ext>
            </a:extLst>
          </p:cNvPr>
          <p:cNvSpPr>
            <a:spLocks noGrp="1"/>
          </p:cNvSpPr>
          <p:nvPr>
            <p:ph type="pic" sz="quarter" idx="73" hasCustomPrompt="1"/>
          </p:nvPr>
        </p:nvSpPr>
        <p:spPr>
          <a:xfrm>
            <a:off x="6432001" y="10236839"/>
            <a:ext cx="5619654" cy="6223001"/>
          </a:xfrm>
          <a:prstGeom prst="roundRect">
            <a:avLst>
              <a:gd name="adj" fmla="val 4991"/>
            </a:avLst>
          </a:prstGeom>
        </p:spPr>
        <p:txBody>
          <a:bodyPr/>
          <a:lstStyle>
            <a:lvl1pPr algn="ctr">
              <a:defRPr sz="1000"/>
            </a:lvl1pPr>
          </a:lstStyle>
          <a:p>
            <a:r>
              <a:rPr lang="en-SE" dirty="0"/>
              <a:t> </a:t>
            </a:r>
          </a:p>
        </p:txBody>
      </p:sp>
      <p:sp>
        <p:nvSpPr>
          <p:cNvPr id="24" name="Picture Placeholder 6">
            <a:extLst>
              <a:ext uri="{FF2B5EF4-FFF2-40B4-BE49-F238E27FC236}">
                <a16:creationId xmlns:a16="http://schemas.microsoft.com/office/drawing/2014/main" id="{46538330-01A5-FA10-1289-DB5D2F13B5CB}"/>
              </a:ext>
            </a:extLst>
          </p:cNvPr>
          <p:cNvSpPr>
            <a:spLocks noGrp="1"/>
          </p:cNvSpPr>
          <p:nvPr>
            <p:ph type="pic" sz="quarter" idx="74" hasCustomPrompt="1"/>
          </p:nvPr>
        </p:nvSpPr>
        <p:spPr>
          <a:xfrm>
            <a:off x="12329688" y="11733476"/>
            <a:ext cx="5619654" cy="6223001"/>
          </a:xfrm>
          <a:prstGeom prst="roundRect">
            <a:avLst>
              <a:gd name="adj" fmla="val 4991"/>
            </a:avLst>
          </a:prstGeom>
        </p:spPr>
        <p:txBody>
          <a:bodyPr/>
          <a:lstStyle>
            <a:lvl1pPr algn="ctr">
              <a:defRPr sz="1000"/>
            </a:lvl1pPr>
          </a:lstStyle>
          <a:p>
            <a:r>
              <a:rPr lang="en-SE" dirty="0"/>
              <a:t> </a:t>
            </a:r>
          </a:p>
        </p:txBody>
      </p:sp>
      <p:sp>
        <p:nvSpPr>
          <p:cNvPr id="25" name="Picture Placeholder 6">
            <a:extLst>
              <a:ext uri="{FF2B5EF4-FFF2-40B4-BE49-F238E27FC236}">
                <a16:creationId xmlns:a16="http://schemas.microsoft.com/office/drawing/2014/main" id="{5E1298D4-12C4-E602-BEA4-DFF90058DECA}"/>
              </a:ext>
            </a:extLst>
          </p:cNvPr>
          <p:cNvSpPr>
            <a:spLocks noGrp="1"/>
          </p:cNvSpPr>
          <p:nvPr>
            <p:ph type="pic" sz="quarter" idx="75" hasCustomPrompt="1"/>
          </p:nvPr>
        </p:nvSpPr>
        <p:spPr>
          <a:xfrm>
            <a:off x="18227376" y="10253803"/>
            <a:ext cx="5619654" cy="6223001"/>
          </a:xfrm>
          <a:prstGeom prst="roundRect">
            <a:avLst>
              <a:gd name="adj" fmla="val 4991"/>
            </a:avLst>
          </a:prstGeom>
        </p:spPr>
        <p:txBody>
          <a:bodyPr/>
          <a:lstStyle>
            <a:lvl1pPr algn="ctr">
              <a:defRPr sz="1000"/>
            </a:lvl1pPr>
          </a:lstStyle>
          <a:p>
            <a:r>
              <a:rPr lang="en-SE" dirty="0"/>
              <a:t> </a:t>
            </a:r>
          </a:p>
        </p:txBody>
      </p:sp>
    </p:spTree>
    <p:extLst>
      <p:ext uri="{BB962C8B-B14F-4D97-AF65-F5344CB8AC3E}">
        <p14:creationId xmlns:p14="http://schemas.microsoft.com/office/powerpoint/2010/main" val="23575544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 imgs grid – Dark">
    <p:bg>
      <p:bgRef idx="1001">
        <a:schemeClr val="bg2"/>
      </p:bgRef>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75D71C5C-FC50-3623-A424-B06CEA7E42C2}"/>
              </a:ext>
            </a:extLst>
          </p:cNvPr>
          <p:cNvSpPr>
            <a:spLocks noGrp="1"/>
          </p:cNvSpPr>
          <p:nvPr>
            <p:ph type="pic" sz="quarter" idx="40" hasCustomPrompt="1"/>
          </p:nvPr>
        </p:nvSpPr>
        <p:spPr>
          <a:xfrm>
            <a:off x="536972" y="-564944"/>
            <a:ext cx="5619654" cy="6223001"/>
          </a:xfrm>
          <a:prstGeom prst="roundRect">
            <a:avLst>
              <a:gd name="adj" fmla="val 4991"/>
            </a:avLst>
          </a:prstGeom>
        </p:spPr>
        <p:txBody>
          <a:bodyPr/>
          <a:lstStyle>
            <a:lvl1pPr algn="ctr">
              <a:defRPr sz="1000"/>
            </a:lvl1pPr>
          </a:lstStyle>
          <a:p>
            <a:r>
              <a:rPr lang="en-SE" dirty="0"/>
              <a:t> </a:t>
            </a:r>
          </a:p>
        </p:txBody>
      </p:sp>
      <p:sp>
        <p:nvSpPr>
          <p:cNvPr id="3" name="Picture Placeholder 6">
            <a:extLst>
              <a:ext uri="{FF2B5EF4-FFF2-40B4-BE49-F238E27FC236}">
                <a16:creationId xmlns:a16="http://schemas.microsoft.com/office/drawing/2014/main" id="{FD157C8B-47DA-FF2C-787E-48091D0374FF}"/>
              </a:ext>
            </a:extLst>
          </p:cNvPr>
          <p:cNvSpPr>
            <a:spLocks noGrp="1"/>
          </p:cNvSpPr>
          <p:nvPr>
            <p:ph type="pic" sz="quarter" idx="65" hasCustomPrompt="1"/>
          </p:nvPr>
        </p:nvSpPr>
        <p:spPr>
          <a:xfrm>
            <a:off x="6432001" y="-2743841"/>
            <a:ext cx="5619654" cy="6223001"/>
          </a:xfrm>
          <a:prstGeom prst="roundRect">
            <a:avLst>
              <a:gd name="adj" fmla="val 4991"/>
            </a:avLst>
          </a:prstGeom>
        </p:spPr>
        <p:txBody>
          <a:bodyPr/>
          <a:lstStyle>
            <a:lvl1pPr algn="ctr">
              <a:defRPr sz="1000"/>
            </a:lvl1pPr>
          </a:lstStyle>
          <a:p>
            <a:r>
              <a:rPr lang="en-SE" dirty="0"/>
              <a:t> </a:t>
            </a:r>
          </a:p>
        </p:txBody>
      </p:sp>
      <p:sp>
        <p:nvSpPr>
          <p:cNvPr id="4" name="Picture Placeholder 6">
            <a:extLst>
              <a:ext uri="{FF2B5EF4-FFF2-40B4-BE49-F238E27FC236}">
                <a16:creationId xmlns:a16="http://schemas.microsoft.com/office/drawing/2014/main" id="{0948CB32-3FAD-F6C1-978F-8B2CEC911CC6}"/>
              </a:ext>
            </a:extLst>
          </p:cNvPr>
          <p:cNvSpPr>
            <a:spLocks noGrp="1"/>
          </p:cNvSpPr>
          <p:nvPr>
            <p:ph type="pic" sz="quarter" idx="66" hasCustomPrompt="1"/>
          </p:nvPr>
        </p:nvSpPr>
        <p:spPr>
          <a:xfrm>
            <a:off x="12329688" y="-1251447"/>
            <a:ext cx="5619654" cy="6223001"/>
          </a:xfrm>
          <a:prstGeom prst="roundRect">
            <a:avLst>
              <a:gd name="adj" fmla="val 4991"/>
            </a:avLst>
          </a:prstGeom>
        </p:spPr>
        <p:txBody>
          <a:bodyPr/>
          <a:lstStyle>
            <a:lvl1pPr algn="ctr">
              <a:defRPr sz="1000"/>
            </a:lvl1pPr>
          </a:lstStyle>
          <a:p>
            <a:r>
              <a:rPr lang="en-SE" dirty="0"/>
              <a:t> </a:t>
            </a:r>
          </a:p>
        </p:txBody>
      </p:sp>
      <p:sp>
        <p:nvSpPr>
          <p:cNvPr id="5" name="Picture Placeholder 6">
            <a:extLst>
              <a:ext uri="{FF2B5EF4-FFF2-40B4-BE49-F238E27FC236}">
                <a16:creationId xmlns:a16="http://schemas.microsoft.com/office/drawing/2014/main" id="{730E5391-2204-8094-ABB1-86F1B81B1D33}"/>
              </a:ext>
            </a:extLst>
          </p:cNvPr>
          <p:cNvSpPr>
            <a:spLocks noGrp="1"/>
          </p:cNvSpPr>
          <p:nvPr>
            <p:ph type="pic" sz="quarter" idx="67" hasCustomPrompt="1"/>
          </p:nvPr>
        </p:nvSpPr>
        <p:spPr>
          <a:xfrm>
            <a:off x="18227376" y="-2743842"/>
            <a:ext cx="5619654" cy="6223001"/>
          </a:xfrm>
          <a:prstGeom prst="roundRect">
            <a:avLst>
              <a:gd name="adj" fmla="val 4991"/>
            </a:avLst>
          </a:prstGeom>
        </p:spPr>
        <p:txBody>
          <a:bodyPr/>
          <a:lstStyle>
            <a:lvl1pPr algn="ctr">
              <a:defRPr sz="1000"/>
            </a:lvl1pPr>
          </a:lstStyle>
          <a:p>
            <a:r>
              <a:rPr lang="en-SE" dirty="0"/>
              <a:t> </a:t>
            </a:r>
          </a:p>
        </p:txBody>
      </p:sp>
      <p:sp>
        <p:nvSpPr>
          <p:cNvPr id="6" name="Picture Placeholder 6">
            <a:extLst>
              <a:ext uri="{FF2B5EF4-FFF2-40B4-BE49-F238E27FC236}">
                <a16:creationId xmlns:a16="http://schemas.microsoft.com/office/drawing/2014/main" id="{E3316012-9BAD-B018-ED71-CBD5EC5A143E}"/>
              </a:ext>
            </a:extLst>
          </p:cNvPr>
          <p:cNvSpPr>
            <a:spLocks noGrp="1"/>
          </p:cNvSpPr>
          <p:nvPr>
            <p:ph type="pic" sz="quarter" idx="68" hasCustomPrompt="1"/>
          </p:nvPr>
        </p:nvSpPr>
        <p:spPr>
          <a:xfrm>
            <a:off x="18227376" y="3750743"/>
            <a:ext cx="5619654" cy="6223001"/>
          </a:xfrm>
          <a:prstGeom prst="roundRect">
            <a:avLst>
              <a:gd name="adj" fmla="val 4991"/>
            </a:avLst>
          </a:prstGeom>
        </p:spPr>
        <p:txBody>
          <a:bodyPr/>
          <a:lstStyle>
            <a:lvl1pPr algn="ctr">
              <a:defRPr sz="1000"/>
            </a:lvl1pPr>
          </a:lstStyle>
          <a:p>
            <a:r>
              <a:rPr lang="en-SE" dirty="0"/>
              <a:t> </a:t>
            </a:r>
          </a:p>
        </p:txBody>
      </p:sp>
      <p:sp>
        <p:nvSpPr>
          <p:cNvPr id="7" name="Picture Placeholder 6">
            <a:extLst>
              <a:ext uri="{FF2B5EF4-FFF2-40B4-BE49-F238E27FC236}">
                <a16:creationId xmlns:a16="http://schemas.microsoft.com/office/drawing/2014/main" id="{3ABA4662-82BA-C38D-F2B9-A2B240B8C831}"/>
              </a:ext>
            </a:extLst>
          </p:cNvPr>
          <p:cNvSpPr>
            <a:spLocks noGrp="1"/>
          </p:cNvSpPr>
          <p:nvPr>
            <p:ph type="pic" sz="quarter" idx="69" hasCustomPrompt="1"/>
          </p:nvPr>
        </p:nvSpPr>
        <p:spPr>
          <a:xfrm>
            <a:off x="12329688" y="5243137"/>
            <a:ext cx="5619654" cy="6223001"/>
          </a:xfrm>
          <a:prstGeom prst="roundRect">
            <a:avLst>
              <a:gd name="adj" fmla="val 4991"/>
            </a:avLst>
          </a:prstGeom>
        </p:spPr>
        <p:txBody>
          <a:bodyPr/>
          <a:lstStyle>
            <a:lvl1pPr algn="ctr">
              <a:defRPr sz="1000"/>
            </a:lvl1pPr>
          </a:lstStyle>
          <a:p>
            <a:r>
              <a:rPr lang="en-SE" dirty="0"/>
              <a:t> </a:t>
            </a:r>
          </a:p>
        </p:txBody>
      </p:sp>
      <p:sp>
        <p:nvSpPr>
          <p:cNvPr id="8" name="Picture Placeholder 6">
            <a:extLst>
              <a:ext uri="{FF2B5EF4-FFF2-40B4-BE49-F238E27FC236}">
                <a16:creationId xmlns:a16="http://schemas.microsoft.com/office/drawing/2014/main" id="{6B9D4A12-94A3-7D51-0870-A47EB34DF7D5}"/>
              </a:ext>
            </a:extLst>
          </p:cNvPr>
          <p:cNvSpPr>
            <a:spLocks noGrp="1"/>
          </p:cNvSpPr>
          <p:nvPr>
            <p:ph type="pic" sz="quarter" idx="70" hasCustomPrompt="1"/>
          </p:nvPr>
        </p:nvSpPr>
        <p:spPr>
          <a:xfrm>
            <a:off x="6432001" y="3746498"/>
            <a:ext cx="5619654" cy="6223001"/>
          </a:xfrm>
          <a:prstGeom prst="roundRect">
            <a:avLst>
              <a:gd name="adj" fmla="val 4991"/>
            </a:avLst>
          </a:prstGeom>
        </p:spPr>
        <p:txBody>
          <a:bodyPr/>
          <a:lstStyle>
            <a:lvl1pPr algn="ctr">
              <a:defRPr sz="1000"/>
            </a:lvl1pPr>
          </a:lstStyle>
          <a:p>
            <a:r>
              <a:rPr lang="en-SE" dirty="0"/>
              <a:t> </a:t>
            </a:r>
          </a:p>
        </p:txBody>
      </p:sp>
      <p:sp>
        <p:nvSpPr>
          <p:cNvPr id="9" name="Picture Placeholder 6">
            <a:extLst>
              <a:ext uri="{FF2B5EF4-FFF2-40B4-BE49-F238E27FC236}">
                <a16:creationId xmlns:a16="http://schemas.microsoft.com/office/drawing/2014/main" id="{81C58C0B-A6CC-86E5-0C8D-42BED4B301DD}"/>
              </a:ext>
            </a:extLst>
          </p:cNvPr>
          <p:cNvSpPr>
            <a:spLocks noGrp="1"/>
          </p:cNvSpPr>
          <p:nvPr>
            <p:ph type="pic" sz="quarter" idx="71" hasCustomPrompt="1"/>
          </p:nvPr>
        </p:nvSpPr>
        <p:spPr>
          <a:xfrm>
            <a:off x="536972" y="5925395"/>
            <a:ext cx="5619654" cy="6223001"/>
          </a:xfrm>
          <a:prstGeom prst="roundRect">
            <a:avLst>
              <a:gd name="adj" fmla="val 4991"/>
            </a:avLst>
          </a:prstGeom>
        </p:spPr>
        <p:txBody>
          <a:bodyPr/>
          <a:lstStyle>
            <a:lvl1pPr algn="ctr">
              <a:defRPr sz="1000"/>
            </a:lvl1pPr>
          </a:lstStyle>
          <a:p>
            <a:r>
              <a:rPr lang="en-SE" dirty="0"/>
              <a:t> </a:t>
            </a:r>
          </a:p>
        </p:txBody>
      </p:sp>
      <p:sp>
        <p:nvSpPr>
          <p:cNvPr id="10" name="Picture Placeholder 6">
            <a:extLst>
              <a:ext uri="{FF2B5EF4-FFF2-40B4-BE49-F238E27FC236}">
                <a16:creationId xmlns:a16="http://schemas.microsoft.com/office/drawing/2014/main" id="{3BA46A88-3702-F901-E8CD-DDE3E9A6222D}"/>
              </a:ext>
            </a:extLst>
          </p:cNvPr>
          <p:cNvSpPr>
            <a:spLocks noGrp="1"/>
          </p:cNvSpPr>
          <p:nvPr>
            <p:ph type="pic" sz="quarter" idx="72" hasCustomPrompt="1"/>
          </p:nvPr>
        </p:nvSpPr>
        <p:spPr>
          <a:xfrm>
            <a:off x="536972" y="12415736"/>
            <a:ext cx="5619654" cy="6223001"/>
          </a:xfrm>
          <a:prstGeom prst="roundRect">
            <a:avLst>
              <a:gd name="adj" fmla="val 4991"/>
            </a:avLst>
          </a:prstGeom>
        </p:spPr>
        <p:txBody>
          <a:bodyPr/>
          <a:lstStyle>
            <a:lvl1pPr algn="ctr">
              <a:defRPr sz="1000"/>
            </a:lvl1pPr>
          </a:lstStyle>
          <a:p>
            <a:r>
              <a:rPr lang="en-SE" dirty="0"/>
              <a:t> </a:t>
            </a:r>
          </a:p>
        </p:txBody>
      </p:sp>
      <p:sp>
        <p:nvSpPr>
          <p:cNvPr id="11" name="Picture Placeholder 6">
            <a:extLst>
              <a:ext uri="{FF2B5EF4-FFF2-40B4-BE49-F238E27FC236}">
                <a16:creationId xmlns:a16="http://schemas.microsoft.com/office/drawing/2014/main" id="{D3266FAD-3810-570A-5B28-2F87A345E946}"/>
              </a:ext>
            </a:extLst>
          </p:cNvPr>
          <p:cNvSpPr>
            <a:spLocks noGrp="1"/>
          </p:cNvSpPr>
          <p:nvPr>
            <p:ph type="pic" sz="quarter" idx="73" hasCustomPrompt="1"/>
          </p:nvPr>
        </p:nvSpPr>
        <p:spPr>
          <a:xfrm>
            <a:off x="6432001" y="10236839"/>
            <a:ext cx="5619654" cy="6223001"/>
          </a:xfrm>
          <a:prstGeom prst="roundRect">
            <a:avLst>
              <a:gd name="adj" fmla="val 4991"/>
            </a:avLst>
          </a:prstGeom>
        </p:spPr>
        <p:txBody>
          <a:bodyPr/>
          <a:lstStyle>
            <a:lvl1pPr algn="ctr">
              <a:defRPr sz="1000"/>
            </a:lvl1pPr>
          </a:lstStyle>
          <a:p>
            <a:r>
              <a:rPr lang="en-SE" dirty="0"/>
              <a:t> </a:t>
            </a:r>
          </a:p>
        </p:txBody>
      </p:sp>
      <p:sp>
        <p:nvSpPr>
          <p:cNvPr id="12" name="Picture Placeholder 6">
            <a:extLst>
              <a:ext uri="{FF2B5EF4-FFF2-40B4-BE49-F238E27FC236}">
                <a16:creationId xmlns:a16="http://schemas.microsoft.com/office/drawing/2014/main" id="{82B74391-19BF-206C-C7D9-E3BA7DA2524D}"/>
              </a:ext>
            </a:extLst>
          </p:cNvPr>
          <p:cNvSpPr>
            <a:spLocks noGrp="1"/>
          </p:cNvSpPr>
          <p:nvPr>
            <p:ph type="pic" sz="quarter" idx="74" hasCustomPrompt="1"/>
          </p:nvPr>
        </p:nvSpPr>
        <p:spPr>
          <a:xfrm>
            <a:off x="12329688" y="11733476"/>
            <a:ext cx="5619654" cy="6223001"/>
          </a:xfrm>
          <a:prstGeom prst="roundRect">
            <a:avLst>
              <a:gd name="adj" fmla="val 4991"/>
            </a:avLst>
          </a:prstGeom>
        </p:spPr>
        <p:txBody>
          <a:bodyPr/>
          <a:lstStyle>
            <a:lvl1pPr algn="ctr">
              <a:defRPr sz="1000"/>
            </a:lvl1pPr>
          </a:lstStyle>
          <a:p>
            <a:r>
              <a:rPr lang="en-SE" dirty="0"/>
              <a:t> </a:t>
            </a:r>
          </a:p>
        </p:txBody>
      </p:sp>
      <p:sp>
        <p:nvSpPr>
          <p:cNvPr id="13" name="Picture Placeholder 6">
            <a:extLst>
              <a:ext uri="{FF2B5EF4-FFF2-40B4-BE49-F238E27FC236}">
                <a16:creationId xmlns:a16="http://schemas.microsoft.com/office/drawing/2014/main" id="{3BAC6055-F3EA-2530-DE55-EF9E5F04A9BA}"/>
              </a:ext>
            </a:extLst>
          </p:cNvPr>
          <p:cNvSpPr>
            <a:spLocks noGrp="1"/>
          </p:cNvSpPr>
          <p:nvPr>
            <p:ph type="pic" sz="quarter" idx="75" hasCustomPrompt="1"/>
          </p:nvPr>
        </p:nvSpPr>
        <p:spPr>
          <a:xfrm>
            <a:off x="18227376" y="10253803"/>
            <a:ext cx="5619654" cy="6223001"/>
          </a:xfrm>
          <a:prstGeom prst="roundRect">
            <a:avLst>
              <a:gd name="adj" fmla="val 4991"/>
            </a:avLst>
          </a:prstGeom>
        </p:spPr>
        <p:txBody>
          <a:bodyPr/>
          <a:lstStyle>
            <a:lvl1pPr algn="ctr">
              <a:defRPr sz="1000"/>
            </a:lvl1pPr>
          </a:lstStyle>
          <a:p>
            <a:r>
              <a:rPr lang="en-SE" dirty="0"/>
              <a:t> </a:t>
            </a:r>
          </a:p>
        </p:txBody>
      </p:sp>
    </p:spTree>
    <p:extLst>
      <p:ext uri="{BB962C8B-B14F-4D97-AF65-F5344CB8AC3E}">
        <p14:creationId xmlns:p14="http://schemas.microsoft.com/office/powerpoint/2010/main" val="2055869115"/>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2 imgs grid (highlight)">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9467D30A-0E79-88CD-70DB-53208D13D2E1}"/>
              </a:ext>
            </a:extLst>
          </p:cNvPr>
          <p:cNvSpPr>
            <a:spLocks noGrp="1"/>
          </p:cNvSpPr>
          <p:nvPr>
            <p:ph type="pic" sz="quarter" idx="40" hasCustomPrompt="1"/>
          </p:nvPr>
        </p:nvSpPr>
        <p:spPr>
          <a:xfrm>
            <a:off x="536972" y="-564944"/>
            <a:ext cx="5619654" cy="6223001"/>
          </a:xfrm>
          <a:prstGeom prst="roundRect">
            <a:avLst>
              <a:gd name="adj" fmla="val 4991"/>
            </a:avLst>
          </a:prstGeom>
        </p:spPr>
        <p:txBody>
          <a:bodyPr/>
          <a:lstStyle>
            <a:lvl1pPr algn="ctr">
              <a:defRPr sz="1000"/>
            </a:lvl1pPr>
          </a:lstStyle>
          <a:p>
            <a:r>
              <a:rPr lang="en-SE" dirty="0"/>
              <a:t> </a:t>
            </a:r>
          </a:p>
        </p:txBody>
      </p:sp>
      <p:sp>
        <p:nvSpPr>
          <p:cNvPr id="3" name="Picture Placeholder 6">
            <a:extLst>
              <a:ext uri="{FF2B5EF4-FFF2-40B4-BE49-F238E27FC236}">
                <a16:creationId xmlns:a16="http://schemas.microsoft.com/office/drawing/2014/main" id="{CEB0037A-A855-7442-CBB0-D3BE0E542B55}"/>
              </a:ext>
            </a:extLst>
          </p:cNvPr>
          <p:cNvSpPr>
            <a:spLocks noGrp="1"/>
          </p:cNvSpPr>
          <p:nvPr>
            <p:ph type="pic" sz="quarter" idx="65" hasCustomPrompt="1"/>
          </p:nvPr>
        </p:nvSpPr>
        <p:spPr>
          <a:xfrm>
            <a:off x="6432001" y="-2743841"/>
            <a:ext cx="5619654" cy="6223001"/>
          </a:xfrm>
          <a:prstGeom prst="roundRect">
            <a:avLst>
              <a:gd name="adj" fmla="val 4991"/>
            </a:avLst>
          </a:prstGeom>
        </p:spPr>
        <p:txBody>
          <a:bodyPr/>
          <a:lstStyle>
            <a:lvl1pPr algn="ctr">
              <a:defRPr sz="1000"/>
            </a:lvl1pPr>
          </a:lstStyle>
          <a:p>
            <a:r>
              <a:rPr lang="en-SE" dirty="0"/>
              <a:t> </a:t>
            </a:r>
          </a:p>
        </p:txBody>
      </p:sp>
      <p:sp>
        <p:nvSpPr>
          <p:cNvPr id="4" name="Picture Placeholder 6">
            <a:extLst>
              <a:ext uri="{FF2B5EF4-FFF2-40B4-BE49-F238E27FC236}">
                <a16:creationId xmlns:a16="http://schemas.microsoft.com/office/drawing/2014/main" id="{673EFFE0-B8FC-F9D1-C371-CAA50DF8039A}"/>
              </a:ext>
            </a:extLst>
          </p:cNvPr>
          <p:cNvSpPr>
            <a:spLocks noGrp="1"/>
          </p:cNvSpPr>
          <p:nvPr>
            <p:ph type="pic" sz="quarter" idx="66" hasCustomPrompt="1"/>
          </p:nvPr>
        </p:nvSpPr>
        <p:spPr>
          <a:xfrm>
            <a:off x="12329688" y="-1251447"/>
            <a:ext cx="5619654" cy="6223001"/>
          </a:xfrm>
          <a:prstGeom prst="roundRect">
            <a:avLst>
              <a:gd name="adj" fmla="val 4991"/>
            </a:avLst>
          </a:prstGeom>
        </p:spPr>
        <p:txBody>
          <a:bodyPr/>
          <a:lstStyle>
            <a:lvl1pPr algn="ctr">
              <a:defRPr sz="1000"/>
            </a:lvl1pPr>
          </a:lstStyle>
          <a:p>
            <a:r>
              <a:rPr lang="en-SE" dirty="0"/>
              <a:t> </a:t>
            </a:r>
          </a:p>
        </p:txBody>
      </p:sp>
      <p:sp>
        <p:nvSpPr>
          <p:cNvPr id="5" name="Picture Placeholder 6">
            <a:extLst>
              <a:ext uri="{FF2B5EF4-FFF2-40B4-BE49-F238E27FC236}">
                <a16:creationId xmlns:a16="http://schemas.microsoft.com/office/drawing/2014/main" id="{B99B5B97-52A1-9EE5-07B0-4465C59D44A2}"/>
              </a:ext>
            </a:extLst>
          </p:cNvPr>
          <p:cNvSpPr>
            <a:spLocks noGrp="1"/>
          </p:cNvSpPr>
          <p:nvPr>
            <p:ph type="pic" sz="quarter" idx="67" hasCustomPrompt="1"/>
          </p:nvPr>
        </p:nvSpPr>
        <p:spPr>
          <a:xfrm>
            <a:off x="18227376" y="-2743842"/>
            <a:ext cx="5619654" cy="6223001"/>
          </a:xfrm>
          <a:prstGeom prst="roundRect">
            <a:avLst>
              <a:gd name="adj" fmla="val 4991"/>
            </a:avLst>
          </a:prstGeom>
        </p:spPr>
        <p:txBody>
          <a:bodyPr/>
          <a:lstStyle>
            <a:lvl1pPr algn="ctr">
              <a:defRPr sz="1000"/>
            </a:lvl1pPr>
          </a:lstStyle>
          <a:p>
            <a:r>
              <a:rPr lang="en-SE" dirty="0"/>
              <a:t> </a:t>
            </a:r>
          </a:p>
        </p:txBody>
      </p:sp>
      <p:sp>
        <p:nvSpPr>
          <p:cNvPr id="6" name="Picture Placeholder 6">
            <a:extLst>
              <a:ext uri="{FF2B5EF4-FFF2-40B4-BE49-F238E27FC236}">
                <a16:creationId xmlns:a16="http://schemas.microsoft.com/office/drawing/2014/main" id="{6C78C2BC-1951-CE10-D44F-9D0BD01CFDB5}"/>
              </a:ext>
            </a:extLst>
          </p:cNvPr>
          <p:cNvSpPr>
            <a:spLocks noGrp="1"/>
          </p:cNvSpPr>
          <p:nvPr>
            <p:ph type="pic" sz="quarter" idx="68" hasCustomPrompt="1"/>
          </p:nvPr>
        </p:nvSpPr>
        <p:spPr>
          <a:xfrm>
            <a:off x="18227376" y="3750743"/>
            <a:ext cx="5619654" cy="6223001"/>
          </a:xfrm>
          <a:prstGeom prst="roundRect">
            <a:avLst>
              <a:gd name="adj" fmla="val 4991"/>
            </a:avLst>
          </a:prstGeom>
        </p:spPr>
        <p:txBody>
          <a:bodyPr/>
          <a:lstStyle>
            <a:lvl1pPr algn="ctr">
              <a:defRPr sz="1000"/>
            </a:lvl1pPr>
          </a:lstStyle>
          <a:p>
            <a:r>
              <a:rPr lang="en-SE" dirty="0"/>
              <a:t> </a:t>
            </a:r>
          </a:p>
        </p:txBody>
      </p:sp>
      <p:sp>
        <p:nvSpPr>
          <p:cNvPr id="7" name="Picture Placeholder 6">
            <a:extLst>
              <a:ext uri="{FF2B5EF4-FFF2-40B4-BE49-F238E27FC236}">
                <a16:creationId xmlns:a16="http://schemas.microsoft.com/office/drawing/2014/main" id="{A5621759-0185-89A4-E938-E15C05C60129}"/>
              </a:ext>
            </a:extLst>
          </p:cNvPr>
          <p:cNvSpPr>
            <a:spLocks noGrp="1"/>
          </p:cNvSpPr>
          <p:nvPr>
            <p:ph type="pic" sz="quarter" idx="69" hasCustomPrompt="1"/>
          </p:nvPr>
        </p:nvSpPr>
        <p:spPr>
          <a:xfrm>
            <a:off x="12329688" y="5243137"/>
            <a:ext cx="5619654" cy="6223001"/>
          </a:xfrm>
          <a:prstGeom prst="roundRect">
            <a:avLst>
              <a:gd name="adj" fmla="val 4991"/>
            </a:avLst>
          </a:prstGeom>
        </p:spPr>
        <p:txBody>
          <a:bodyPr/>
          <a:lstStyle>
            <a:lvl1pPr algn="ctr">
              <a:defRPr sz="1000"/>
            </a:lvl1pPr>
          </a:lstStyle>
          <a:p>
            <a:r>
              <a:rPr lang="en-SE" dirty="0"/>
              <a:t> </a:t>
            </a:r>
          </a:p>
        </p:txBody>
      </p:sp>
      <p:sp>
        <p:nvSpPr>
          <p:cNvPr id="8" name="Picture Placeholder 6">
            <a:extLst>
              <a:ext uri="{FF2B5EF4-FFF2-40B4-BE49-F238E27FC236}">
                <a16:creationId xmlns:a16="http://schemas.microsoft.com/office/drawing/2014/main" id="{F71F9FE8-3C78-8119-2ACB-7198A9137819}"/>
              </a:ext>
            </a:extLst>
          </p:cNvPr>
          <p:cNvSpPr>
            <a:spLocks noGrp="1"/>
          </p:cNvSpPr>
          <p:nvPr>
            <p:ph type="pic" sz="quarter" idx="70" hasCustomPrompt="1"/>
          </p:nvPr>
        </p:nvSpPr>
        <p:spPr>
          <a:xfrm>
            <a:off x="6432001" y="3746498"/>
            <a:ext cx="5619654" cy="6223001"/>
          </a:xfrm>
          <a:prstGeom prst="roundRect">
            <a:avLst>
              <a:gd name="adj" fmla="val 4991"/>
            </a:avLst>
          </a:prstGeom>
        </p:spPr>
        <p:txBody>
          <a:bodyPr/>
          <a:lstStyle>
            <a:lvl1pPr algn="ctr">
              <a:defRPr sz="1000"/>
            </a:lvl1pPr>
          </a:lstStyle>
          <a:p>
            <a:r>
              <a:rPr lang="en-SE" dirty="0"/>
              <a:t> </a:t>
            </a:r>
          </a:p>
        </p:txBody>
      </p:sp>
      <p:sp>
        <p:nvSpPr>
          <p:cNvPr id="9" name="Picture Placeholder 6">
            <a:extLst>
              <a:ext uri="{FF2B5EF4-FFF2-40B4-BE49-F238E27FC236}">
                <a16:creationId xmlns:a16="http://schemas.microsoft.com/office/drawing/2014/main" id="{39C56737-6618-4621-B03A-F4BB03493336}"/>
              </a:ext>
            </a:extLst>
          </p:cNvPr>
          <p:cNvSpPr>
            <a:spLocks noGrp="1"/>
          </p:cNvSpPr>
          <p:nvPr>
            <p:ph type="pic" sz="quarter" idx="71" hasCustomPrompt="1"/>
          </p:nvPr>
        </p:nvSpPr>
        <p:spPr>
          <a:xfrm>
            <a:off x="536972" y="5925395"/>
            <a:ext cx="5619654" cy="6223001"/>
          </a:xfrm>
          <a:prstGeom prst="roundRect">
            <a:avLst>
              <a:gd name="adj" fmla="val 4991"/>
            </a:avLst>
          </a:prstGeom>
        </p:spPr>
        <p:txBody>
          <a:bodyPr/>
          <a:lstStyle>
            <a:lvl1pPr algn="ctr">
              <a:defRPr sz="1000"/>
            </a:lvl1pPr>
          </a:lstStyle>
          <a:p>
            <a:r>
              <a:rPr lang="en-SE" dirty="0"/>
              <a:t> </a:t>
            </a:r>
          </a:p>
        </p:txBody>
      </p:sp>
      <p:sp>
        <p:nvSpPr>
          <p:cNvPr id="10" name="Picture Placeholder 6">
            <a:extLst>
              <a:ext uri="{FF2B5EF4-FFF2-40B4-BE49-F238E27FC236}">
                <a16:creationId xmlns:a16="http://schemas.microsoft.com/office/drawing/2014/main" id="{C03C455E-3B7C-0AC1-C20C-783627EC7F34}"/>
              </a:ext>
            </a:extLst>
          </p:cNvPr>
          <p:cNvSpPr>
            <a:spLocks noGrp="1"/>
          </p:cNvSpPr>
          <p:nvPr>
            <p:ph type="pic" sz="quarter" idx="72" hasCustomPrompt="1"/>
          </p:nvPr>
        </p:nvSpPr>
        <p:spPr>
          <a:xfrm>
            <a:off x="536972" y="12415736"/>
            <a:ext cx="5619654" cy="6223001"/>
          </a:xfrm>
          <a:prstGeom prst="roundRect">
            <a:avLst>
              <a:gd name="adj" fmla="val 4991"/>
            </a:avLst>
          </a:prstGeom>
        </p:spPr>
        <p:txBody>
          <a:bodyPr/>
          <a:lstStyle>
            <a:lvl1pPr algn="ctr">
              <a:defRPr sz="1000"/>
            </a:lvl1pPr>
          </a:lstStyle>
          <a:p>
            <a:r>
              <a:rPr lang="en-SE" dirty="0"/>
              <a:t> </a:t>
            </a:r>
          </a:p>
        </p:txBody>
      </p:sp>
      <p:sp>
        <p:nvSpPr>
          <p:cNvPr id="11" name="Picture Placeholder 6">
            <a:extLst>
              <a:ext uri="{FF2B5EF4-FFF2-40B4-BE49-F238E27FC236}">
                <a16:creationId xmlns:a16="http://schemas.microsoft.com/office/drawing/2014/main" id="{69EA8A6F-AB98-6BDE-19B9-BA1EA4449AC9}"/>
              </a:ext>
            </a:extLst>
          </p:cNvPr>
          <p:cNvSpPr>
            <a:spLocks noGrp="1"/>
          </p:cNvSpPr>
          <p:nvPr>
            <p:ph type="pic" sz="quarter" idx="73" hasCustomPrompt="1"/>
          </p:nvPr>
        </p:nvSpPr>
        <p:spPr>
          <a:xfrm>
            <a:off x="6432001" y="10236839"/>
            <a:ext cx="5619654" cy="6223001"/>
          </a:xfrm>
          <a:prstGeom prst="roundRect">
            <a:avLst>
              <a:gd name="adj" fmla="val 4991"/>
            </a:avLst>
          </a:prstGeom>
        </p:spPr>
        <p:txBody>
          <a:bodyPr/>
          <a:lstStyle>
            <a:lvl1pPr algn="ctr">
              <a:defRPr sz="1000"/>
            </a:lvl1pPr>
          </a:lstStyle>
          <a:p>
            <a:r>
              <a:rPr lang="en-SE" dirty="0"/>
              <a:t> </a:t>
            </a:r>
          </a:p>
        </p:txBody>
      </p:sp>
      <p:sp>
        <p:nvSpPr>
          <p:cNvPr id="12" name="Picture Placeholder 6">
            <a:extLst>
              <a:ext uri="{FF2B5EF4-FFF2-40B4-BE49-F238E27FC236}">
                <a16:creationId xmlns:a16="http://schemas.microsoft.com/office/drawing/2014/main" id="{34381672-498B-E8DF-6A4B-28328BF131D2}"/>
              </a:ext>
            </a:extLst>
          </p:cNvPr>
          <p:cNvSpPr>
            <a:spLocks noGrp="1"/>
          </p:cNvSpPr>
          <p:nvPr>
            <p:ph type="pic" sz="quarter" idx="74" hasCustomPrompt="1"/>
          </p:nvPr>
        </p:nvSpPr>
        <p:spPr>
          <a:xfrm>
            <a:off x="12329688" y="11733476"/>
            <a:ext cx="5619654" cy="6223001"/>
          </a:xfrm>
          <a:prstGeom prst="roundRect">
            <a:avLst>
              <a:gd name="adj" fmla="val 4991"/>
            </a:avLst>
          </a:prstGeom>
        </p:spPr>
        <p:txBody>
          <a:bodyPr/>
          <a:lstStyle>
            <a:lvl1pPr algn="ctr">
              <a:defRPr sz="1000"/>
            </a:lvl1pPr>
          </a:lstStyle>
          <a:p>
            <a:r>
              <a:rPr lang="en-SE" dirty="0"/>
              <a:t> </a:t>
            </a:r>
          </a:p>
        </p:txBody>
      </p:sp>
      <p:sp>
        <p:nvSpPr>
          <p:cNvPr id="13" name="Picture Placeholder 6">
            <a:extLst>
              <a:ext uri="{FF2B5EF4-FFF2-40B4-BE49-F238E27FC236}">
                <a16:creationId xmlns:a16="http://schemas.microsoft.com/office/drawing/2014/main" id="{B352AFEA-D0BF-61FC-DDCE-13B6360F2D54}"/>
              </a:ext>
            </a:extLst>
          </p:cNvPr>
          <p:cNvSpPr>
            <a:spLocks noGrp="1"/>
          </p:cNvSpPr>
          <p:nvPr>
            <p:ph type="pic" sz="quarter" idx="75" hasCustomPrompt="1"/>
          </p:nvPr>
        </p:nvSpPr>
        <p:spPr>
          <a:xfrm>
            <a:off x="18227376" y="10253803"/>
            <a:ext cx="5619654" cy="6223001"/>
          </a:xfrm>
          <a:prstGeom prst="roundRect">
            <a:avLst>
              <a:gd name="adj" fmla="val 4991"/>
            </a:avLst>
          </a:prstGeom>
        </p:spPr>
        <p:txBody>
          <a:bodyPr/>
          <a:lstStyle>
            <a:lvl1pPr algn="ctr">
              <a:defRPr sz="1000"/>
            </a:lvl1pPr>
          </a:lstStyle>
          <a:p>
            <a:r>
              <a:rPr lang="en-SE" dirty="0"/>
              <a:t> </a:t>
            </a:r>
          </a:p>
        </p:txBody>
      </p:sp>
    </p:spTree>
    <p:extLst>
      <p:ext uri="{BB962C8B-B14F-4D97-AF65-F5344CB8AC3E}">
        <p14:creationId xmlns:p14="http://schemas.microsoft.com/office/powerpoint/2010/main" val="16600697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2 imgs grid (highlight) – Dark">
    <p:bg>
      <p:bgRef idx="1001">
        <a:schemeClr val="bg2"/>
      </p:bgRef>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11A2A6A0-3418-5B07-6427-852405844066}"/>
              </a:ext>
            </a:extLst>
          </p:cNvPr>
          <p:cNvSpPr>
            <a:spLocks noGrp="1"/>
          </p:cNvSpPr>
          <p:nvPr>
            <p:ph type="pic" sz="quarter" idx="40" hasCustomPrompt="1"/>
          </p:nvPr>
        </p:nvSpPr>
        <p:spPr>
          <a:xfrm>
            <a:off x="536972" y="-564944"/>
            <a:ext cx="5619654" cy="6223001"/>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3" name="Picture Placeholder 6">
            <a:extLst>
              <a:ext uri="{FF2B5EF4-FFF2-40B4-BE49-F238E27FC236}">
                <a16:creationId xmlns:a16="http://schemas.microsoft.com/office/drawing/2014/main" id="{37062EE3-89A8-F096-7260-F9E3C9996921}"/>
              </a:ext>
            </a:extLst>
          </p:cNvPr>
          <p:cNvSpPr>
            <a:spLocks noGrp="1"/>
          </p:cNvSpPr>
          <p:nvPr>
            <p:ph type="pic" sz="quarter" idx="65" hasCustomPrompt="1"/>
          </p:nvPr>
        </p:nvSpPr>
        <p:spPr>
          <a:xfrm>
            <a:off x="6432001" y="-2743841"/>
            <a:ext cx="5619654" cy="6223001"/>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4" name="Picture Placeholder 6">
            <a:extLst>
              <a:ext uri="{FF2B5EF4-FFF2-40B4-BE49-F238E27FC236}">
                <a16:creationId xmlns:a16="http://schemas.microsoft.com/office/drawing/2014/main" id="{F47CFB05-E035-BF3C-E468-70040629318E}"/>
              </a:ext>
            </a:extLst>
          </p:cNvPr>
          <p:cNvSpPr>
            <a:spLocks noGrp="1"/>
          </p:cNvSpPr>
          <p:nvPr>
            <p:ph type="pic" sz="quarter" idx="66" hasCustomPrompt="1"/>
          </p:nvPr>
        </p:nvSpPr>
        <p:spPr>
          <a:xfrm>
            <a:off x="12329688" y="-1251447"/>
            <a:ext cx="5619654" cy="6223001"/>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5" name="Picture Placeholder 6">
            <a:extLst>
              <a:ext uri="{FF2B5EF4-FFF2-40B4-BE49-F238E27FC236}">
                <a16:creationId xmlns:a16="http://schemas.microsoft.com/office/drawing/2014/main" id="{702D0968-49D1-742A-8338-4F8AE81AAE22}"/>
              </a:ext>
            </a:extLst>
          </p:cNvPr>
          <p:cNvSpPr>
            <a:spLocks noGrp="1"/>
          </p:cNvSpPr>
          <p:nvPr>
            <p:ph type="pic" sz="quarter" idx="67" hasCustomPrompt="1"/>
          </p:nvPr>
        </p:nvSpPr>
        <p:spPr>
          <a:xfrm>
            <a:off x="18227376" y="-2743842"/>
            <a:ext cx="5619654" cy="6223001"/>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6" name="Picture Placeholder 6">
            <a:extLst>
              <a:ext uri="{FF2B5EF4-FFF2-40B4-BE49-F238E27FC236}">
                <a16:creationId xmlns:a16="http://schemas.microsoft.com/office/drawing/2014/main" id="{414E724F-B074-6DDA-77BB-98EA50E76534}"/>
              </a:ext>
            </a:extLst>
          </p:cNvPr>
          <p:cNvSpPr>
            <a:spLocks noGrp="1"/>
          </p:cNvSpPr>
          <p:nvPr>
            <p:ph type="pic" sz="quarter" idx="68" hasCustomPrompt="1"/>
          </p:nvPr>
        </p:nvSpPr>
        <p:spPr>
          <a:xfrm>
            <a:off x="18227376" y="3750743"/>
            <a:ext cx="5619654" cy="6223001"/>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7" name="Picture Placeholder 6">
            <a:extLst>
              <a:ext uri="{FF2B5EF4-FFF2-40B4-BE49-F238E27FC236}">
                <a16:creationId xmlns:a16="http://schemas.microsoft.com/office/drawing/2014/main" id="{5F5057E0-ED0D-7D1E-D514-F09C12D44801}"/>
              </a:ext>
            </a:extLst>
          </p:cNvPr>
          <p:cNvSpPr>
            <a:spLocks noGrp="1"/>
          </p:cNvSpPr>
          <p:nvPr>
            <p:ph type="pic" sz="quarter" idx="69" hasCustomPrompt="1"/>
          </p:nvPr>
        </p:nvSpPr>
        <p:spPr>
          <a:xfrm>
            <a:off x="12329688" y="5243137"/>
            <a:ext cx="5619654" cy="6223001"/>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8" name="Picture Placeholder 6">
            <a:extLst>
              <a:ext uri="{FF2B5EF4-FFF2-40B4-BE49-F238E27FC236}">
                <a16:creationId xmlns:a16="http://schemas.microsoft.com/office/drawing/2014/main" id="{070251CB-68C0-C683-A77F-E85BEFC8BED3}"/>
              </a:ext>
            </a:extLst>
          </p:cNvPr>
          <p:cNvSpPr>
            <a:spLocks noGrp="1"/>
          </p:cNvSpPr>
          <p:nvPr>
            <p:ph type="pic" sz="quarter" idx="70" hasCustomPrompt="1"/>
          </p:nvPr>
        </p:nvSpPr>
        <p:spPr>
          <a:xfrm>
            <a:off x="6432001" y="3746498"/>
            <a:ext cx="5619654" cy="6223001"/>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9" name="Picture Placeholder 6">
            <a:extLst>
              <a:ext uri="{FF2B5EF4-FFF2-40B4-BE49-F238E27FC236}">
                <a16:creationId xmlns:a16="http://schemas.microsoft.com/office/drawing/2014/main" id="{1DA31139-6F6B-8EB3-0BE1-C00EFA5226B7}"/>
              </a:ext>
            </a:extLst>
          </p:cNvPr>
          <p:cNvSpPr>
            <a:spLocks noGrp="1"/>
          </p:cNvSpPr>
          <p:nvPr>
            <p:ph type="pic" sz="quarter" idx="71" hasCustomPrompt="1"/>
          </p:nvPr>
        </p:nvSpPr>
        <p:spPr>
          <a:xfrm>
            <a:off x="536972" y="5925395"/>
            <a:ext cx="5619654" cy="6223001"/>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10" name="Picture Placeholder 6">
            <a:extLst>
              <a:ext uri="{FF2B5EF4-FFF2-40B4-BE49-F238E27FC236}">
                <a16:creationId xmlns:a16="http://schemas.microsoft.com/office/drawing/2014/main" id="{50251E79-2162-98CE-54E1-939FF744A5B1}"/>
              </a:ext>
            </a:extLst>
          </p:cNvPr>
          <p:cNvSpPr>
            <a:spLocks noGrp="1"/>
          </p:cNvSpPr>
          <p:nvPr>
            <p:ph type="pic" sz="quarter" idx="72" hasCustomPrompt="1"/>
          </p:nvPr>
        </p:nvSpPr>
        <p:spPr>
          <a:xfrm>
            <a:off x="536972" y="12415736"/>
            <a:ext cx="5619654" cy="6223001"/>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11" name="Picture Placeholder 6">
            <a:extLst>
              <a:ext uri="{FF2B5EF4-FFF2-40B4-BE49-F238E27FC236}">
                <a16:creationId xmlns:a16="http://schemas.microsoft.com/office/drawing/2014/main" id="{0769A1BA-731F-318F-7C3B-BC72CDB34CC5}"/>
              </a:ext>
            </a:extLst>
          </p:cNvPr>
          <p:cNvSpPr>
            <a:spLocks noGrp="1"/>
          </p:cNvSpPr>
          <p:nvPr>
            <p:ph type="pic" sz="quarter" idx="73" hasCustomPrompt="1"/>
          </p:nvPr>
        </p:nvSpPr>
        <p:spPr>
          <a:xfrm>
            <a:off x="6432001" y="10236839"/>
            <a:ext cx="5619654" cy="6223001"/>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12" name="Picture Placeholder 6">
            <a:extLst>
              <a:ext uri="{FF2B5EF4-FFF2-40B4-BE49-F238E27FC236}">
                <a16:creationId xmlns:a16="http://schemas.microsoft.com/office/drawing/2014/main" id="{8DD71530-0469-1B64-DAD4-F22F04F22D5D}"/>
              </a:ext>
            </a:extLst>
          </p:cNvPr>
          <p:cNvSpPr>
            <a:spLocks noGrp="1"/>
          </p:cNvSpPr>
          <p:nvPr>
            <p:ph type="pic" sz="quarter" idx="74" hasCustomPrompt="1"/>
          </p:nvPr>
        </p:nvSpPr>
        <p:spPr>
          <a:xfrm>
            <a:off x="12329688" y="11733476"/>
            <a:ext cx="5619654" cy="6223001"/>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13" name="Picture Placeholder 6">
            <a:extLst>
              <a:ext uri="{FF2B5EF4-FFF2-40B4-BE49-F238E27FC236}">
                <a16:creationId xmlns:a16="http://schemas.microsoft.com/office/drawing/2014/main" id="{5C86FDB4-6741-EFA4-63BB-AEB26BC82915}"/>
              </a:ext>
            </a:extLst>
          </p:cNvPr>
          <p:cNvSpPr>
            <a:spLocks noGrp="1"/>
          </p:cNvSpPr>
          <p:nvPr>
            <p:ph type="pic" sz="quarter" idx="75" hasCustomPrompt="1"/>
          </p:nvPr>
        </p:nvSpPr>
        <p:spPr>
          <a:xfrm>
            <a:off x="18227376" y="10253803"/>
            <a:ext cx="5619654" cy="6223001"/>
          </a:xfrm>
          <a:prstGeom prst="roundRect">
            <a:avLst>
              <a:gd name="adj" fmla="val 4991"/>
            </a:avLst>
          </a:prstGeom>
        </p:spPr>
        <p:txBody>
          <a:bodyPr/>
          <a:lstStyle>
            <a:lvl1pPr algn="ctr">
              <a:defRPr sz="1000">
                <a:solidFill>
                  <a:schemeClr val="tx1"/>
                </a:solidFill>
              </a:defRPr>
            </a:lvl1pPr>
          </a:lstStyle>
          <a:p>
            <a:r>
              <a:rPr lang="en-SE" dirty="0"/>
              <a:t> </a:t>
            </a:r>
          </a:p>
        </p:txBody>
      </p:sp>
    </p:spTree>
    <p:extLst>
      <p:ext uri="{BB962C8B-B14F-4D97-AF65-F5344CB8AC3E}">
        <p14:creationId xmlns:p14="http://schemas.microsoft.com/office/powerpoint/2010/main" val="3193590278"/>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 imgs grid (highlight text)">
    <p:spTree>
      <p:nvGrpSpPr>
        <p:cNvPr id="1" name=""/>
        <p:cNvGrpSpPr/>
        <p:nvPr/>
      </p:nvGrpSpPr>
      <p:grpSpPr>
        <a:xfrm>
          <a:off x="0" y="0"/>
          <a:ext cx="0" cy="0"/>
          <a:chOff x="0" y="0"/>
          <a:chExt cx="0" cy="0"/>
        </a:xfrm>
      </p:grpSpPr>
      <p:sp>
        <p:nvSpPr>
          <p:cNvPr id="1436" name="Rounded Rectangle"/>
          <p:cNvSpPr/>
          <p:nvPr userDrawn="1"/>
        </p:nvSpPr>
        <p:spPr>
          <a:xfrm>
            <a:off x="6439079" y="3742399"/>
            <a:ext cx="5605544" cy="6231202"/>
          </a:xfrm>
          <a:prstGeom prst="roundRect">
            <a:avLst>
              <a:gd name="adj" fmla="val 5004"/>
            </a:avLst>
          </a:prstGeom>
          <a:solidFill>
            <a:schemeClr val="accent1"/>
          </a:solidFill>
        </p:spPr>
        <p:txBody>
          <a:bodyPr vert="horz" lIns="91440" tIns="45720" rIns="91440" bIns="45720" rtlCol="0">
            <a:normAutofit/>
          </a:bodyPr>
          <a:lstStyle/>
          <a:p>
            <a:pPr marL="228600" lvl="0" indent="-228600" algn="ctr" defTabSz="914400" eaLnBrk="1" hangingPunct="1">
              <a:spcBef>
                <a:spcPts val="1000"/>
              </a:spcBef>
              <a:buFont typeface="Arial" panose="020B0604020202020204" pitchFamily="34" charset="0"/>
              <a:buChar char="•"/>
            </a:pPr>
            <a:endParaRPr sz="1000" b="0" i="0" kern="1200" dirty="0">
              <a:solidFill>
                <a:schemeClr val="tx1"/>
              </a:solidFill>
              <a:latin typeface="Haffer" pitchFamily="2" charset="77"/>
            </a:endParaRPr>
          </a:p>
        </p:txBody>
      </p:sp>
      <p:sp>
        <p:nvSpPr>
          <p:cNvPr id="2" name="Picture Placeholder 6">
            <a:extLst>
              <a:ext uri="{FF2B5EF4-FFF2-40B4-BE49-F238E27FC236}">
                <a16:creationId xmlns:a16="http://schemas.microsoft.com/office/drawing/2014/main" id="{D995B279-E948-CEB6-9753-E8BE10D9F4C6}"/>
              </a:ext>
            </a:extLst>
          </p:cNvPr>
          <p:cNvSpPr>
            <a:spLocks noGrp="1"/>
          </p:cNvSpPr>
          <p:nvPr>
            <p:ph type="pic" sz="quarter" idx="40" hasCustomPrompt="1"/>
          </p:nvPr>
        </p:nvSpPr>
        <p:spPr>
          <a:xfrm>
            <a:off x="536972" y="-564944"/>
            <a:ext cx="5619654" cy="6223001"/>
          </a:xfrm>
          <a:prstGeom prst="roundRect">
            <a:avLst>
              <a:gd name="adj" fmla="val 4991"/>
            </a:avLst>
          </a:prstGeom>
        </p:spPr>
        <p:txBody>
          <a:bodyPr/>
          <a:lstStyle>
            <a:lvl1pPr algn="ctr">
              <a:defRPr sz="1000"/>
            </a:lvl1pPr>
          </a:lstStyle>
          <a:p>
            <a:r>
              <a:rPr lang="en-SE" dirty="0"/>
              <a:t> </a:t>
            </a:r>
          </a:p>
        </p:txBody>
      </p:sp>
      <p:sp>
        <p:nvSpPr>
          <p:cNvPr id="3" name="Picture Placeholder 6">
            <a:extLst>
              <a:ext uri="{FF2B5EF4-FFF2-40B4-BE49-F238E27FC236}">
                <a16:creationId xmlns:a16="http://schemas.microsoft.com/office/drawing/2014/main" id="{DE80A0B5-066F-9C4D-751B-19325C212CDB}"/>
              </a:ext>
            </a:extLst>
          </p:cNvPr>
          <p:cNvSpPr>
            <a:spLocks noGrp="1"/>
          </p:cNvSpPr>
          <p:nvPr>
            <p:ph type="pic" sz="quarter" idx="65" hasCustomPrompt="1"/>
          </p:nvPr>
        </p:nvSpPr>
        <p:spPr>
          <a:xfrm>
            <a:off x="6432001" y="-2743841"/>
            <a:ext cx="5619654" cy="6223001"/>
          </a:xfrm>
          <a:prstGeom prst="roundRect">
            <a:avLst>
              <a:gd name="adj" fmla="val 4991"/>
            </a:avLst>
          </a:prstGeom>
        </p:spPr>
        <p:txBody>
          <a:bodyPr/>
          <a:lstStyle>
            <a:lvl1pPr algn="ctr">
              <a:defRPr sz="1000"/>
            </a:lvl1pPr>
          </a:lstStyle>
          <a:p>
            <a:r>
              <a:rPr lang="en-SE" dirty="0"/>
              <a:t> </a:t>
            </a:r>
          </a:p>
        </p:txBody>
      </p:sp>
      <p:sp>
        <p:nvSpPr>
          <p:cNvPr id="4" name="Picture Placeholder 6">
            <a:extLst>
              <a:ext uri="{FF2B5EF4-FFF2-40B4-BE49-F238E27FC236}">
                <a16:creationId xmlns:a16="http://schemas.microsoft.com/office/drawing/2014/main" id="{72AAE9AC-2799-A023-0BD3-3D7292D96E0D}"/>
              </a:ext>
            </a:extLst>
          </p:cNvPr>
          <p:cNvSpPr>
            <a:spLocks noGrp="1"/>
          </p:cNvSpPr>
          <p:nvPr>
            <p:ph type="pic" sz="quarter" idx="66" hasCustomPrompt="1"/>
          </p:nvPr>
        </p:nvSpPr>
        <p:spPr>
          <a:xfrm>
            <a:off x="12329688" y="-1251447"/>
            <a:ext cx="5619654" cy="6223001"/>
          </a:xfrm>
          <a:prstGeom prst="roundRect">
            <a:avLst>
              <a:gd name="adj" fmla="val 4991"/>
            </a:avLst>
          </a:prstGeom>
        </p:spPr>
        <p:txBody>
          <a:bodyPr/>
          <a:lstStyle>
            <a:lvl1pPr algn="ctr">
              <a:defRPr sz="1000"/>
            </a:lvl1pPr>
          </a:lstStyle>
          <a:p>
            <a:r>
              <a:rPr lang="en-SE" dirty="0"/>
              <a:t> </a:t>
            </a:r>
          </a:p>
        </p:txBody>
      </p:sp>
      <p:sp>
        <p:nvSpPr>
          <p:cNvPr id="5" name="Picture Placeholder 6">
            <a:extLst>
              <a:ext uri="{FF2B5EF4-FFF2-40B4-BE49-F238E27FC236}">
                <a16:creationId xmlns:a16="http://schemas.microsoft.com/office/drawing/2014/main" id="{D4912AC8-5215-6089-E7E7-99553C50E1A0}"/>
              </a:ext>
            </a:extLst>
          </p:cNvPr>
          <p:cNvSpPr>
            <a:spLocks noGrp="1"/>
          </p:cNvSpPr>
          <p:nvPr>
            <p:ph type="pic" sz="quarter" idx="67" hasCustomPrompt="1"/>
          </p:nvPr>
        </p:nvSpPr>
        <p:spPr>
          <a:xfrm>
            <a:off x="18227376" y="-2743842"/>
            <a:ext cx="5619654" cy="6223001"/>
          </a:xfrm>
          <a:prstGeom prst="roundRect">
            <a:avLst>
              <a:gd name="adj" fmla="val 4991"/>
            </a:avLst>
          </a:prstGeom>
        </p:spPr>
        <p:txBody>
          <a:bodyPr/>
          <a:lstStyle>
            <a:lvl1pPr algn="ctr">
              <a:defRPr sz="1000"/>
            </a:lvl1pPr>
          </a:lstStyle>
          <a:p>
            <a:r>
              <a:rPr lang="en-SE" dirty="0"/>
              <a:t> </a:t>
            </a:r>
          </a:p>
        </p:txBody>
      </p:sp>
      <p:sp>
        <p:nvSpPr>
          <p:cNvPr id="6" name="Picture Placeholder 6">
            <a:extLst>
              <a:ext uri="{FF2B5EF4-FFF2-40B4-BE49-F238E27FC236}">
                <a16:creationId xmlns:a16="http://schemas.microsoft.com/office/drawing/2014/main" id="{4B3E6C99-2FF4-76BB-ECBE-0210965E776F}"/>
              </a:ext>
            </a:extLst>
          </p:cNvPr>
          <p:cNvSpPr>
            <a:spLocks noGrp="1"/>
          </p:cNvSpPr>
          <p:nvPr>
            <p:ph type="pic" sz="quarter" idx="68" hasCustomPrompt="1"/>
          </p:nvPr>
        </p:nvSpPr>
        <p:spPr>
          <a:xfrm>
            <a:off x="18227376" y="3750743"/>
            <a:ext cx="5619654" cy="6223001"/>
          </a:xfrm>
          <a:prstGeom prst="roundRect">
            <a:avLst>
              <a:gd name="adj" fmla="val 4991"/>
            </a:avLst>
          </a:prstGeom>
        </p:spPr>
        <p:txBody>
          <a:bodyPr/>
          <a:lstStyle>
            <a:lvl1pPr algn="ctr">
              <a:defRPr sz="1000"/>
            </a:lvl1pPr>
          </a:lstStyle>
          <a:p>
            <a:r>
              <a:rPr lang="en-SE" dirty="0"/>
              <a:t> </a:t>
            </a:r>
          </a:p>
        </p:txBody>
      </p:sp>
      <p:sp>
        <p:nvSpPr>
          <p:cNvPr id="7" name="Picture Placeholder 6">
            <a:extLst>
              <a:ext uri="{FF2B5EF4-FFF2-40B4-BE49-F238E27FC236}">
                <a16:creationId xmlns:a16="http://schemas.microsoft.com/office/drawing/2014/main" id="{9DE72088-F9E3-AE2B-684A-9BB2A0DFA96B}"/>
              </a:ext>
            </a:extLst>
          </p:cNvPr>
          <p:cNvSpPr>
            <a:spLocks noGrp="1"/>
          </p:cNvSpPr>
          <p:nvPr>
            <p:ph type="pic" sz="quarter" idx="69" hasCustomPrompt="1"/>
          </p:nvPr>
        </p:nvSpPr>
        <p:spPr>
          <a:xfrm>
            <a:off x="12329688" y="5243137"/>
            <a:ext cx="5619654" cy="6223001"/>
          </a:xfrm>
          <a:prstGeom prst="roundRect">
            <a:avLst>
              <a:gd name="adj" fmla="val 4991"/>
            </a:avLst>
          </a:prstGeom>
        </p:spPr>
        <p:txBody>
          <a:bodyPr/>
          <a:lstStyle>
            <a:lvl1pPr algn="ctr">
              <a:defRPr sz="1000"/>
            </a:lvl1pPr>
          </a:lstStyle>
          <a:p>
            <a:r>
              <a:rPr lang="en-SE" dirty="0"/>
              <a:t> </a:t>
            </a:r>
          </a:p>
        </p:txBody>
      </p:sp>
      <p:sp>
        <p:nvSpPr>
          <p:cNvPr id="8" name="Picture Placeholder 6">
            <a:extLst>
              <a:ext uri="{FF2B5EF4-FFF2-40B4-BE49-F238E27FC236}">
                <a16:creationId xmlns:a16="http://schemas.microsoft.com/office/drawing/2014/main" id="{B7D66077-13DD-7935-152D-C69F2078955C}"/>
              </a:ext>
            </a:extLst>
          </p:cNvPr>
          <p:cNvSpPr>
            <a:spLocks noGrp="1"/>
          </p:cNvSpPr>
          <p:nvPr>
            <p:ph type="pic" sz="quarter" idx="71" hasCustomPrompt="1"/>
          </p:nvPr>
        </p:nvSpPr>
        <p:spPr>
          <a:xfrm>
            <a:off x="536972" y="5925395"/>
            <a:ext cx="5619654" cy="6223001"/>
          </a:xfrm>
          <a:prstGeom prst="roundRect">
            <a:avLst>
              <a:gd name="adj" fmla="val 4991"/>
            </a:avLst>
          </a:prstGeom>
        </p:spPr>
        <p:txBody>
          <a:bodyPr/>
          <a:lstStyle>
            <a:lvl1pPr algn="ctr">
              <a:defRPr sz="1000"/>
            </a:lvl1pPr>
          </a:lstStyle>
          <a:p>
            <a:r>
              <a:rPr lang="en-SE" dirty="0"/>
              <a:t> </a:t>
            </a:r>
          </a:p>
        </p:txBody>
      </p:sp>
      <p:sp>
        <p:nvSpPr>
          <p:cNvPr id="9" name="Picture Placeholder 6">
            <a:extLst>
              <a:ext uri="{FF2B5EF4-FFF2-40B4-BE49-F238E27FC236}">
                <a16:creationId xmlns:a16="http://schemas.microsoft.com/office/drawing/2014/main" id="{45591035-33B2-C3FD-9F1B-2B9A62B2BB4A}"/>
              </a:ext>
            </a:extLst>
          </p:cNvPr>
          <p:cNvSpPr>
            <a:spLocks noGrp="1"/>
          </p:cNvSpPr>
          <p:nvPr>
            <p:ph type="pic" sz="quarter" idx="72" hasCustomPrompt="1"/>
          </p:nvPr>
        </p:nvSpPr>
        <p:spPr>
          <a:xfrm>
            <a:off x="536972" y="12415736"/>
            <a:ext cx="5619654" cy="6223001"/>
          </a:xfrm>
          <a:prstGeom prst="roundRect">
            <a:avLst>
              <a:gd name="adj" fmla="val 4991"/>
            </a:avLst>
          </a:prstGeom>
        </p:spPr>
        <p:txBody>
          <a:bodyPr/>
          <a:lstStyle>
            <a:lvl1pPr algn="ctr">
              <a:defRPr sz="1000"/>
            </a:lvl1pPr>
          </a:lstStyle>
          <a:p>
            <a:r>
              <a:rPr lang="en-SE" dirty="0"/>
              <a:t> </a:t>
            </a:r>
          </a:p>
        </p:txBody>
      </p:sp>
      <p:sp>
        <p:nvSpPr>
          <p:cNvPr id="10" name="Picture Placeholder 6">
            <a:extLst>
              <a:ext uri="{FF2B5EF4-FFF2-40B4-BE49-F238E27FC236}">
                <a16:creationId xmlns:a16="http://schemas.microsoft.com/office/drawing/2014/main" id="{316D2027-BABB-8C33-B212-641874CAB676}"/>
              </a:ext>
            </a:extLst>
          </p:cNvPr>
          <p:cNvSpPr>
            <a:spLocks noGrp="1"/>
          </p:cNvSpPr>
          <p:nvPr>
            <p:ph type="pic" sz="quarter" idx="73" hasCustomPrompt="1"/>
          </p:nvPr>
        </p:nvSpPr>
        <p:spPr>
          <a:xfrm>
            <a:off x="6432001" y="10236839"/>
            <a:ext cx="5619654" cy="6223001"/>
          </a:xfrm>
          <a:prstGeom prst="roundRect">
            <a:avLst>
              <a:gd name="adj" fmla="val 4991"/>
            </a:avLst>
          </a:prstGeom>
        </p:spPr>
        <p:txBody>
          <a:bodyPr/>
          <a:lstStyle>
            <a:lvl1pPr algn="ctr">
              <a:defRPr sz="1000"/>
            </a:lvl1pPr>
          </a:lstStyle>
          <a:p>
            <a:r>
              <a:rPr lang="en-SE" dirty="0"/>
              <a:t> </a:t>
            </a:r>
          </a:p>
        </p:txBody>
      </p:sp>
      <p:sp>
        <p:nvSpPr>
          <p:cNvPr id="11" name="Picture Placeholder 6">
            <a:extLst>
              <a:ext uri="{FF2B5EF4-FFF2-40B4-BE49-F238E27FC236}">
                <a16:creationId xmlns:a16="http://schemas.microsoft.com/office/drawing/2014/main" id="{40C8B4CC-4BE6-267B-45DB-378615D16037}"/>
              </a:ext>
            </a:extLst>
          </p:cNvPr>
          <p:cNvSpPr>
            <a:spLocks noGrp="1"/>
          </p:cNvSpPr>
          <p:nvPr>
            <p:ph type="pic" sz="quarter" idx="74" hasCustomPrompt="1"/>
          </p:nvPr>
        </p:nvSpPr>
        <p:spPr>
          <a:xfrm>
            <a:off x="12329688" y="11733476"/>
            <a:ext cx="5619654" cy="6223001"/>
          </a:xfrm>
          <a:prstGeom prst="roundRect">
            <a:avLst>
              <a:gd name="adj" fmla="val 4991"/>
            </a:avLst>
          </a:prstGeom>
        </p:spPr>
        <p:txBody>
          <a:bodyPr/>
          <a:lstStyle>
            <a:lvl1pPr algn="ctr">
              <a:defRPr sz="1000"/>
            </a:lvl1pPr>
          </a:lstStyle>
          <a:p>
            <a:r>
              <a:rPr lang="en-SE" dirty="0"/>
              <a:t> </a:t>
            </a:r>
          </a:p>
        </p:txBody>
      </p:sp>
      <p:sp>
        <p:nvSpPr>
          <p:cNvPr id="12" name="Picture Placeholder 6">
            <a:extLst>
              <a:ext uri="{FF2B5EF4-FFF2-40B4-BE49-F238E27FC236}">
                <a16:creationId xmlns:a16="http://schemas.microsoft.com/office/drawing/2014/main" id="{F0DC399A-53CD-78DE-D88F-3A0EF5253401}"/>
              </a:ext>
            </a:extLst>
          </p:cNvPr>
          <p:cNvSpPr>
            <a:spLocks noGrp="1"/>
          </p:cNvSpPr>
          <p:nvPr>
            <p:ph type="pic" sz="quarter" idx="75" hasCustomPrompt="1"/>
          </p:nvPr>
        </p:nvSpPr>
        <p:spPr>
          <a:xfrm>
            <a:off x="18227376" y="10253803"/>
            <a:ext cx="5619654" cy="6223001"/>
          </a:xfrm>
          <a:prstGeom prst="roundRect">
            <a:avLst>
              <a:gd name="adj" fmla="val 4991"/>
            </a:avLst>
          </a:prstGeom>
        </p:spPr>
        <p:txBody>
          <a:bodyPr/>
          <a:lstStyle>
            <a:lvl1pPr algn="ctr">
              <a:defRPr sz="1000"/>
            </a:lvl1pPr>
          </a:lstStyle>
          <a:p>
            <a:r>
              <a:rPr lang="en-SE" dirty="0"/>
              <a:t> </a:t>
            </a:r>
          </a:p>
        </p:txBody>
      </p:sp>
      <p:sp>
        <p:nvSpPr>
          <p:cNvPr id="14" name="Text Placeholder 3">
            <a:extLst>
              <a:ext uri="{FF2B5EF4-FFF2-40B4-BE49-F238E27FC236}">
                <a16:creationId xmlns:a16="http://schemas.microsoft.com/office/drawing/2014/main" id="{6FADB4AB-7D32-3A13-71D8-35E3486055B5}"/>
              </a:ext>
            </a:extLst>
          </p:cNvPr>
          <p:cNvSpPr>
            <a:spLocks noGrp="1"/>
          </p:cNvSpPr>
          <p:nvPr>
            <p:ph type="body" sz="half" idx="76" hasCustomPrompt="1"/>
          </p:nvPr>
        </p:nvSpPr>
        <p:spPr>
          <a:xfrm>
            <a:off x="6729092" y="4132273"/>
            <a:ext cx="5029200" cy="2093976"/>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Tree>
    <p:extLst>
      <p:ext uri="{BB962C8B-B14F-4D97-AF65-F5344CB8AC3E}">
        <p14:creationId xmlns:p14="http://schemas.microsoft.com/office/powerpoint/2010/main" val="2864578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95F0C7-4E25-B218-44F2-A214D34A9288}"/>
              </a:ext>
            </a:extLst>
          </p:cNvPr>
          <p:cNvSpPr>
            <a:spLocks noGrp="1"/>
          </p:cNvSpPr>
          <p:nvPr>
            <p:ph type="title" hasCustomPrompt="1"/>
          </p:nvPr>
        </p:nvSpPr>
        <p:spPr>
          <a:xfrm>
            <a:off x="537006" y="423251"/>
            <a:ext cx="15627095" cy="7017306"/>
          </a:xfrm>
          <a:prstGeom prst="rect">
            <a:avLst/>
          </a:prstGeom>
          <a:noFill/>
        </p:spPr>
        <p:txBody>
          <a:bodyPr vert="horz" wrap="square" lIns="91440" tIns="45720" rIns="91440" bIns="45720" rtlCol="0" anchor="t">
            <a:spAutoFit/>
          </a:bodyPr>
          <a:lstStyle>
            <a:lvl1pPr>
              <a:defRPr lang="en-US" sz="10000" b="0" i="0" spc="-180" dirty="0">
                <a:solidFill>
                  <a:schemeClr val="tx1"/>
                </a:solidFill>
                <a:ea typeface="Helvetica Neue Medium"/>
                <a:cs typeface="Haffer" pitchFamily="2" charset="77"/>
              </a:defRPr>
            </a:lvl1pPr>
          </a:lstStyle>
          <a:p>
            <a:pPr marL="0" lvl="0" indent="0">
              <a:spcBef>
                <a:spcPts val="1000"/>
              </a:spcBef>
              <a:buFont typeface="Arial" panose="020B0604020202020204" pitchFamily="34" charset="0"/>
            </a:pPr>
            <a:r>
              <a:rPr lang="fr-FR" dirty="0"/>
              <a:t>01 Section</a:t>
            </a:r>
            <a:br>
              <a:rPr lang="fr-FR" dirty="0"/>
            </a:br>
            <a:r>
              <a:rPr lang="fr-FR" dirty="0"/>
              <a:t>02 Section</a:t>
            </a:r>
            <a:br>
              <a:rPr lang="fr-FR" dirty="0"/>
            </a:br>
            <a:r>
              <a:rPr lang="fr-FR" dirty="0"/>
              <a:t>03 Section</a:t>
            </a:r>
            <a:br>
              <a:rPr lang="fr-FR" dirty="0"/>
            </a:br>
            <a:r>
              <a:rPr lang="fr-FR" dirty="0"/>
              <a:t>04 Section</a:t>
            </a:r>
            <a:br>
              <a:rPr lang="fr-FR" dirty="0"/>
            </a:br>
            <a:r>
              <a:rPr lang="fr-FR" dirty="0"/>
              <a:t>05 Section</a:t>
            </a:r>
          </a:p>
        </p:txBody>
      </p:sp>
    </p:spTree>
    <p:extLst>
      <p:ext uri="{BB962C8B-B14F-4D97-AF65-F5344CB8AC3E}">
        <p14:creationId xmlns:p14="http://schemas.microsoft.com/office/powerpoint/2010/main" val="42739073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2 imgs grid (highlight text) – Dark">
    <p:bg>
      <p:bgRef idx="1001">
        <a:schemeClr val="bg2"/>
      </p:bgRef>
    </p:bg>
    <p:spTree>
      <p:nvGrpSpPr>
        <p:cNvPr id="1" name=""/>
        <p:cNvGrpSpPr/>
        <p:nvPr/>
      </p:nvGrpSpPr>
      <p:grpSpPr>
        <a:xfrm>
          <a:off x="0" y="0"/>
          <a:ext cx="0" cy="0"/>
          <a:chOff x="0" y="0"/>
          <a:chExt cx="0" cy="0"/>
        </a:xfrm>
      </p:grpSpPr>
      <p:sp>
        <p:nvSpPr>
          <p:cNvPr id="14" name="Rounded Rectangle">
            <a:extLst>
              <a:ext uri="{FF2B5EF4-FFF2-40B4-BE49-F238E27FC236}">
                <a16:creationId xmlns:a16="http://schemas.microsoft.com/office/drawing/2014/main" id="{77E16E70-15D9-6F90-76AF-6C57DF595D5D}"/>
              </a:ext>
            </a:extLst>
          </p:cNvPr>
          <p:cNvSpPr/>
          <p:nvPr userDrawn="1"/>
        </p:nvSpPr>
        <p:spPr>
          <a:xfrm>
            <a:off x="6439079" y="3742399"/>
            <a:ext cx="5605544" cy="6231202"/>
          </a:xfrm>
          <a:prstGeom prst="roundRect">
            <a:avLst>
              <a:gd name="adj" fmla="val 5004"/>
            </a:avLst>
          </a:prstGeom>
          <a:solidFill>
            <a:schemeClr val="accent1"/>
          </a:solidFill>
        </p:spPr>
        <p:txBody>
          <a:bodyPr vert="horz" lIns="91440" tIns="45720" rIns="91440" bIns="45720" rtlCol="0">
            <a:normAutofit/>
          </a:bodyPr>
          <a:lstStyle/>
          <a:p>
            <a:pPr marL="228600" lvl="0" indent="-228600" algn="ctr" defTabSz="914400" eaLnBrk="1" hangingPunct="1">
              <a:spcBef>
                <a:spcPts val="1000"/>
              </a:spcBef>
              <a:buFont typeface="Arial" panose="020B0604020202020204" pitchFamily="34" charset="0"/>
              <a:buChar char="•"/>
            </a:pPr>
            <a:endParaRPr sz="1000" b="0" i="0" kern="1200" dirty="0">
              <a:solidFill>
                <a:schemeClr val="tx1"/>
              </a:solidFill>
              <a:latin typeface="Haffer" pitchFamily="2" charset="77"/>
            </a:endParaRPr>
          </a:p>
        </p:txBody>
      </p:sp>
      <p:sp>
        <p:nvSpPr>
          <p:cNvPr id="2" name="Picture Placeholder 6">
            <a:extLst>
              <a:ext uri="{FF2B5EF4-FFF2-40B4-BE49-F238E27FC236}">
                <a16:creationId xmlns:a16="http://schemas.microsoft.com/office/drawing/2014/main" id="{DCA72B07-5E97-1843-7F1C-6D41E98B6C90}"/>
              </a:ext>
            </a:extLst>
          </p:cNvPr>
          <p:cNvSpPr>
            <a:spLocks noGrp="1"/>
          </p:cNvSpPr>
          <p:nvPr>
            <p:ph type="pic" sz="quarter" idx="40" hasCustomPrompt="1"/>
          </p:nvPr>
        </p:nvSpPr>
        <p:spPr>
          <a:xfrm>
            <a:off x="536972" y="-564944"/>
            <a:ext cx="5619654" cy="6223001"/>
          </a:xfrm>
          <a:prstGeom prst="roundRect">
            <a:avLst>
              <a:gd name="adj" fmla="val 4991"/>
            </a:avLst>
          </a:prstGeom>
        </p:spPr>
        <p:txBody>
          <a:bodyPr/>
          <a:lstStyle>
            <a:lvl1pPr algn="ctr">
              <a:defRPr sz="1000"/>
            </a:lvl1pPr>
          </a:lstStyle>
          <a:p>
            <a:r>
              <a:rPr lang="en-SE" dirty="0"/>
              <a:t> </a:t>
            </a:r>
          </a:p>
        </p:txBody>
      </p:sp>
      <p:sp>
        <p:nvSpPr>
          <p:cNvPr id="3" name="Picture Placeholder 6">
            <a:extLst>
              <a:ext uri="{FF2B5EF4-FFF2-40B4-BE49-F238E27FC236}">
                <a16:creationId xmlns:a16="http://schemas.microsoft.com/office/drawing/2014/main" id="{CFF459EB-1F22-C15D-814E-28F56C347262}"/>
              </a:ext>
            </a:extLst>
          </p:cNvPr>
          <p:cNvSpPr>
            <a:spLocks noGrp="1"/>
          </p:cNvSpPr>
          <p:nvPr>
            <p:ph type="pic" sz="quarter" idx="65" hasCustomPrompt="1"/>
          </p:nvPr>
        </p:nvSpPr>
        <p:spPr>
          <a:xfrm>
            <a:off x="6432001" y="-2743841"/>
            <a:ext cx="5619654" cy="6223001"/>
          </a:xfrm>
          <a:prstGeom prst="roundRect">
            <a:avLst>
              <a:gd name="adj" fmla="val 4991"/>
            </a:avLst>
          </a:prstGeom>
        </p:spPr>
        <p:txBody>
          <a:bodyPr/>
          <a:lstStyle>
            <a:lvl1pPr algn="ctr">
              <a:defRPr sz="1000"/>
            </a:lvl1pPr>
          </a:lstStyle>
          <a:p>
            <a:r>
              <a:rPr lang="en-SE" dirty="0"/>
              <a:t> </a:t>
            </a:r>
          </a:p>
        </p:txBody>
      </p:sp>
      <p:sp>
        <p:nvSpPr>
          <p:cNvPr id="4" name="Picture Placeholder 6">
            <a:extLst>
              <a:ext uri="{FF2B5EF4-FFF2-40B4-BE49-F238E27FC236}">
                <a16:creationId xmlns:a16="http://schemas.microsoft.com/office/drawing/2014/main" id="{3E1E1F9E-288A-5174-FC36-CBBD71F2CF1A}"/>
              </a:ext>
            </a:extLst>
          </p:cNvPr>
          <p:cNvSpPr>
            <a:spLocks noGrp="1"/>
          </p:cNvSpPr>
          <p:nvPr>
            <p:ph type="pic" sz="quarter" idx="66" hasCustomPrompt="1"/>
          </p:nvPr>
        </p:nvSpPr>
        <p:spPr>
          <a:xfrm>
            <a:off x="12329688" y="-1251447"/>
            <a:ext cx="5619654" cy="6223001"/>
          </a:xfrm>
          <a:prstGeom prst="roundRect">
            <a:avLst>
              <a:gd name="adj" fmla="val 4991"/>
            </a:avLst>
          </a:prstGeom>
        </p:spPr>
        <p:txBody>
          <a:bodyPr/>
          <a:lstStyle>
            <a:lvl1pPr algn="ctr">
              <a:defRPr sz="1000"/>
            </a:lvl1pPr>
          </a:lstStyle>
          <a:p>
            <a:r>
              <a:rPr lang="en-SE" dirty="0"/>
              <a:t> </a:t>
            </a:r>
          </a:p>
        </p:txBody>
      </p:sp>
      <p:sp>
        <p:nvSpPr>
          <p:cNvPr id="5" name="Picture Placeholder 6">
            <a:extLst>
              <a:ext uri="{FF2B5EF4-FFF2-40B4-BE49-F238E27FC236}">
                <a16:creationId xmlns:a16="http://schemas.microsoft.com/office/drawing/2014/main" id="{291C49E9-C65F-DC2D-935F-FC03E6D56226}"/>
              </a:ext>
            </a:extLst>
          </p:cNvPr>
          <p:cNvSpPr>
            <a:spLocks noGrp="1"/>
          </p:cNvSpPr>
          <p:nvPr>
            <p:ph type="pic" sz="quarter" idx="67" hasCustomPrompt="1"/>
          </p:nvPr>
        </p:nvSpPr>
        <p:spPr>
          <a:xfrm>
            <a:off x="18227376" y="-2743842"/>
            <a:ext cx="5619654" cy="6223001"/>
          </a:xfrm>
          <a:prstGeom prst="roundRect">
            <a:avLst>
              <a:gd name="adj" fmla="val 4991"/>
            </a:avLst>
          </a:prstGeom>
        </p:spPr>
        <p:txBody>
          <a:bodyPr/>
          <a:lstStyle>
            <a:lvl1pPr algn="ctr">
              <a:defRPr sz="1000"/>
            </a:lvl1pPr>
          </a:lstStyle>
          <a:p>
            <a:r>
              <a:rPr lang="en-SE" dirty="0"/>
              <a:t> </a:t>
            </a:r>
          </a:p>
        </p:txBody>
      </p:sp>
      <p:sp>
        <p:nvSpPr>
          <p:cNvPr id="6" name="Picture Placeholder 6">
            <a:extLst>
              <a:ext uri="{FF2B5EF4-FFF2-40B4-BE49-F238E27FC236}">
                <a16:creationId xmlns:a16="http://schemas.microsoft.com/office/drawing/2014/main" id="{5C32898F-0D6B-78B9-CCFC-A07296CB2E25}"/>
              </a:ext>
            </a:extLst>
          </p:cNvPr>
          <p:cNvSpPr>
            <a:spLocks noGrp="1"/>
          </p:cNvSpPr>
          <p:nvPr>
            <p:ph type="pic" sz="quarter" idx="68" hasCustomPrompt="1"/>
          </p:nvPr>
        </p:nvSpPr>
        <p:spPr>
          <a:xfrm>
            <a:off x="18227376" y="3750743"/>
            <a:ext cx="5619654" cy="6223001"/>
          </a:xfrm>
          <a:prstGeom prst="roundRect">
            <a:avLst>
              <a:gd name="adj" fmla="val 4991"/>
            </a:avLst>
          </a:prstGeom>
        </p:spPr>
        <p:txBody>
          <a:bodyPr/>
          <a:lstStyle>
            <a:lvl1pPr algn="ctr">
              <a:defRPr sz="1000"/>
            </a:lvl1pPr>
          </a:lstStyle>
          <a:p>
            <a:r>
              <a:rPr lang="en-SE" dirty="0"/>
              <a:t> </a:t>
            </a:r>
          </a:p>
        </p:txBody>
      </p:sp>
      <p:sp>
        <p:nvSpPr>
          <p:cNvPr id="7" name="Picture Placeholder 6">
            <a:extLst>
              <a:ext uri="{FF2B5EF4-FFF2-40B4-BE49-F238E27FC236}">
                <a16:creationId xmlns:a16="http://schemas.microsoft.com/office/drawing/2014/main" id="{3B0351DE-F125-AF29-7A45-8AF9DAEA7D7E}"/>
              </a:ext>
            </a:extLst>
          </p:cNvPr>
          <p:cNvSpPr>
            <a:spLocks noGrp="1"/>
          </p:cNvSpPr>
          <p:nvPr>
            <p:ph type="pic" sz="quarter" idx="69" hasCustomPrompt="1"/>
          </p:nvPr>
        </p:nvSpPr>
        <p:spPr>
          <a:xfrm>
            <a:off x="12329688" y="5243137"/>
            <a:ext cx="5619654" cy="6223001"/>
          </a:xfrm>
          <a:prstGeom prst="roundRect">
            <a:avLst>
              <a:gd name="adj" fmla="val 4991"/>
            </a:avLst>
          </a:prstGeom>
        </p:spPr>
        <p:txBody>
          <a:bodyPr/>
          <a:lstStyle>
            <a:lvl1pPr algn="ctr">
              <a:defRPr sz="1000"/>
            </a:lvl1pPr>
          </a:lstStyle>
          <a:p>
            <a:r>
              <a:rPr lang="en-SE" dirty="0"/>
              <a:t> </a:t>
            </a:r>
          </a:p>
        </p:txBody>
      </p:sp>
      <p:sp>
        <p:nvSpPr>
          <p:cNvPr id="8" name="Picture Placeholder 6">
            <a:extLst>
              <a:ext uri="{FF2B5EF4-FFF2-40B4-BE49-F238E27FC236}">
                <a16:creationId xmlns:a16="http://schemas.microsoft.com/office/drawing/2014/main" id="{3DBAF673-FA26-1C22-2178-19DC5DB724C9}"/>
              </a:ext>
            </a:extLst>
          </p:cNvPr>
          <p:cNvSpPr>
            <a:spLocks noGrp="1"/>
          </p:cNvSpPr>
          <p:nvPr>
            <p:ph type="pic" sz="quarter" idx="71" hasCustomPrompt="1"/>
          </p:nvPr>
        </p:nvSpPr>
        <p:spPr>
          <a:xfrm>
            <a:off x="536972" y="5925395"/>
            <a:ext cx="5619654" cy="6223001"/>
          </a:xfrm>
          <a:prstGeom prst="roundRect">
            <a:avLst>
              <a:gd name="adj" fmla="val 4991"/>
            </a:avLst>
          </a:prstGeom>
        </p:spPr>
        <p:txBody>
          <a:bodyPr/>
          <a:lstStyle>
            <a:lvl1pPr algn="ctr">
              <a:defRPr sz="1000"/>
            </a:lvl1pPr>
          </a:lstStyle>
          <a:p>
            <a:r>
              <a:rPr lang="en-SE" dirty="0"/>
              <a:t> </a:t>
            </a:r>
          </a:p>
        </p:txBody>
      </p:sp>
      <p:sp>
        <p:nvSpPr>
          <p:cNvPr id="9" name="Picture Placeholder 6">
            <a:extLst>
              <a:ext uri="{FF2B5EF4-FFF2-40B4-BE49-F238E27FC236}">
                <a16:creationId xmlns:a16="http://schemas.microsoft.com/office/drawing/2014/main" id="{E6650CA5-59A7-D68D-D86E-A163714FB9C0}"/>
              </a:ext>
            </a:extLst>
          </p:cNvPr>
          <p:cNvSpPr>
            <a:spLocks noGrp="1"/>
          </p:cNvSpPr>
          <p:nvPr>
            <p:ph type="pic" sz="quarter" idx="72" hasCustomPrompt="1"/>
          </p:nvPr>
        </p:nvSpPr>
        <p:spPr>
          <a:xfrm>
            <a:off x="536972" y="12415736"/>
            <a:ext cx="5619654" cy="6223001"/>
          </a:xfrm>
          <a:prstGeom prst="roundRect">
            <a:avLst>
              <a:gd name="adj" fmla="val 4991"/>
            </a:avLst>
          </a:prstGeom>
        </p:spPr>
        <p:txBody>
          <a:bodyPr/>
          <a:lstStyle>
            <a:lvl1pPr algn="ctr">
              <a:defRPr sz="1000"/>
            </a:lvl1pPr>
          </a:lstStyle>
          <a:p>
            <a:r>
              <a:rPr lang="en-SE" dirty="0"/>
              <a:t> </a:t>
            </a:r>
          </a:p>
        </p:txBody>
      </p:sp>
      <p:sp>
        <p:nvSpPr>
          <p:cNvPr id="10" name="Picture Placeholder 6">
            <a:extLst>
              <a:ext uri="{FF2B5EF4-FFF2-40B4-BE49-F238E27FC236}">
                <a16:creationId xmlns:a16="http://schemas.microsoft.com/office/drawing/2014/main" id="{BA2794F0-8A4C-2B8A-AE2C-F1358A95CEC2}"/>
              </a:ext>
            </a:extLst>
          </p:cNvPr>
          <p:cNvSpPr>
            <a:spLocks noGrp="1"/>
          </p:cNvSpPr>
          <p:nvPr>
            <p:ph type="pic" sz="quarter" idx="73" hasCustomPrompt="1"/>
          </p:nvPr>
        </p:nvSpPr>
        <p:spPr>
          <a:xfrm>
            <a:off x="6432001" y="10236839"/>
            <a:ext cx="5619654" cy="6223001"/>
          </a:xfrm>
          <a:prstGeom prst="roundRect">
            <a:avLst>
              <a:gd name="adj" fmla="val 4991"/>
            </a:avLst>
          </a:prstGeom>
        </p:spPr>
        <p:txBody>
          <a:bodyPr/>
          <a:lstStyle>
            <a:lvl1pPr algn="ctr">
              <a:defRPr sz="1000"/>
            </a:lvl1pPr>
          </a:lstStyle>
          <a:p>
            <a:r>
              <a:rPr lang="en-SE" dirty="0"/>
              <a:t> </a:t>
            </a:r>
          </a:p>
        </p:txBody>
      </p:sp>
      <p:sp>
        <p:nvSpPr>
          <p:cNvPr id="11" name="Picture Placeholder 6">
            <a:extLst>
              <a:ext uri="{FF2B5EF4-FFF2-40B4-BE49-F238E27FC236}">
                <a16:creationId xmlns:a16="http://schemas.microsoft.com/office/drawing/2014/main" id="{551B3FE7-EF08-A778-F9FF-8B53AFF026DD}"/>
              </a:ext>
            </a:extLst>
          </p:cNvPr>
          <p:cNvSpPr>
            <a:spLocks noGrp="1"/>
          </p:cNvSpPr>
          <p:nvPr>
            <p:ph type="pic" sz="quarter" idx="74" hasCustomPrompt="1"/>
          </p:nvPr>
        </p:nvSpPr>
        <p:spPr>
          <a:xfrm>
            <a:off x="12329688" y="11733476"/>
            <a:ext cx="5619654" cy="6223001"/>
          </a:xfrm>
          <a:prstGeom prst="roundRect">
            <a:avLst>
              <a:gd name="adj" fmla="val 4991"/>
            </a:avLst>
          </a:prstGeom>
        </p:spPr>
        <p:txBody>
          <a:bodyPr/>
          <a:lstStyle>
            <a:lvl1pPr algn="ctr">
              <a:defRPr sz="1000"/>
            </a:lvl1pPr>
          </a:lstStyle>
          <a:p>
            <a:r>
              <a:rPr lang="en-SE" dirty="0"/>
              <a:t> </a:t>
            </a:r>
          </a:p>
        </p:txBody>
      </p:sp>
      <p:sp>
        <p:nvSpPr>
          <p:cNvPr id="12" name="Picture Placeholder 6">
            <a:extLst>
              <a:ext uri="{FF2B5EF4-FFF2-40B4-BE49-F238E27FC236}">
                <a16:creationId xmlns:a16="http://schemas.microsoft.com/office/drawing/2014/main" id="{32833204-BC99-4B32-9EBE-F77B2AA16D95}"/>
              </a:ext>
            </a:extLst>
          </p:cNvPr>
          <p:cNvSpPr>
            <a:spLocks noGrp="1"/>
          </p:cNvSpPr>
          <p:nvPr>
            <p:ph type="pic" sz="quarter" idx="75" hasCustomPrompt="1"/>
          </p:nvPr>
        </p:nvSpPr>
        <p:spPr>
          <a:xfrm>
            <a:off x="18227376" y="10253803"/>
            <a:ext cx="5619654" cy="6223001"/>
          </a:xfrm>
          <a:prstGeom prst="roundRect">
            <a:avLst>
              <a:gd name="adj" fmla="val 4991"/>
            </a:avLst>
          </a:prstGeom>
        </p:spPr>
        <p:txBody>
          <a:bodyPr/>
          <a:lstStyle>
            <a:lvl1pPr algn="ctr">
              <a:defRPr sz="1000"/>
            </a:lvl1pPr>
          </a:lstStyle>
          <a:p>
            <a:r>
              <a:rPr lang="en-SE" dirty="0"/>
              <a:t> </a:t>
            </a:r>
          </a:p>
        </p:txBody>
      </p:sp>
      <p:sp>
        <p:nvSpPr>
          <p:cNvPr id="15" name="Text Placeholder 3">
            <a:extLst>
              <a:ext uri="{FF2B5EF4-FFF2-40B4-BE49-F238E27FC236}">
                <a16:creationId xmlns:a16="http://schemas.microsoft.com/office/drawing/2014/main" id="{797E9FD4-F735-5E10-733C-4DF233814F39}"/>
              </a:ext>
            </a:extLst>
          </p:cNvPr>
          <p:cNvSpPr>
            <a:spLocks noGrp="1"/>
          </p:cNvSpPr>
          <p:nvPr>
            <p:ph type="body" sz="half" idx="76" hasCustomPrompt="1"/>
          </p:nvPr>
        </p:nvSpPr>
        <p:spPr>
          <a:xfrm>
            <a:off x="6729092" y="4132273"/>
            <a:ext cx="5029200" cy="2093976"/>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Tree>
    <p:extLst>
      <p:ext uri="{BB962C8B-B14F-4D97-AF65-F5344CB8AC3E}">
        <p14:creationId xmlns:p14="http://schemas.microsoft.com/office/powerpoint/2010/main" val="2171120999"/>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8 imgs grid">
    <p:spTree>
      <p:nvGrpSpPr>
        <p:cNvPr id="1" name=""/>
        <p:cNvGrpSpPr/>
        <p:nvPr/>
      </p:nvGrpSpPr>
      <p:grpSpPr>
        <a:xfrm>
          <a:off x="0" y="0"/>
          <a:ext cx="0" cy="0"/>
          <a:chOff x="0" y="0"/>
          <a:chExt cx="0" cy="0"/>
        </a:xfrm>
      </p:grpSpPr>
      <p:sp>
        <p:nvSpPr>
          <p:cNvPr id="20" name="Picture Placeholder 6">
            <a:extLst>
              <a:ext uri="{FF2B5EF4-FFF2-40B4-BE49-F238E27FC236}">
                <a16:creationId xmlns:a16="http://schemas.microsoft.com/office/drawing/2014/main" id="{868AB332-59B0-59E0-8CDD-CBA8AA68B7FF}"/>
              </a:ext>
            </a:extLst>
          </p:cNvPr>
          <p:cNvSpPr>
            <a:spLocks noGrp="1"/>
          </p:cNvSpPr>
          <p:nvPr>
            <p:ph type="pic" sz="quarter" idx="71" hasCustomPrompt="1"/>
          </p:nvPr>
        </p:nvSpPr>
        <p:spPr>
          <a:xfrm>
            <a:off x="537543" y="501314"/>
            <a:ext cx="3638338" cy="4039034"/>
          </a:xfrm>
          <a:prstGeom prst="roundRect">
            <a:avLst>
              <a:gd name="adj" fmla="val 4991"/>
            </a:avLst>
          </a:prstGeom>
        </p:spPr>
        <p:txBody>
          <a:bodyPr/>
          <a:lstStyle>
            <a:lvl1pPr algn="ctr">
              <a:defRPr sz="1000"/>
            </a:lvl1pPr>
          </a:lstStyle>
          <a:p>
            <a:r>
              <a:rPr lang="en-SE" dirty="0"/>
              <a:t> </a:t>
            </a:r>
          </a:p>
        </p:txBody>
      </p:sp>
      <p:sp>
        <p:nvSpPr>
          <p:cNvPr id="21" name="Picture Placeholder 6">
            <a:extLst>
              <a:ext uri="{FF2B5EF4-FFF2-40B4-BE49-F238E27FC236}">
                <a16:creationId xmlns:a16="http://schemas.microsoft.com/office/drawing/2014/main" id="{8D758B30-80DF-41C0-1521-E2F993E25B3C}"/>
              </a:ext>
            </a:extLst>
          </p:cNvPr>
          <p:cNvSpPr>
            <a:spLocks noGrp="1"/>
          </p:cNvSpPr>
          <p:nvPr>
            <p:ph type="pic" sz="quarter" idx="72" hasCustomPrompt="1"/>
          </p:nvPr>
        </p:nvSpPr>
        <p:spPr>
          <a:xfrm>
            <a:off x="4470361" y="501314"/>
            <a:ext cx="3638338" cy="4039034"/>
          </a:xfrm>
          <a:prstGeom prst="roundRect">
            <a:avLst>
              <a:gd name="adj" fmla="val 4991"/>
            </a:avLst>
          </a:prstGeom>
        </p:spPr>
        <p:txBody>
          <a:bodyPr/>
          <a:lstStyle>
            <a:lvl1pPr algn="ctr">
              <a:defRPr sz="1000"/>
            </a:lvl1pPr>
          </a:lstStyle>
          <a:p>
            <a:r>
              <a:rPr lang="en-SE" dirty="0"/>
              <a:t> </a:t>
            </a:r>
          </a:p>
        </p:txBody>
      </p:sp>
      <p:sp>
        <p:nvSpPr>
          <p:cNvPr id="22" name="Picture Placeholder 6">
            <a:extLst>
              <a:ext uri="{FF2B5EF4-FFF2-40B4-BE49-F238E27FC236}">
                <a16:creationId xmlns:a16="http://schemas.microsoft.com/office/drawing/2014/main" id="{B648B0EB-F99E-6AB0-7ED0-C7B170A2A288}"/>
              </a:ext>
            </a:extLst>
          </p:cNvPr>
          <p:cNvSpPr>
            <a:spLocks noGrp="1"/>
          </p:cNvSpPr>
          <p:nvPr>
            <p:ph type="pic" sz="quarter" idx="73" hasCustomPrompt="1"/>
          </p:nvPr>
        </p:nvSpPr>
        <p:spPr>
          <a:xfrm>
            <a:off x="8405774" y="501314"/>
            <a:ext cx="3638338" cy="4039034"/>
          </a:xfrm>
          <a:prstGeom prst="roundRect">
            <a:avLst>
              <a:gd name="adj" fmla="val 4991"/>
            </a:avLst>
          </a:prstGeom>
        </p:spPr>
        <p:txBody>
          <a:bodyPr/>
          <a:lstStyle>
            <a:lvl1pPr algn="ctr">
              <a:defRPr sz="1000"/>
            </a:lvl1pPr>
          </a:lstStyle>
          <a:p>
            <a:r>
              <a:rPr lang="en-SE" dirty="0"/>
              <a:t> </a:t>
            </a:r>
          </a:p>
        </p:txBody>
      </p:sp>
      <p:sp>
        <p:nvSpPr>
          <p:cNvPr id="23" name="Picture Placeholder 6">
            <a:extLst>
              <a:ext uri="{FF2B5EF4-FFF2-40B4-BE49-F238E27FC236}">
                <a16:creationId xmlns:a16="http://schemas.microsoft.com/office/drawing/2014/main" id="{D4671B6C-A367-83CE-D2A3-C2E950A2873C}"/>
              </a:ext>
            </a:extLst>
          </p:cNvPr>
          <p:cNvSpPr>
            <a:spLocks noGrp="1"/>
          </p:cNvSpPr>
          <p:nvPr>
            <p:ph type="pic" sz="quarter" idx="74" hasCustomPrompt="1"/>
          </p:nvPr>
        </p:nvSpPr>
        <p:spPr>
          <a:xfrm>
            <a:off x="12338592" y="501314"/>
            <a:ext cx="3638338" cy="4039034"/>
          </a:xfrm>
          <a:prstGeom prst="roundRect">
            <a:avLst>
              <a:gd name="adj" fmla="val 4991"/>
            </a:avLst>
          </a:prstGeom>
        </p:spPr>
        <p:txBody>
          <a:bodyPr/>
          <a:lstStyle>
            <a:lvl1pPr algn="ctr">
              <a:defRPr sz="1000"/>
            </a:lvl1pPr>
          </a:lstStyle>
          <a:p>
            <a:r>
              <a:rPr lang="en-SE" dirty="0"/>
              <a:t> </a:t>
            </a:r>
          </a:p>
        </p:txBody>
      </p:sp>
      <p:sp>
        <p:nvSpPr>
          <p:cNvPr id="24" name="Picture Placeholder 6">
            <a:extLst>
              <a:ext uri="{FF2B5EF4-FFF2-40B4-BE49-F238E27FC236}">
                <a16:creationId xmlns:a16="http://schemas.microsoft.com/office/drawing/2014/main" id="{6B976C74-534B-11A7-0BE7-9DF81BBCE65F}"/>
              </a:ext>
            </a:extLst>
          </p:cNvPr>
          <p:cNvSpPr>
            <a:spLocks noGrp="1"/>
          </p:cNvSpPr>
          <p:nvPr>
            <p:ph type="pic" sz="quarter" idx="75" hasCustomPrompt="1"/>
          </p:nvPr>
        </p:nvSpPr>
        <p:spPr>
          <a:xfrm>
            <a:off x="16271410" y="501314"/>
            <a:ext cx="3638338" cy="4039034"/>
          </a:xfrm>
          <a:prstGeom prst="roundRect">
            <a:avLst>
              <a:gd name="adj" fmla="val 4991"/>
            </a:avLst>
          </a:prstGeom>
        </p:spPr>
        <p:txBody>
          <a:bodyPr/>
          <a:lstStyle>
            <a:lvl1pPr algn="ctr">
              <a:defRPr sz="1000"/>
            </a:lvl1pPr>
          </a:lstStyle>
          <a:p>
            <a:r>
              <a:rPr lang="en-SE" dirty="0"/>
              <a:t> </a:t>
            </a:r>
          </a:p>
        </p:txBody>
      </p:sp>
      <p:sp>
        <p:nvSpPr>
          <p:cNvPr id="25" name="Picture Placeholder 6">
            <a:extLst>
              <a:ext uri="{FF2B5EF4-FFF2-40B4-BE49-F238E27FC236}">
                <a16:creationId xmlns:a16="http://schemas.microsoft.com/office/drawing/2014/main" id="{C22C2C57-7FB7-4457-354F-ABA349A0AD6C}"/>
              </a:ext>
            </a:extLst>
          </p:cNvPr>
          <p:cNvSpPr>
            <a:spLocks noGrp="1"/>
          </p:cNvSpPr>
          <p:nvPr>
            <p:ph type="pic" sz="quarter" idx="76" hasCustomPrompt="1"/>
          </p:nvPr>
        </p:nvSpPr>
        <p:spPr>
          <a:xfrm>
            <a:off x="20206822" y="501314"/>
            <a:ext cx="3638338" cy="4039034"/>
          </a:xfrm>
          <a:prstGeom prst="roundRect">
            <a:avLst>
              <a:gd name="adj" fmla="val 4991"/>
            </a:avLst>
          </a:prstGeom>
        </p:spPr>
        <p:txBody>
          <a:bodyPr/>
          <a:lstStyle>
            <a:lvl1pPr algn="ctr">
              <a:defRPr sz="1000"/>
            </a:lvl1pPr>
          </a:lstStyle>
          <a:p>
            <a:r>
              <a:rPr lang="en-SE" dirty="0"/>
              <a:t> </a:t>
            </a:r>
          </a:p>
        </p:txBody>
      </p:sp>
      <p:sp>
        <p:nvSpPr>
          <p:cNvPr id="26" name="Picture Placeholder 6">
            <a:extLst>
              <a:ext uri="{FF2B5EF4-FFF2-40B4-BE49-F238E27FC236}">
                <a16:creationId xmlns:a16="http://schemas.microsoft.com/office/drawing/2014/main" id="{FC847B43-1D2A-3DD7-D79E-34159381ED12}"/>
              </a:ext>
            </a:extLst>
          </p:cNvPr>
          <p:cNvSpPr>
            <a:spLocks noGrp="1"/>
          </p:cNvSpPr>
          <p:nvPr>
            <p:ph type="pic" sz="quarter" idx="77" hasCustomPrompt="1"/>
          </p:nvPr>
        </p:nvSpPr>
        <p:spPr>
          <a:xfrm>
            <a:off x="537543" y="4838104"/>
            <a:ext cx="3638338" cy="4039034"/>
          </a:xfrm>
          <a:prstGeom prst="roundRect">
            <a:avLst>
              <a:gd name="adj" fmla="val 4991"/>
            </a:avLst>
          </a:prstGeom>
        </p:spPr>
        <p:txBody>
          <a:bodyPr/>
          <a:lstStyle>
            <a:lvl1pPr algn="ctr">
              <a:defRPr sz="1000"/>
            </a:lvl1pPr>
          </a:lstStyle>
          <a:p>
            <a:r>
              <a:rPr lang="en-SE" dirty="0"/>
              <a:t> </a:t>
            </a:r>
          </a:p>
        </p:txBody>
      </p:sp>
      <p:sp>
        <p:nvSpPr>
          <p:cNvPr id="27" name="Picture Placeholder 6">
            <a:extLst>
              <a:ext uri="{FF2B5EF4-FFF2-40B4-BE49-F238E27FC236}">
                <a16:creationId xmlns:a16="http://schemas.microsoft.com/office/drawing/2014/main" id="{7C2B2A66-FC02-E049-1B74-58035266EDC8}"/>
              </a:ext>
            </a:extLst>
          </p:cNvPr>
          <p:cNvSpPr>
            <a:spLocks noGrp="1"/>
          </p:cNvSpPr>
          <p:nvPr>
            <p:ph type="pic" sz="quarter" idx="78" hasCustomPrompt="1"/>
          </p:nvPr>
        </p:nvSpPr>
        <p:spPr>
          <a:xfrm>
            <a:off x="4470361" y="4838104"/>
            <a:ext cx="3638338" cy="4039034"/>
          </a:xfrm>
          <a:prstGeom prst="roundRect">
            <a:avLst>
              <a:gd name="adj" fmla="val 4991"/>
            </a:avLst>
          </a:prstGeom>
        </p:spPr>
        <p:txBody>
          <a:bodyPr/>
          <a:lstStyle>
            <a:lvl1pPr algn="ctr">
              <a:defRPr sz="1000"/>
            </a:lvl1pPr>
          </a:lstStyle>
          <a:p>
            <a:r>
              <a:rPr lang="en-SE" dirty="0"/>
              <a:t> </a:t>
            </a:r>
          </a:p>
        </p:txBody>
      </p:sp>
      <p:sp>
        <p:nvSpPr>
          <p:cNvPr id="28" name="Picture Placeholder 6">
            <a:extLst>
              <a:ext uri="{FF2B5EF4-FFF2-40B4-BE49-F238E27FC236}">
                <a16:creationId xmlns:a16="http://schemas.microsoft.com/office/drawing/2014/main" id="{66359FDB-6A0E-28A2-6EE3-6F3BFBF18847}"/>
              </a:ext>
            </a:extLst>
          </p:cNvPr>
          <p:cNvSpPr>
            <a:spLocks noGrp="1"/>
          </p:cNvSpPr>
          <p:nvPr>
            <p:ph type="pic" sz="quarter" idx="79" hasCustomPrompt="1"/>
          </p:nvPr>
        </p:nvSpPr>
        <p:spPr>
          <a:xfrm>
            <a:off x="8405774" y="4838104"/>
            <a:ext cx="3638338" cy="4039034"/>
          </a:xfrm>
          <a:prstGeom prst="roundRect">
            <a:avLst>
              <a:gd name="adj" fmla="val 4991"/>
            </a:avLst>
          </a:prstGeom>
        </p:spPr>
        <p:txBody>
          <a:bodyPr/>
          <a:lstStyle>
            <a:lvl1pPr algn="ctr">
              <a:defRPr sz="1000"/>
            </a:lvl1pPr>
          </a:lstStyle>
          <a:p>
            <a:r>
              <a:rPr lang="en-SE" dirty="0"/>
              <a:t> </a:t>
            </a:r>
          </a:p>
        </p:txBody>
      </p:sp>
      <p:sp>
        <p:nvSpPr>
          <p:cNvPr id="29" name="Picture Placeholder 6">
            <a:extLst>
              <a:ext uri="{FF2B5EF4-FFF2-40B4-BE49-F238E27FC236}">
                <a16:creationId xmlns:a16="http://schemas.microsoft.com/office/drawing/2014/main" id="{B4ED0975-439F-B16B-DB76-DC7832ECE0C1}"/>
              </a:ext>
            </a:extLst>
          </p:cNvPr>
          <p:cNvSpPr>
            <a:spLocks noGrp="1"/>
          </p:cNvSpPr>
          <p:nvPr>
            <p:ph type="pic" sz="quarter" idx="80" hasCustomPrompt="1"/>
          </p:nvPr>
        </p:nvSpPr>
        <p:spPr>
          <a:xfrm>
            <a:off x="12338592" y="4838104"/>
            <a:ext cx="3638338" cy="4039034"/>
          </a:xfrm>
          <a:prstGeom prst="roundRect">
            <a:avLst>
              <a:gd name="adj" fmla="val 4991"/>
            </a:avLst>
          </a:prstGeom>
        </p:spPr>
        <p:txBody>
          <a:bodyPr/>
          <a:lstStyle>
            <a:lvl1pPr algn="ctr">
              <a:defRPr sz="1000"/>
            </a:lvl1pPr>
          </a:lstStyle>
          <a:p>
            <a:r>
              <a:rPr lang="en-SE" dirty="0"/>
              <a:t> </a:t>
            </a:r>
          </a:p>
        </p:txBody>
      </p:sp>
      <p:sp>
        <p:nvSpPr>
          <p:cNvPr id="30" name="Picture Placeholder 6">
            <a:extLst>
              <a:ext uri="{FF2B5EF4-FFF2-40B4-BE49-F238E27FC236}">
                <a16:creationId xmlns:a16="http://schemas.microsoft.com/office/drawing/2014/main" id="{84F197E4-E6C8-251B-3389-918996D4BB7D}"/>
              </a:ext>
            </a:extLst>
          </p:cNvPr>
          <p:cNvSpPr>
            <a:spLocks noGrp="1"/>
          </p:cNvSpPr>
          <p:nvPr>
            <p:ph type="pic" sz="quarter" idx="81" hasCustomPrompt="1"/>
          </p:nvPr>
        </p:nvSpPr>
        <p:spPr>
          <a:xfrm>
            <a:off x="16271410" y="4838104"/>
            <a:ext cx="3638338" cy="4039034"/>
          </a:xfrm>
          <a:prstGeom prst="roundRect">
            <a:avLst>
              <a:gd name="adj" fmla="val 4991"/>
            </a:avLst>
          </a:prstGeom>
        </p:spPr>
        <p:txBody>
          <a:bodyPr/>
          <a:lstStyle>
            <a:lvl1pPr algn="ctr">
              <a:defRPr sz="1000"/>
            </a:lvl1pPr>
          </a:lstStyle>
          <a:p>
            <a:r>
              <a:rPr lang="en-SE" dirty="0"/>
              <a:t> </a:t>
            </a:r>
          </a:p>
        </p:txBody>
      </p:sp>
      <p:sp>
        <p:nvSpPr>
          <p:cNvPr id="31" name="Picture Placeholder 6">
            <a:extLst>
              <a:ext uri="{FF2B5EF4-FFF2-40B4-BE49-F238E27FC236}">
                <a16:creationId xmlns:a16="http://schemas.microsoft.com/office/drawing/2014/main" id="{C01FF7F4-CA52-390B-5282-C442FDD2AECB}"/>
              </a:ext>
            </a:extLst>
          </p:cNvPr>
          <p:cNvSpPr>
            <a:spLocks noGrp="1"/>
          </p:cNvSpPr>
          <p:nvPr>
            <p:ph type="pic" sz="quarter" idx="82" hasCustomPrompt="1"/>
          </p:nvPr>
        </p:nvSpPr>
        <p:spPr>
          <a:xfrm>
            <a:off x="20206822" y="4838104"/>
            <a:ext cx="3638338" cy="4039034"/>
          </a:xfrm>
          <a:prstGeom prst="roundRect">
            <a:avLst>
              <a:gd name="adj" fmla="val 4991"/>
            </a:avLst>
          </a:prstGeom>
        </p:spPr>
        <p:txBody>
          <a:bodyPr/>
          <a:lstStyle>
            <a:lvl1pPr algn="ctr">
              <a:defRPr sz="1000"/>
            </a:lvl1pPr>
          </a:lstStyle>
          <a:p>
            <a:r>
              <a:rPr lang="en-SE" dirty="0"/>
              <a:t> </a:t>
            </a:r>
          </a:p>
        </p:txBody>
      </p:sp>
      <p:sp>
        <p:nvSpPr>
          <p:cNvPr id="32" name="Picture Placeholder 6">
            <a:extLst>
              <a:ext uri="{FF2B5EF4-FFF2-40B4-BE49-F238E27FC236}">
                <a16:creationId xmlns:a16="http://schemas.microsoft.com/office/drawing/2014/main" id="{676678B6-3484-C244-7CE6-BF2B31BE5F95}"/>
              </a:ext>
            </a:extLst>
          </p:cNvPr>
          <p:cNvSpPr>
            <a:spLocks noGrp="1"/>
          </p:cNvSpPr>
          <p:nvPr>
            <p:ph type="pic" sz="quarter" idx="83" hasCustomPrompt="1"/>
          </p:nvPr>
        </p:nvSpPr>
        <p:spPr>
          <a:xfrm>
            <a:off x="537543" y="9175653"/>
            <a:ext cx="3638338" cy="4039034"/>
          </a:xfrm>
          <a:prstGeom prst="roundRect">
            <a:avLst>
              <a:gd name="adj" fmla="val 4991"/>
            </a:avLst>
          </a:prstGeom>
        </p:spPr>
        <p:txBody>
          <a:bodyPr/>
          <a:lstStyle>
            <a:lvl1pPr algn="ctr">
              <a:defRPr sz="1000"/>
            </a:lvl1pPr>
          </a:lstStyle>
          <a:p>
            <a:r>
              <a:rPr lang="en-SE" dirty="0"/>
              <a:t> </a:t>
            </a:r>
          </a:p>
        </p:txBody>
      </p:sp>
      <p:sp>
        <p:nvSpPr>
          <p:cNvPr id="33" name="Picture Placeholder 6">
            <a:extLst>
              <a:ext uri="{FF2B5EF4-FFF2-40B4-BE49-F238E27FC236}">
                <a16:creationId xmlns:a16="http://schemas.microsoft.com/office/drawing/2014/main" id="{02210EE3-3086-A4E7-FB1E-30BEED1EEAF0}"/>
              </a:ext>
            </a:extLst>
          </p:cNvPr>
          <p:cNvSpPr>
            <a:spLocks noGrp="1"/>
          </p:cNvSpPr>
          <p:nvPr>
            <p:ph type="pic" sz="quarter" idx="84" hasCustomPrompt="1"/>
          </p:nvPr>
        </p:nvSpPr>
        <p:spPr>
          <a:xfrm>
            <a:off x="4470361" y="9175653"/>
            <a:ext cx="3638338" cy="4039034"/>
          </a:xfrm>
          <a:prstGeom prst="roundRect">
            <a:avLst>
              <a:gd name="adj" fmla="val 4991"/>
            </a:avLst>
          </a:prstGeom>
        </p:spPr>
        <p:txBody>
          <a:bodyPr/>
          <a:lstStyle>
            <a:lvl1pPr algn="ctr">
              <a:defRPr sz="1000"/>
            </a:lvl1pPr>
          </a:lstStyle>
          <a:p>
            <a:r>
              <a:rPr lang="en-SE" dirty="0"/>
              <a:t> </a:t>
            </a:r>
          </a:p>
        </p:txBody>
      </p:sp>
      <p:sp>
        <p:nvSpPr>
          <p:cNvPr id="34" name="Picture Placeholder 6">
            <a:extLst>
              <a:ext uri="{FF2B5EF4-FFF2-40B4-BE49-F238E27FC236}">
                <a16:creationId xmlns:a16="http://schemas.microsoft.com/office/drawing/2014/main" id="{47FCCBC5-3AC6-727B-DC1E-A000583B72EC}"/>
              </a:ext>
            </a:extLst>
          </p:cNvPr>
          <p:cNvSpPr>
            <a:spLocks noGrp="1"/>
          </p:cNvSpPr>
          <p:nvPr>
            <p:ph type="pic" sz="quarter" idx="85" hasCustomPrompt="1"/>
          </p:nvPr>
        </p:nvSpPr>
        <p:spPr>
          <a:xfrm>
            <a:off x="8405774" y="9175653"/>
            <a:ext cx="3638338" cy="4039034"/>
          </a:xfrm>
          <a:prstGeom prst="roundRect">
            <a:avLst>
              <a:gd name="adj" fmla="val 4991"/>
            </a:avLst>
          </a:prstGeom>
        </p:spPr>
        <p:txBody>
          <a:bodyPr/>
          <a:lstStyle>
            <a:lvl1pPr algn="ctr">
              <a:defRPr sz="1000"/>
            </a:lvl1pPr>
          </a:lstStyle>
          <a:p>
            <a:r>
              <a:rPr lang="en-SE" dirty="0"/>
              <a:t> </a:t>
            </a:r>
          </a:p>
        </p:txBody>
      </p:sp>
      <p:sp>
        <p:nvSpPr>
          <p:cNvPr id="35" name="Picture Placeholder 6">
            <a:extLst>
              <a:ext uri="{FF2B5EF4-FFF2-40B4-BE49-F238E27FC236}">
                <a16:creationId xmlns:a16="http://schemas.microsoft.com/office/drawing/2014/main" id="{F7CF958C-B5BC-2F87-BC2A-1FA2F784DA97}"/>
              </a:ext>
            </a:extLst>
          </p:cNvPr>
          <p:cNvSpPr>
            <a:spLocks noGrp="1"/>
          </p:cNvSpPr>
          <p:nvPr>
            <p:ph type="pic" sz="quarter" idx="86" hasCustomPrompt="1"/>
          </p:nvPr>
        </p:nvSpPr>
        <p:spPr>
          <a:xfrm>
            <a:off x="12338592" y="9175653"/>
            <a:ext cx="3638338" cy="4039034"/>
          </a:xfrm>
          <a:prstGeom prst="roundRect">
            <a:avLst>
              <a:gd name="adj" fmla="val 4991"/>
            </a:avLst>
          </a:prstGeom>
        </p:spPr>
        <p:txBody>
          <a:bodyPr/>
          <a:lstStyle>
            <a:lvl1pPr algn="ctr">
              <a:defRPr sz="1000"/>
            </a:lvl1pPr>
          </a:lstStyle>
          <a:p>
            <a:r>
              <a:rPr lang="en-SE" dirty="0"/>
              <a:t> </a:t>
            </a:r>
          </a:p>
        </p:txBody>
      </p:sp>
      <p:sp>
        <p:nvSpPr>
          <p:cNvPr id="36" name="Picture Placeholder 6">
            <a:extLst>
              <a:ext uri="{FF2B5EF4-FFF2-40B4-BE49-F238E27FC236}">
                <a16:creationId xmlns:a16="http://schemas.microsoft.com/office/drawing/2014/main" id="{C00ECB46-901B-8320-6536-A71FE47EF15E}"/>
              </a:ext>
            </a:extLst>
          </p:cNvPr>
          <p:cNvSpPr>
            <a:spLocks noGrp="1"/>
          </p:cNvSpPr>
          <p:nvPr>
            <p:ph type="pic" sz="quarter" idx="87" hasCustomPrompt="1"/>
          </p:nvPr>
        </p:nvSpPr>
        <p:spPr>
          <a:xfrm>
            <a:off x="16271410" y="9175653"/>
            <a:ext cx="3638338" cy="4039034"/>
          </a:xfrm>
          <a:prstGeom prst="roundRect">
            <a:avLst>
              <a:gd name="adj" fmla="val 4991"/>
            </a:avLst>
          </a:prstGeom>
        </p:spPr>
        <p:txBody>
          <a:bodyPr/>
          <a:lstStyle>
            <a:lvl1pPr algn="ctr">
              <a:defRPr sz="1000"/>
            </a:lvl1pPr>
          </a:lstStyle>
          <a:p>
            <a:r>
              <a:rPr lang="en-SE" dirty="0"/>
              <a:t> </a:t>
            </a:r>
          </a:p>
        </p:txBody>
      </p:sp>
      <p:sp>
        <p:nvSpPr>
          <p:cNvPr id="37" name="Picture Placeholder 6">
            <a:extLst>
              <a:ext uri="{FF2B5EF4-FFF2-40B4-BE49-F238E27FC236}">
                <a16:creationId xmlns:a16="http://schemas.microsoft.com/office/drawing/2014/main" id="{3EB95F7B-E833-D6D2-3DA5-031F872F30C1}"/>
              </a:ext>
            </a:extLst>
          </p:cNvPr>
          <p:cNvSpPr>
            <a:spLocks noGrp="1"/>
          </p:cNvSpPr>
          <p:nvPr>
            <p:ph type="pic" sz="quarter" idx="88" hasCustomPrompt="1"/>
          </p:nvPr>
        </p:nvSpPr>
        <p:spPr>
          <a:xfrm>
            <a:off x="20206822" y="9175653"/>
            <a:ext cx="3638338" cy="4039034"/>
          </a:xfrm>
          <a:prstGeom prst="roundRect">
            <a:avLst>
              <a:gd name="adj" fmla="val 4991"/>
            </a:avLst>
          </a:prstGeom>
        </p:spPr>
        <p:txBody>
          <a:bodyPr/>
          <a:lstStyle>
            <a:lvl1pPr algn="ctr">
              <a:defRPr sz="1000"/>
            </a:lvl1pPr>
          </a:lstStyle>
          <a:p>
            <a:r>
              <a:rPr lang="en-SE" dirty="0"/>
              <a:t> </a:t>
            </a:r>
          </a:p>
        </p:txBody>
      </p:sp>
    </p:spTree>
    <p:extLst>
      <p:ext uri="{BB962C8B-B14F-4D97-AF65-F5344CB8AC3E}">
        <p14:creationId xmlns:p14="http://schemas.microsoft.com/office/powerpoint/2010/main" val="13631849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8 imgs grid – Dark">
    <p:bg>
      <p:bgRef idx="1001">
        <a:schemeClr val="bg2"/>
      </p:bgRef>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94B8FA22-2D60-5DCE-3973-E1EC6434DF80}"/>
              </a:ext>
            </a:extLst>
          </p:cNvPr>
          <p:cNvSpPr>
            <a:spLocks noGrp="1"/>
          </p:cNvSpPr>
          <p:nvPr>
            <p:ph type="pic" sz="quarter" idx="71" hasCustomPrompt="1"/>
          </p:nvPr>
        </p:nvSpPr>
        <p:spPr>
          <a:xfrm>
            <a:off x="537543" y="501314"/>
            <a:ext cx="3638338" cy="4039034"/>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3" name="Picture Placeholder 6">
            <a:extLst>
              <a:ext uri="{FF2B5EF4-FFF2-40B4-BE49-F238E27FC236}">
                <a16:creationId xmlns:a16="http://schemas.microsoft.com/office/drawing/2014/main" id="{A0230DE8-9648-ABEF-2DA2-B4DB2936CD6B}"/>
              </a:ext>
            </a:extLst>
          </p:cNvPr>
          <p:cNvSpPr>
            <a:spLocks noGrp="1"/>
          </p:cNvSpPr>
          <p:nvPr>
            <p:ph type="pic" sz="quarter" idx="72" hasCustomPrompt="1"/>
          </p:nvPr>
        </p:nvSpPr>
        <p:spPr>
          <a:xfrm>
            <a:off x="4470361" y="501314"/>
            <a:ext cx="3638338" cy="4039034"/>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4" name="Picture Placeholder 6">
            <a:extLst>
              <a:ext uri="{FF2B5EF4-FFF2-40B4-BE49-F238E27FC236}">
                <a16:creationId xmlns:a16="http://schemas.microsoft.com/office/drawing/2014/main" id="{D7DB16E2-F893-D3F7-3E11-649E98810045}"/>
              </a:ext>
            </a:extLst>
          </p:cNvPr>
          <p:cNvSpPr>
            <a:spLocks noGrp="1"/>
          </p:cNvSpPr>
          <p:nvPr>
            <p:ph type="pic" sz="quarter" idx="73" hasCustomPrompt="1"/>
          </p:nvPr>
        </p:nvSpPr>
        <p:spPr>
          <a:xfrm>
            <a:off x="8405774" y="501314"/>
            <a:ext cx="3638338" cy="4039034"/>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5" name="Picture Placeholder 6">
            <a:extLst>
              <a:ext uri="{FF2B5EF4-FFF2-40B4-BE49-F238E27FC236}">
                <a16:creationId xmlns:a16="http://schemas.microsoft.com/office/drawing/2014/main" id="{C1525B2F-59D0-5450-71F0-CF0AEEC8D34B}"/>
              </a:ext>
            </a:extLst>
          </p:cNvPr>
          <p:cNvSpPr>
            <a:spLocks noGrp="1"/>
          </p:cNvSpPr>
          <p:nvPr>
            <p:ph type="pic" sz="quarter" idx="74" hasCustomPrompt="1"/>
          </p:nvPr>
        </p:nvSpPr>
        <p:spPr>
          <a:xfrm>
            <a:off x="12338592" y="501314"/>
            <a:ext cx="3638338" cy="4039034"/>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6" name="Picture Placeholder 6">
            <a:extLst>
              <a:ext uri="{FF2B5EF4-FFF2-40B4-BE49-F238E27FC236}">
                <a16:creationId xmlns:a16="http://schemas.microsoft.com/office/drawing/2014/main" id="{14F42853-DF04-19DC-B413-D13C66DC5CE6}"/>
              </a:ext>
            </a:extLst>
          </p:cNvPr>
          <p:cNvSpPr>
            <a:spLocks noGrp="1"/>
          </p:cNvSpPr>
          <p:nvPr>
            <p:ph type="pic" sz="quarter" idx="75" hasCustomPrompt="1"/>
          </p:nvPr>
        </p:nvSpPr>
        <p:spPr>
          <a:xfrm>
            <a:off x="16271410" y="501314"/>
            <a:ext cx="3638338" cy="4039034"/>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7" name="Picture Placeholder 6">
            <a:extLst>
              <a:ext uri="{FF2B5EF4-FFF2-40B4-BE49-F238E27FC236}">
                <a16:creationId xmlns:a16="http://schemas.microsoft.com/office/drawing/2014/main" id="{BCDAD830-97A0-4E8A-F7DA-23FD3F5AFD74}"/>
              </a:ext>
            </a:extLst>
          </p:cNvPr>
          <p:cNvSpPr>
            <a:spLocks noGrp="1"/>
          </p:cNvSpPr>
          <p:nvPr>
            <p:ph type="pic" sz="quarter" idx="76" hasCustomPrompt="1"/>
          </p:nvPr>
        </p:nvSpPr>
        <p:spPr>
          <a:xfrm>
            <a:off x="20206822" y="501314"/>
            <a:ext cx="3638338" cy="4039034"/>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8" name="Picture Placeholder 6">
            <a:extLst>
              <a:ext uri="{FF2B5EF4-FFF2-40B4-BE49-F238E27FC236}">
                <a16:creationId xmlns:a16="http://schemas.microsoft.com/office/drawing/2014/main" id="{2AC9F0A2-905E-182D-25F0-EB55B9539A2F}"/>
              </a:ext>
            </a:extLst>
          </p:cNvPr>
          <p:cNvSpPr>
            <a:spLocks noGrp="1"/>
          </p:cNvSpPr>
          <p:nvPr>
            <p:ph type="pic" sz="quarter" idx="77" hasCustomPrompt="1"/>
          </p:nvPr>
        </p:nvSpPr>
        <p:spPr>
          <a:xfrm>
            <a:off x="537543" y="4838104"/>
            <a:ext cx="3638338" cy="4039034"/>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9" name="Picture Placeholder 6">
            <a:extLst>
              <a:ext uri="{FF2B5EF4-FFF2-40B4-BE49-F238E27FC236}">
                <a16:creationId xmlns:a16="http://schemas.microsoft.com/office/drawing/2014/main" id="{BFB39191-85B8-2686-30F1-C565C012158E}"/>
              </a:ext>
            </a:extLst>
          </p:cNvPr>
          <p:cNvSpPr>
            <a:spLocks noGrp="1"/>
          </p:cNvSpPr>
          <p:nvPr>
            <p:ph type="pic" sz="quarter" idx="78" hasCustomPrompt="1"/>
          </p:nvPr>
        </p:nvSpPr>
        <p:spPr>
          <a:xfrm>
            <a:off x="4470361" y="4838104"/>
            <a:ext cx="3638338" cy="4039034"/>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10" name="Picture Placeholder 6">
            <a:extLst>
              <a:ext uri="{FF2B5EF4-FFF2-40B4-BE49-F238E27FC236}">
                <a16:creationId xmlns:a16="http://schemas.microsoft.com/office/drawing/2014/main" id="{94CD7149-8764-108B-E156-8651862543C2}"/>
              </a:ext>
            </a:extLst>
          </p:cNvPr>
          <p:cNvSpPr>
            <a:spLocks noGrp="1"/>
          </p:cNvSpPr>
          <p:nvPr>
            <p:ph type="pic" sz="quarter" idx="79" hasCustomPrompt="1"/>
          </p:nvPr>
        </p:nvSpPr>
        <p:spPr>
          <a:xfrm>
            <a:off x="8405774" y="4838104"/>
            <a:ext cx="3638338" cy="4039034"/>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11" name="Picture Placeholder 6">
            <a:extLst>
              <a:ext uri="{FF2B5EF4-FFF2-40B4-BE49-F238E27FC236}">
                <a16:creationId xmlns:a16="http://schemas.microsoft.com/office/drawing/2014/main" id="{55388DA7-9859-332E-8DFB-E3CBACEC9A6A}"/>
              </a:ext>
            </a:extLst>
          </p:cNvPr>
          <p:cNvSpPr>
            <a:spLocks noGrp="1"/>
          </p:cNvSpPr>
          <p:nvPr>
            <p:ph type="pic" sz="quarter" idx="80" hasCustomPrompt="1"/>
          </p:nvPr>
        </p:nvSpPr>
        <p:spPr>
          <a:xfrm>
            <a:off x="12338592" y="4838104"/>
            <a:ext cx="3638338" cy="4039034"/>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12" name="Picture Placeholder 6">
            <a:extLst>
              <a:ext uri="{FF2B5EF4-FFF2-40B4-BE49-F238E27FC236}">
                <a16:creationId xmlns:a16="http://schemas.microsoft.com/office/drawing/2014/main" id="{F2D59715-6915-10E2-B07E-96EF01388705}"/>
              </a:ext>
            </a:extLst>
          </p:cNvPr>
          <p:cNvSpPr>
            <a:spLocks noGrp="1"/>
          </p:cNvSpPr>
          <p:nvPr>
            <p:ph type="pic" sz="quarter" idx="81" hasCustomPrompt="1"/>
          </p:nvPr>
        </p:nvSpPr>
        <p:spPr>
          <a:xfrm>
            <a:off x="16271410" y="4838104"/>
            <a:ext cx="3638338" cy="4039034"/>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13" name="Picture Placeholder 6">
            <a:extLst>
              <a:ext uri="{FF2B5EF4-FFF2-40B4-BE49-F238E27FC236}">
                <a16:creationId xmlns:a16="http://schemas.microsoft.com/office/drawing/2014/main" id="{161B611E-3C76-7006-121E-CF7F7F1915DD}"/>
              </a:ext>
            </a:extLst>
          </p:cNvPr>
          <p:cNvSpPr>
            <a:spLocks noGrp="1"/>
          </p:cNvSpPr>
          <p:nvPr>
            <p:ph type="pic" sz="quarter" idx="82" hasCustomPrompt="1"/>
          </p:nvPr>
        </p:nvSpPr>
        <p:spPr>
          <a:xfrm>
            <a:off x="20206822" y="4838104"/>
            <a:ext cx="3638338" cy="4039034"/>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14" name="Picture Placeholder 6">
            <a:extLst>
              <a:ext uri="{FF2B5EF4-FFF2-40B4-BE49-F238E27FC236}">
                <a16:creationId xmlns:a16="http://schemas.microsoft.com/office/drawing/2014/main" id="{82164E21-1CC3-800C-BA6F-0A6F929E3101}"/>
              </a:ext>
            </a:extLst>
          </p:cNvPr>
          <p:cNvSpPr>
            <a:spLocks noGrp="1"/>
          </p:cNvSpPr>
          <p:nvPr>
            <p:ph type="pic" sz="quarter" idx="83" hasCustomPrompt="1"/>
          </p:nvPr>
        </p:nvSpPr>
        <p:spPr>
          <a:xfrm>
            <a:off x="537543" y="9175653"/>
            <a:ext cx="3638338" cy="4039034"/>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15" name="Picture Placeholder 6">
            <a:extLst>
              <a:ext uri="{FF2B5EF4-FFF2-40B4-BE49-F238E27FC236}">
                <a16:creationId xmlns:a16="http://schemas.microsoft.com/office/drawing/2014/main" id="{E9C48CE3-D4C6-C2D6-F3A4-BF2D9B0D3288}"/>
              </a:ext>
            </a:extLst>
          </p:cNvPr>
          <p:cNvSpPr>
            <a:spLocks noGrp="1"/>
          </p:cNvSpPr>
          <p:nvPr>
            <p:ph type="pic" sz="quarter" idx="84" hasCustomPrompt="1"/>
          </p:nvPr>
        </p:nvSpPr>
        <p:spPr>
          <a:xfrm>
            <a:off x="4470361" y="9175653"/>
            <a:ext cx="3638338" cy="4039034"/>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16" name="Picture Placeholder 6">
            <a:extLst>
              <a:ext uri="{FF2B5EF4-FFF2-40B4-BE49-F238E27FC236}">
                <a16:creationId xmlns:a16="http://schemas.microsoft.com/office/drawing/2014/main" id="{B62EF1B6-FB49-66DE-AAB3-201CBB8E5319}"/>
              </a:ext>
            </a:extLst>
          </p:cNvPr>
          <p:cNvSpPr>
            <a:spLocks noGrp="1"/>
          </p:cNvSpPr>
          <p:nvPr>
            <p:ph type="pic" sz="quarter" idx="85" hasCustomPrompt="1"/>
          </p:nvPr>
        </p:nvSpPr>
        <p:spPr>
          <a:xfrm>
            <a:off x="8405774" y="9175653"/>
            <a:ext cx="3638338" cy="4039034"/>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17" name="Picture Placeholder 6">
            <a:extLst>
              <a:ext uri="{FF2B5EF4-FFF2-40B4-BE49-F238E27FC236}">
                <a16:creationId xmlns:a16="http://schemas.microsoft.com/office/drawing/2014/main" id="{4267B952-849F-482A-6EDC-692D3CE795D3}"/>
              </a:ext>
            </a:extLst>
          </p:cNvPr>
          <p:cNvSpPr>
            <a:spLocks noGrp="1"/>
          </p:cNvSpPr>
          <p:nvPr>
            <p:ph type="pic" sz="quarter" idx="86" hasCustomPrompt="1"/>
          </p:nvPr>
        </p:nvSpPr>
        <p:spPr>
          <a:xfrm>
            <a:off x="12338592" y="9175653"/>
            <a:ext cx="3638338" cy="4039034"/>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18" name="Picture Placeholder 6">
            <a:extLst>
              <a:ext uri="{FF2B5EF4-FFF2-40B4-BE49-F238E27FC236}">
                <a16:creationId xmlns:a16="http://schemas.microsoft.com/office/drawing/2014/main" id="{5A328254-F342-1538-8369-8760B2F69F91}"/>
              </a:ext>
            </a:extLst>
          </p:cNvPr>
          <p:cNvSpPr>
            <a:spLocks noGrp="1"/>
          </p:cNvSpPr>
          <p:nvPr>
            <p:ph type="pic" sz="quarter" idx="87" hasCustomPrompt="1"/>
          </p:nvPr>
        </p:nvSpPr>
        <p:spPr>
          <a:xfrm>
            <a:off x="16271410" y="9175653"/>
            <a:ext cx="3638338" cy="4039034"/>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19" name="Picture Placeholder 6">
            <a:extLst>
              <a:ext uri="{FF2B5EF4-FFF2-40B4-BE49-F238E27FC236}">
                <a16:creationId xmlns:a16="http://schemas.microsoft.com/office/drawing/2014/main" id="{E558E794-1430-C2A2-8011-09D5F72BBE38}"/>
              </a:ext>
            </a:extLst>
          </p:cNvPr>
          <p:cNvSpPr>
            <a:spLocks noGrp="1"/>
          </p:cNvSpPr>
          <p:nvPr>
            <p:ph type="pic" sz="quarter" idx="88" hasCustomPrompt="1"/>
          </p:nvPr>
        </p:nvSpPr>
        <p:spPr>
          <a:xfrm>
            <a:off x="20206822" y="9175653"/>
            <a:ext cx="3638338" cy="4039034"/>
          </a:xfrm>
          <a:prstGeom prst="roundRect">
            <a:avLst>
              <a:gd name="adj" fmla="val 4991"/>
            </a:avLst>
          </a:prstGeom>
        </p:spPr>
        <p:txBody>
          <a:bodyPr/>
          <a:lstStyle>
            <a:lvl1pPr algn="ctr">
              <a:defRPr sz="1000">
                <a:solidFill>
                  <a:schemeClr val="tx1"/>
                </a:solidFill>
              </a:defRPr>
            </a:lvl1pPr>
          </a:lstStyle>
          <a:p>
            <a:r>
              <a:rPr lang="en-SE" dirty="0"/>
              <a:t> </a:t>
            </a:r>
          </a:p>
        </p:txBody>
      </p:sp>
    </p:spTree>
    <p:extLst>
      <p:ext uri="{BB962C8B-B14F-4D97-AF65-F5344CB8AC3E}">
        <p14:creationId xmlns:p14="http://schemas.microsoft.com/office/powerpoint/2010/main" val="203557048"/>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 imgs grid + body">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6E370F40-0FB8-FE35-E4F9-D88C4F0BAFD4}"/>
              </a:ext>
            </a:extLst>
          </p:cNvPr>
          <p:cNvSpPr>
            <a:spLocks noGrp="1"/>
          </p:cNvSpPr>
          <p:nvPr>
            <p:ph type="pic" sz="quarter" idx="71" hasCustomPrompt="1"/>
          </p:nvPr>
        </p:nvSpPr>
        <p:spPr>
          <a:xfrm>
            <a:off x="537543" y="501314"/>
            <a:ext cx="3638338" cy="4039034"/>
          </a:xfrm>
          <a:prstGeom prst="roundRect">
            <a:avLst>
              <a:gd name="adj" fmla="val 4991"/>
            </a:avLst>
          </a:prstGeom>
        </p:spPr>
        <p:txBody>
          <a:bodyPr/>
          <a:lstStyle>
            <a:lvl1pPr algn="ctr">
              <a:defRPr sz="1000"/>
            </a:lvl1pPr>
          </a:lstStyle>
          <a:p>
            <a:r>
              <a:rPr lang="en-SE" dirty="0"/>
              <a:t> </a:t>
            </a:r>
          </a:p>
        </p:txBody>
      </p:sp>
      <p:sp>
        <p:nvSpPr>
          <p:cNvPr id="3" name="Picture Placeholder 6">
            <a:extLst>
              <a:ext uri="{FF2B5EF4-FFF2-40B4-BE49-F238E27FC236}">
                <a16:creationId xmlns:a16="http://schemas.microsoft.com/office/drawing/2014/main" id="{525B402F-CE0A-ED5D-95A3-187A3C9A5B9E}"/>
              </a:ext>
            </a:extLst>
          </p:cNvPr>
          <p:cNvSpPr>
            <a:spLocks noGrp="1"/>
          </p:cNvSpPr>
          <p:nvPr>
            <p:ph type="pic" sz="quarter" idx="77" hasCustomPrompt="1"/>
          </p:nvPr>
        </p:nvSpPr>
        <p:spPr>
          <a:xfrm>
            <a:off x="537543" y="4838104"/>
            <a:ext cx="3638338" cy="4039034"/>
          </a:xfrm>
          <a:prstGeom prst="roundRect">
            <a:avLst>
              <a:gd name="adj" fmla="val 4991"/>
            </a:avLst>
          </a:prstGeom>
        </p:spPr>
        <p:txBody>
          <a:bodyPr/>
          <a:lstStyle>
            <a:lvl1pPr algn="ctr">
              <a:defRPr sz="1000"/>
            </a:lvl1pPr>
          </a:lstStyle>
          <a:p>
            <a:r>
              <a:rPr lang="en-SE" dirty="0"/>
              <a:t> </a:t>
            </a:r>
          </a:p>
        </p:txBody>
      </p:sp>
      <p:sp>
        <p:nvSpPr>
          <p:cNvPr id="4" name="Picture Placeholder 6">
            <a:extLst>
              <a:ext uri="{FF2B5EF4-FFF2-40B4-BE49-F238E27FC236}">
                <a16:creationId xmlns:a16="http://schemas.microsoft.com/office/drawing/2014/main" id="{CC96B18D-7496-4148-3432-9572AE714677}"/>
              </a:ext>
            </a:extLst>
          </p:cNvPr>
          <p:cNvSpPr>
            <a:spLocks noGrp="1"/>
          </p:cNvSpPr>
          <p:nvPr>
            <p:ph type="pic" sz="quarter" idx="83" hasCustomPrompt="1"/>
          </p:nvPr>
        </p:nvSpPr>
        <p:spPr>
          <a:xfrm>
            <a:off x="537543" y="9175653"/>
            <a:ext cx="3638338" cy="4039034"/>
          </a:xfrm>
          <a:prstGeom prst="roundRect">
            <a:avLst>
              <a:gd name="adj" fmla="val 4991"/>
            </a:avLst>
          </a:prstGeom>
        </p:spPr>
        <p:txBody>
          <a:bodyPr/>
          <a:lstStyle>
            <a:lvl1pPr algn="ctr">
              <a:defRPr sz="1000"/>
            </a:lvl1pPr>
          </a:lstStyle>
          <a:p>
            <a:r>
              <a:rPr lang="en-SE" dirty="0"/>
              <a:t> </a:t>
            </a:r>
          </a:p>
        </p:txBody>
      </p:sp>
      <p:sp>
        <p:nvSpPr>
          <p:cNvPr id="5" name="Picture Placeholder 6">
            <a:extLst>
              <a:ext uri="{FF2B5EF4-FFF2-40B4-BE49-F238E27FC236}">
                <a16:creationId xmlns:a16="http://schemas.microsoft.com/office/drawing/2014/main" id="{C05BD4BF-2295-EB61-9EF3-0C64537A8719}"/>
              </a:ext>
            </a:extLst>
          </p:cNvPr>
          <p:cNvSpPr>
            <a:spLocks noGrp="1"/>
          </p:cNvSpPr>
          <p:nvPr>
            <p:ph type="pic" sz="quarter" idx="73" hasCustomPrompt="1"/>
          </p:nvPr>
        </p:nvSpPr>
        <p:spPr>
          <a:xfrm>
            <a:off x="8405774" y="501314"/>
            <a:ext cx="3638338" cy="4039034"/>
          </a:xfrm>
          <a:prstGeom prst="roundRect">
            <a:avLst>
              <a:gd name="adj" fmla="val 4991"/>
            </a:avLst>
          </a:prstGeom>
        </p:spPr>
        <p:txBody>
          <a:bodyPr/>
          <a:lstStyle>
            <a:lvl1pPr algn="ctr">
              <a:defRPr sz="1000"/>
            </a:lvl1pPr>
          </a:lstStyle>
          <a:p>
            <a:r>
              <a:rPr lang="en-SE" dirty="0"/>
              <a:t> </a:t>
            </a:r>
          </a:p>
        </p:txBody>
      </p:sp>
      <p:sp>
        <p:nvSpPr>
          <p:cNvPr id="6" name="Picture Placeholder 6">
            <a:extLst>
              <a:ext uri="{FF2B5EF4-FFF2-40B4-BE49-F238E27FC236}">
                <a16:creationId xmlns:a16="http://schemas.microsoft.com/office/drawing/2014/main" id="{E291705C-E9A2-459F-1D1B-47CF3F6F8703}"/>
              </a:ext>
            </a:extLst>
          </p:cNvPr>
          <p:cNvSpPr>
            <a:spLocks noGrp="1"/>
          </p:cNvSpPr>
          <p:nvPr>
            <p:ph type="pic" sz="quarter" idx="79" hasCustomPrompt="1"/>
          </p:nvPr>
        </p:nvSpPr>
        <p:spPr>
          <a:xfrm>
            <a:off x="8405774" y="4838104"/>
            <a:ext cx="3638338" cy="4039034"/>
          </a:xfrm>
          <a:prstGeom prst="roundRect">
            <a:avLst>
              <a:gd name="adj" fmla="val 4991"/>
            </a:avLst>
          </a:prstGeom>
        </p:spPr>
        <p:txBody>
          <a:bodyPr/>
          <a:lstStyle>
            <a:lvl1pPr algn="ctr">
              <a:defRPr sz="1000"/>
            </a:lvl1pPr>
          </a:lstStyle>
          <a:p>
            <a:r>
              <a:rPr lang="en-SE" dirty="0"/>
              <a:t> </a:t>
            </a:r>
          </a:p>
        </p:txBody>
      </p:sp>
      <p:sp>
        <p:nvSpPr>
          <p:cNvPr id="7" name="Picture Placeholder 6">
            <a:extLst>
              <a:ext uri="{FF2B5EF4-FFF2-40B4-BE49-F238E27FC236}">
                <a16:creationId xmlns:a16="http://schemas.microsoft.com/office/drawing/2014/main" id="{A6A2BD82-CD37-63DC-C2BD-C47A45C2568A}"/>
              </a:ext>
            </a:extLst>
          </p:cNvPr>
          <p:cNvSpPr>
            <a:spLocks noGrp="1"/>
          </p:cNvSpPr>
          <p:nvPr>
            <p:ph type="pic" sz="quarter" idx="85" hasCustomPrompt="1"/>
          </p:nvPr>
        </p:nvSpPr>
        <p:spPr>
          <a:xfrm>
            <a:off x="8405774" y="9175653"/>
            <a:ext cx="3638338" cy="4039034"/>
          </a:xfrm>
          <a:prstGeom prst="roundRect">
            <a:avLst>
              <a:gd name="adj" fmla="val 4991"/>
            </a:avLst>
          </a:prstGeom>
        </p:spPr>
        <p:txBody>
          <a:bodyPr/>
          <a:lstStyle>
            <a:lvl1pPr algn="ctr">
              <a:defRPr sz="1000"/>
            </a:lvl1pPr>
          </a:lstStyle>
          <a:p>
            <a:r>
              <a:rPr lang="en-SE" dirty="0"/>
              <a:t> </a:t>
            </a:r>
          </a:p>
        </p:txBody>
      </p:sp>
      <p:sp>
        <p:nvSpPr>
          <p:cNvPr id="8" name="Picture Placeholder 6">
            <a:extLst>
              <a:ext uri="{FF2B5EF4-FFF2-40B4-BE49-F238E27FC236}">
                <a16:creationId xmlns:a16="http://schemas.microsoft.com/office/drawing/2014/main" id="{76F9D2F0-3235-763C-446E-498B2A568F85}"/>
              </a:ext>
            </a:extLst>
          </p:cNvPr>
          <p:cNvSpPr>
            <a:spLocks noGrp="1"/>
          </p:cNvSpPr>
          <p:nvPr>
            <p:ph type="pic" sz="quarter" idx="75" hasCustomPrompt="1"/>
          </p:nvPr>
        </p:nvSpPr>
        <p:spPr>
          <a:xfrm>
            <a:off x="16271410" y="501314"/>
            <a:ext cx="3638338" cy="4039034"/>
          </a:xfrm>
          <a:prstGeom prst="roundRect">
            <a:avLst>
              <a:gd name="adj" fmla="val 4991"/>
            </a:avLst>
          </a:prstGeom>
        </p:spPr>
        <p:txBody>
          <a:bodyPr/>
          <a:lstStyle>
            <a:lvl1pPr algn="ctr">
              <a:defRPr sz="1000"/>
            </a:lvl1pPr>
          </a:lstStyle>
          <a:p>
            <a:r>
              <a:rPr lang="en-SE" dirty="0"/>
              <a:t> </a:t>
            </a:r>
          </a:p>
        </p:txBody>
      </p:sp>
      <p:sp>
        <p:nvSpPr>
          <p:cNvPr id="9" name="Picture Placeholder 6">
            <a:extLst>
              <a:ext uri="{FF2B5EF4-FFF2-40B4-BE49-F238E27FC236}">
                <a16:creationId xmlns:a16="http://schemas.microsoft.com/office/drawing/2014/main" id="{78A3B52C-FA6C-CD48-4A39-81BD0CB37268}"/>
              </a:ext>
            </a:extLst>
          </p:cNvPr>
          <p:cNvSpPr>
            <a:spLocks noGrp="1"/>
          </p:cNvSpPr>
          <p:nvPr>
            <p:ph type="pic" sz="quarter" idx="81" hasCustomPrompt="1"/>
          </p:nvPr>
        </p:nvSpPr>
        <p:spPr>
          <a:xfrm>
            <a:off x="16271410" y="4838104"/>
            <a:ext cx="3638338" cy="4039034"/>
          </a:xfrm>
          <a:prstGeom prst="roundRect">
            <a:avLst>
              <a:gd name="adj" fmla="val 4991"/>
            </a:avLst>
          </a:prstGeom>
        </p:spPr>
        <p:txBody>
          <a:bodyPr/>
          <a:lstStyle>
            <a:lvl1pPr algn="ctr">
              <a:defRPr sz="1000"/>
            </a:lvl1pPr>
          </a:lstStyle>
          <a:p>
            <a:r>
              <a:rPr lang="en-SE" dirty="0"/>
              <a:t> </a:t>
            </a:r>
          </a:p>
        </p:txBody>
      </p:sp>
      <p:sp>
        <p:nvSpPr>
          <p:cNvPr id="10" name="Picture Placeholder 6">
            <a:extLst>
              <a:ext uri="{FF2B5EF4-FFF2-40B4-BE49-F238E27FC236}">
                <a16:creationId xmlns:a16="http://schemas.microsoft.com/office/drawing/2014/main" id="{09549630-2365-203A-A3FC-B143BEB21797}"/>
              </a:ext>
            </a:extLst>
          </p:cNvPr>
          <p:cNvSpPr>
            <a:spLocks noGrp="1"/>
          </p:cNvSpPr>
          <p:nvPr>
            <p:ph type="pic" sz="quarter" idx="87" hasCustomPrompt="1"/>
          </p:nvPr>
        </p:nvSpPr>
        <p:spPr>
          <a:xfrm>
            <a:off x="16271410" y="9175653"/>
            <a:ext cx="3638338" cy="4039034"/>
          </a:xfrm>
          <a:prstGeom prst="roundRect">
            <a:avLst>
              <a:gd name="adj" fmla="val 4991"/>
            </a:avLst>
          </a:prstGeom>
        </p:spPr>
        <p:txBody>
          <a:bodyPr/>
          <a:lstStyle>
            <a:lvl1pPr algn="ctr">
              <a:defRPr sz="1000"/>
            </a:lvl1pPr>
          </a:lstStyle>
          <a:p>
            <a:r>
              <a:rPr lang="en-SE" dirty="0"/>
              <a:t> </a:t>
            </a:r>
          </a:p>
        </p:txBody>
      </p:sp>
      <p:sp>
        <p:nvSpPr>
          <p:cNvPr id="14" name="Text Placeholder 3">
            <a:extLst>
              <a:ext uri="{FF2B5EF4-FFF2-40B4-BE49-F238E27FC236}">
                <a16:creationId xmlns:a16="http://schemas.microsoft.com/office/drawing/2014/main" id="{4F5D9702-5040-90FC-6AFE-091B82348FE3}"/>
              </a:ext>
            </a:extLst>
          </p:cNvPr>
          <p:cNvSpPr>
            <a:spLocks noGrp="1"/>
          </p:cNvSpPr>
          <p:nvPr>
            <p:ph type="body" sz="half" idx="76" hasCustomPrompt="1"/>
          </p:nvPr>
        </p:nvSpPr>
        <p:spPr>
          <a:xfrm>
            <a:off x="4474249" y="501313"/>
            <a:ext cx="3630168" cy="243230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21" name="Text Placeholder 3">
            <a:extLst>
              <a:ext uri="{FF2B5EF4-FFF2-40B4-BE49-F238E27FC236}">
                <a16:creationId xmlns:a16="http://schemas.microsoft.com/office/drawing/2014/main" id="{CC904482-ABD2-6E09-E8E9-E383ACFC6565}"/>
              </a:ext>
            </a:extLst>
          </p:cNvPr>
          <p:cNvSpPr>
            <a:spLocks noGrp="1"/>
          </p:cNvSpPr>
          <p:nvPr>
            <p:ph type="body" sz="half" idx="96" hasCustomPrompt="1"/>
          </p:nvPr>
        </p:nvSpPr>
        <p:spPr>
          <a:xfrm>
            <a:off x="12345468" y="501313"/>
            <a:ext cx="3630168" cy="243230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22" name="Text Placeholder 3">
            <a:extLst>
              <a:ext uri="{FF2B5EF4-FFF2-40B4-BE49-F238E27FC236}">
                <a16:creationId xmlns:a16="http://schemas.microsoft.com/office/drawing/2014/main" id="{C2FF663D-DC02-3FF4-01AC-C18806F72652}"/>
              </a:ext>
            </a:extLst>
          </p:cNvPr>
          <p:cNvSpPr>
            <a:spLocks noGrp="1"/>
          </p:cNvSpPr>
          <p:nvPr>
            <p:ph type="body" sz="half" idx="97" hasCustomPrompt="1"/>
          </p:nvPr>
        </p:nvSpPr>
        <p:spPr>
          <a:xfrm>
            <a:off x="20211105" y="501313"/>
            <a:ext cx="3630168" cy="243230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23" name="Text Placeholder 3">
            <a:extLst>
              <a:ext uri="{FF2B5EF4-FFF2-40B4-BE49-F238E27FC236}">
                <a16:creationId xmlns:a16="http://schemas.microsoft.com/office/drawing/2014/main" id="{67450361-A876-2525-9DC6-FF8CAD72DF10}"/>
              </a:ext>
            </a:extLst>
          </p:cNvPr>
          <p:cNvSpPr>
            <a:spLocks noGrp="1"/>
          </p:cNvSpPr>
          <p:nvPr>
            <p:ph type="body" sz="half" idx="98" hasCustomPrompt="1"/>
          </p:nvPr>
        </p:nvSpPr>
        <p:spPr>
          <a:xfrm>
            <a:off x="4474249" y="4839415"/>
            <a:ext cx="3630168" cy="243230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24" name="Text Placeholder 3">
            <a:extLst>
              <a:ext uri="{FF2B5EF4-FFF2-40B4-BE49-F238E27FC236}">
                <a16:creationId xmlns:a16="http://schemas.microsoft.com/office/drawing/2014/main" id="{57C343BE-438E-4878-7451-E5302119B57A}"/>
              </a:ext>
            </a:extLst>
          </p:cNvPr>
          <p:cNvSpPr>
            <a:spLocks noGrp="1"/>
          </p:cNvSpPr>
          <p:nvPr>
            <p:ph type="body" sz="half" idx="99" hasCustomPrompt="1"/>
          </p:nvPr>
        </p:nvSpPr>
        <p:spPr>
          <a:xfrm>
            <a:off x="12345468" y="4839415"/>
            <a:ext cx="3630168" cy="243230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25" name="Text Placeholder 3">
            <a:extLst>
              <a:ext uri="{FF2B5EF4-FFF2-40B4-BE49-F238E27FC236}">
                <a16:creationId xmlns:a16="http://schemas.microsoft.com/office/drawing/2014/main" id="{DAF03A5B-C6B7-F544-84CA-0EA6C870221E}"/>
              </a:ext>
            </a:extLst>
          </p:cNvPr>
          <p:cNvSpPr>
            <a:spLocks noGrp="1"/>
          </p:cNvSpPr>
          <p:nvPr>
            <p:ph type="body" sz="half" idx="100" hasCustomPrompt="1"/>
          </p:nvPr>
        </p:nvSpPr>
        <p:spPr>
          <a:xfrm>
            <a:off x="20211105" y="4839415"/>
            <a:ext cx="3630168" cy="243230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26" name="Text Placeholder 3">
            <a:extLst>
              <a:ext uri="{FF2B5EF4-FFF2-40B4-BE49-F238E27FC236}">
                <a16:creationId xmlns:a16="http://schemas.microsoft.com/office/drawing/2014/main" id="{423D0D29-5151-0EE2-2A1C-ECC467F552B3}"/>
              </a:ext>
            </a:extLst>
          </p:cNvPr>
          <p:cNvSpPr>
            <a:spLocks noGrp="1"/>
          </p:cNvSpPr>
          <p:nvPr>
            <p:ph type="body" sz="half" idx="101" hasCustomPrompt="1"/>
          </p:nvPr>
        </p:nvSpPr>
        <p:spPr>
          <a:xfrm>
            <a:off x="4474249" y="9176964"/>
            <a:ext cx="3630168" cy="243230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27" name="Text Placeholder 3">
            <a:extLst>
              <a:ext uri="{FF2B5EF4-FFF2-40B4-BE49-F238E27FC236}">
                <a16:creationId xmlns:a16="http://schemas.microsoft.com/office/drawing/2014/main" id="{07600D4C-BA45-6BA2-CF8B-93B7BF486798}"/>
              </a:ext>
            </a:extLst>
          </p:cNvPr>
          <p:cNvSpPr>
            <a:spLocks noGrp="1"/>
          </p:cNvSpPr>
          <p:nvPr>
            <p:ph type="body" sz="half" idx="102" hasCustomPrompt="1"/>
          </p:nvPr>
        </p:nvSpPr>
        <p:spPr>
          <a:xfrm>
            <a:off x="12345468" y="9176964"/>
            <a:ext cx="3630168" cy="243230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28" name="Text Placeholder 3">
            <a:extLst>
              <a:ext uri="{FF2B5EF4-FFF2-40B4-BE49-F238E27FC236}">
                <a16:creationId xmlns:a16="http://schemas.microsoft.com/office/drawing/2014/main" id="{33136117-B5BB-5C76-A0BD-AC5133BE9133}"/>
              </a:ext>
            </a:extLst>
          </p:cNvPr>
          <p:cNvSpPr>
            <a:spLocks noGrp="1"/>
          </p:cNvSpPr>
          <p:nvPr>
            <p:ph type="body" sz="half" idx="103" hasCustomPrompt="1"/>
          </p:nvPr>
        </p:nvSpPr>
        <p:spPr>
          <a:xfrm>
            <a:off x="20211105" y="9176964"/>
            <a:ext cx="3630168" cy="243230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Tree>
    <p:extLst>
      <p:ext uri="{BB962C8B-B14F-4D97-AF65-F5344CB8AC3E}">
        <p14:creationId xmlns:p14="http://schemas.microsoft.com/office/powerpoint/2010/main" val="4088045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9 imgs grid + body – Dark">
    <p:bg>
      <p:bgRef idx="1001">
        <a:schemeClr val="bg2"/>
      </p:bgRef>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3FD8DBC4-2E85-6AC9-CE5C-C773F514D6F4}"/>
              </a:ext>
            </a:extLst>
          </p:cNvPr>
          <p:cNvSpPr>
            <a:spLocks noGrp="1"/>
          </p:cNvSpPr>
          <p:nvPr>
            <p:ph type="pic" sz="quarter" idx="71" hasCustomPrompt="1"/>
          </p:nvPr>
        </p:nvSpPr>
        <p:spPr>
          <a:xfrm>
            <a:off x="537543" y="501314"/>
            <a:ext cx="3638338" cy="4039034"/>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4" name="Picture Placeholder 6">
            <a:extLst>
              <a:ext uri="{FF2B5EF4-FFF2-40B4-BE49-F238E27FC236}">
                <a16:creationId xmlns:a16="http://schemas.microsoft.com/office/drawing/2014/main" id="{12867C58-88D7-0ADC-0263-C2CB01967202}"/>
              </a:ext>
            </a:extLst>
          </p:cNvPr>
          <p:cNvSpPr>
            <a:spLocks noGrp="1"/>
          </p:cNvSpPr>
          <p:nvPr>
            <p:ph type="pic" sz="quarter" idx="77" hasCustomPrompt="1"/>
          </p:nvPr>
        </p:nvSpPr>
        <p:spPr>
          <a:xfrm>
            <a:off x="537543" y="4838104"/>
            <a:ext cx="3638338" cy="4039034"/>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5" name="Picture Placeholder 6">
            <a:extLst>
              <a:ext uri="{FF2B5EF4-FFF2-40B4-BE49-F238E27FC236}">
                <a16:creationId xmlns:a16="http://schemas.microsoft.com/office/drawing/2014/main" id="{92D24E0B-263C-1628-DC0D-79CCBD4FFD2A}"/>
              </a:ext>
            </a:extLst>
          </p:cNvPr>
          <p:cNvSpPr>
            <a:spLocks noGrp="1"/>
          </p:cNvSpPr>
          <p:nvPr>
            <p:ph type="pic" sz="quarter" idx="83" hasCustomPrompt="1"/>
          </p:nvPr>
        </p:nvSpPr>
        <p:spPr>
          <a:xfrm>
            <a:off x="537543" y="9175653"/>
            <a:ext cx="3638338" cy="4039034"/>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6" name="Picture Placeholder 6">
            <a:extLst>
              <a:ext uri="{FF2B5EF4-FFF2-40B4-BE49-F238E27FC236}">
                <a16:creationId xmlns:a16="http://schemas.microsoft.com/office/drawing/2014/main" id="{E51C8F3A-2B79-8F8B-D015-84B3D0B12E2D}"/>
              </a:ext>
            </a:extLst>
          </p:cNvPr>
          <p:cNvSpPr>
            <a:spLocks noGrp="1"/>
          </p:cNvSpPr>
          <p:nvPr>
            <p:ph type="pic" sz="quarter" idx="73" hasCustomPrompt="1"/>
          </p:nvPr>
        </p:nvSpPr>
        <p:spPr>
          <a:xfrm>
            <a:off x="8405774" y="501314"/>
            <a:ext cx="3638338" cy="4039034"/>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7" name="Picture Placeholder 6">
            <a:extLst>
              <a:ext uri="{FF2B5EF4-FFF2-40B4-BE49-F238E27FC236}">
                <a16:creationId xmlns:a16="http://schemas.microsoft.com/office/drawing/2014/main" id="{443E0E54-F31F-6511-909C-22D098484BF0}"/>
              </a:ext>
            </a:extLst>
          </p:cNvPr>
          <p:cNvSpPr>
            <a:spLocks noGrp="1"/>
          </p:cNvSpPr>
          <p:nvPr>
            <p:ph type="pic" sz="quarter" idx="79" hasCustomPrompt="1"/>
          </p:nvPr>
        </p:nvSpPr>
        <p:spPr>
          <a:xfrm>
            <a:off x="8405774" y="4838104"/>
            <a:ext cx="3638338" cy="4039034"/>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8" name="Picture Placeholder 6">
            <a:extLst>
              <a:ext uri="{FF2B5EF4-FFF2-40B4-BE49-F238E27FC236}">
                <a16:creationId xmlns:a16="http://schemas.microsoft.com/office/drawing/2014/main" id="{7EA7AE6A-6F0F-BB40-A8E2-9B11ACCE4298}"/>
              </a:ext>
            </a:extLst>
          </p:cNvPr>
          <p:cNvSpPr>
            <a:spLocks noGrp="1"/>
          </p:cNvSpPr>
          <p:nvPr>
            <p:ph type="pic" sz="quarter" idx="85" hasCustomPrompt="1"/>
          </p:nvPr>
        </p:nvSpPr>
        <p:spPr>
          <a:xfrm>
            <a:off x="8405774" y="9175653"/>
            <a:ext cx="3638338" cy="4039034"/>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9" name="Picture Placeholder 6">
            <a:extLst>
              <a:ext uri="{FF2B5EF4-FFF2-40B4-BE49-F238E27FC236}">
                <a16:creationId xmlns:a16="http://schemas.microsoft.com/office/drawing/2014/main" id="{2CE30B59-8BEE-BCD2-F71F-C66A89B6DA15}"/>
              </a:ext>
            </a:extLst>
          </p:cNvPr>
          <p:cNvSpPr>
            <a:spLocks noGrp="1"/>
          </p:cNvSpPr>
          <p:nvPr>
            <p:ph type="pic" sz="quarter" idx="75" hasCustomPrompt="1"/>
          </p:nvPr>
        </p:nvSpPr>
        <p:spPr>
          <a:xfrm>
            <a:off x="16271410" y="501314"/>
            <a:ext cx="3638338" cy="4039034"/>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10" name="Picture Placeholder 6">
            <a:extLst>
              <a:ext uri="{FF2B5EF4-FFF2-40B4-BE49-F238E27FC236}">
                <a16:creationId xmlns:a16="http://schemas.microsoft.com/office/drawing/2014/main" id="{7AF8CB07-22E9-B304-F825-39A76DC9D7BD}"/>
              </a:ext>
            </a:extLst>
          </p:cNvPr>
          <p:cNvSpPr>
            <a:spLocks noGrp="1"/>
          </p:cNvSpPr>
          <p:nvPr>
            <p:ph type="pic" sz="quarter" idx="81" hasCustomPrompt="1"/>
          </p:nvPr>
        </p:nvSpPr>
        <p:spPr>
          <a:xfrm>
            <a:off x="16271410" y="4838104"/>
            <a:ext cx="3638338" cy="4039034"/>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11" name="Picture Placeholder 6">
            <a:extLst>
              <a:ext uri="{FF2B5EF4-FFF2-40B4-BE49-F238E27FC236}">
                <a16:creationId xmlns:a16="http://schemas.microsoft.com/office/drawing/2014/main" id="{AF0E5342-BC57-8AF4-CE27-409FA11E58B6}"/>
              </a:ext>
            </a:extLst>
          </p:cNvPr>
          <p:cNvSpPr>
            <a:spLocks noGrp="1"/>
          </p:cNvSpPr>
          <p:nvPr>
            <p:ph type="pic" sz="quarter" idx="87" hasCustomPrompt="1"/>
          </p:nvPr>
        </p:nvSpPr>
        <p:spPr>
          <a:xfrm>
            <a:off x="16271410" y="9175653"/>
            <a:ext cx="3638338" cy="4039034"/>
          </a:xfrm>
          <a:prstGeom prst="roundRect">
            <a:avLst>
              <a:gd name="adj" fmla="val 4991"/>
            </a:avLst>
          </a:prstGeom>
        </p:spPr>
        <p:txBody>
          <a:bodyPr/>
          <a:lstStyle>
            <a:lvl1pPr algn="ctr">
              <a:defRPr sz="1000">
                <a:solidFill>
                  <a:schemeClr val="tx1"/>
                </a:solidFill>
              </a:defRPr>
            </a:lvl1pPr>
          </a:lstStyle>
          <a:p>
            <a:r>
              <a:rPr lang="en-SE" dirty="0"/>
              <a:t> </a:t>
            </a:r>
          </a:p>
        </p:txBody>
      </p:sp>
      <p:sp>
        <p:nvSpPr>
          <p:cNvPr id="20" name="Text Placeholder 3">
            <a:extLst>
              <a:ext uri="{FF2B5EF4-FFF2-40B4-BE49-F238E27FC236}">
                <a16:creationId xmlns:a16="http://schemas.microsoft.com/office/drawing/2014/main" id="{8FEF1653-F744-6703-2082-8FFDCCE1E034}"/>
              </a:ext>
            </a:extLst>
          </p:cNvPr>
          <p:cNvSpPr>
            <a:spLocks noGrp="1"/>
          </p:cNvSpPr>
          <p:nvPr>
            <p:ph type="body" sz="half" idx="76" hasCustomPrompt="1"/>
          </p:nvPr>
        </p:nvSpPr>
        <p:spPr>
          <a:xfrm>
            <a:off x="4474249" y="501313"/>
            <a:ext cx="3630168" cy="243230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21" name="Text Placeholder 3">
            <a:extLst>
              <a:ext uri="{FF2B5EF4-FFF2-40B4-BE49-F238E27FC236}">
                <a16:creationId xmlns:a16="http://schemas.microsoft.com/office/drawing/2014/main" id="{55056D5B-17B9-79B1-8153-016DABF0F334}"/>
              </a:ext>
            </a:extLst>
          </p:cNvPr>
          <p:cNvSpPr>
            <a:spLocks noGrp="1"/>
          </p:cNvSpPr>
          <p:nvPr>
            <p:ph type="body" sz="half" idx="96" hasCustomPrompt="1"/>
          </p:nvPr>
        </p:nvSpPr>
        <p:spPr>
          <a:xfrm>
            <a:off x="12345468" y="501313"/>
            <a:ext cx="3630168" cy="243230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22" name="Text Placeholder 3">
            <a:extLst>
              <a:ext uri="{FF2B5EF4-FFF2-40B4-BE49-F238E27FC236}">
                <a16:creationId xmlns:a16="http://schemas.microsoft.com/office/drawing/2014/main" id="{D64DB174-F863-F461-E640-0F9BB60FCF00}"/>
              </a:ext>
            </a:extLst>
          </p:cNvPr>
          <p:cNvSpPr>
            <a:spLocks noGrp="1"/>
          </p:cNvSpPr>
          <p:nvPr>
            <p:ph type="body" sz="half" idx="97" hasCustomPrompt="1"/>
          </p:nvPr>
        </p:nvSpPr>
        <p:spPr>
          <a:xfrm>
            <a:off x="20211105" y="501313"/>
            <a:ext cx="3630168" cy="243230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23" name="Text Placeholder 3">
            <a:extLst>
              <a:ext uri="{FF2B5EF4-FFF2-40B4-BE49-F238E27FC236}">
                <a16:creationId xmlns:a16="http://schemas.microsoft.com/office/drawing/2014/main" id="{77C070A0-A7B1-1041-3228-FCB1DF01E507}"/>
              </a:ext>
            </a:extLst>
          </p:cNvPr>
          <p:cNvSpPr>
            <a:spLocks noGrp="1"/>
          </p:cNvSpPr>
          <p:nvPr>
            <p:ph type="body" sz="half" idx="98" hasCustomPrompt="1"/>
          </p:nvPr>
        </p:nvSpPr>
        <p:spPr>
          <a:xfrm>
            <a:off x="4474249" y="4839415"/>
            <a:ext cx="3630168" cy="243230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24" name="Text Placeholder 3">
            <a:extLst>
              <a:ext uri="{FF2B5EF4-FFF2-40B4-BE49-F238E27FC236}">
                <a16:creationId xmlns:a16="http://schemas.microsoft.com/office/drawing/2014/main" id="{BF45B570-FFE0-BC12-9AC3-990D3B7CE938}"/>
              </a:ext>
            </a:extLst>
          </p:cNvPr>
          <p:cNvSpPr>
            <a:spLocks noGrp="1"/>
          </p:cNvSpPr>
          <p:nvPr>
            <p:ph type="body" sz="half" idx="99" hasCustomPrompt="1"/>
          </p:nvPr>
        </p:nvSpPr>
        <p:spPr>
          <a:xfrm>
            <a:off x="12345468" y="4839415"/>
            <a:ext cx="3630168" cy="243230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25" name="Text Placeholder 3">
            <a:extLst>
              <a:ext uri="{FF2B5EF4-FFF2-40B4-BE49-F238E27FC236}">
                <a16:creationId xmlns:a16="http://schemas.microsoft.com/office/drawing/2014/main" id="{E282D956-3447-52FC-8247-46878972636A}"/>
              </a:ext>
            </a:extLst>
          </p:cNvPr>
          <p:cNvSpPr>
            <a:spLocks noGrp="1"/>
          </p:cNvSpPr>
          <p:nvPr>
            <p:ph type="body" sz="half" idx="100" hasCustomPrompt="1"/>
          </p:nvPr>
        </p:nvSpPr>
        <p:spPr>
          <a:xfrm>
            <a:off x="20211105" y="4839415"/>
            <a:ext cx="3630168" cy="243230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26" name="Text Placeholder 3">
            <a:extLst>
              <a:ext uri="{FF2B5EF4-FFF2-40B4-BE49-F238E27FC236}">
                <a16:creationId xmlns:a16="http://schemas.microsoft.com/office/drawing/2014/main" id="{A4F58137-C12A-57CF-C1D4-8D7320BDED23}"/>
              </a:ext>
            </a:extLst>
          </p:cNvPr>
          <p:cNvSpPr>
            <a:spLocks noGrp="1"/>
          </p:cNvSpPr>
          <p:nvPr>
            <p:ph type="body" sz="half" idx="101" hasCustomPrompt="1"/>
          </p:nvPr>
        </p:nvSpPr>
        <p:spPr>
          <a:xfrm>
            <a:off x="4474249" y="9176964"/>
            <a:ext cx="3630168" cy="243230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27" name="Text Placeholder 3">
            <a:extLst>
              <a:ext uri="{FF2B5EF4-FFF2-40B4-BE49-F238E27FC236}">
                <a16:creationId xmlns:a16="http://schemas.microsoft.com/office/drawing/2014/main" id="{3CDE95EE-546E-1F28-7FE5-4BE794F514EE}"/>
              </a:ext>
            </a:extLst>
          </p:cNvPr>
          <p:cNvSpPr>
            <a:spLocks noGrp="1"/>
          </p:cNvSpPr>
          <p:nvPr>
            <p:ph type="body" sz="half" idx="102" hasCustomPrompt="1"/>
          </p:nvPr>
        </p:nvSpPr>
        <p:spPr>
          <a:xfrm>
            <a:off x="12345468" y="9176964"/>
            <a:ext cx="3630168" cy="243230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28" name="Text Placeholder 3">
            <a:extLst>
              <a:ext uri="{FF2B5EF4-FFF2-40B4-BE49-F238E27FC236}">
                <a16:creationId xmlns:a16="http://schemas.microsoft.com/office/drawing/2014/main" id="{4673BC73-9A63-23A3-3B0C-AF8FDFFFCF5D}"/>
              </a:ext>
            </a:extLst>
          </p:cNvPr>
          <p:cNvSpPr>
            <a:spLocks noGrp="1"/>
          </p:cNvSpPr>
          <p:nvPr>
            <p:ph type="body" sz="half" idx="103" hasCustomPrompt="1"/>
          </p:nvPr>
        </p:nvSpPr>
        <p:spPr>
          <a:xfrm>
            <a:off x="20211105" y="9176964"/>
            <a:ext cx="3630168" cy="243230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Tree>
    <p:extLst>
      <p:ext uri="{BB962C8B-B14F-4D97-AF65-F5344CB8AC3E}">
        <p14:creationId xmlns:p14="http://schemas.microsoft.com/office/powerpoint/2010/main" val="2149491616"/>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 body + 3 img sections">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3AB71248-984F-D829-0CC2-6F1CC0157EC3}"/>
              </a:ext>
            </a:extLst>
          </p:cNvPr>
          <p:cNvSpPr>
            <a:spLocks noGrp="1"/>
          </p:cNvSpPr>
          <p:nvPr>
            <p:ph type="body" sz="half" idx="76" hasCustomPrompt="1"/>
          </p:nvPr>
        </p:nvSpPr>
        <p:spPr>
          <a:xfrm>
            <a:off x="6433797" y="10656670"/>
            <a:ext cx="5623560" cy="1755648"/>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3" name="Text Placeholder 3">
            <a:extLst>
              <a:ext uri="{FF2B5EF4-FFF2-40B4-BE49-F238E27FC236}">
                <a16:creationId xmlns:a16="http://schemas.microsoft.com/office/drawing/2014/main" id="{14D33954-73F8-2DE8-C5AA-D89EAB997833}"/>
              </a:ext>
            </a:extLst>
          </p:cNvPr>
          <p:cNvSpPr>
            <a:spLocks noGrp="1"/>
          </p:cNvSpPr>
          <p:nvPr>
            <p:ph type="body" sz="half" idx="82" hasCustomPrompt="1"/>
          </p:nvPr>
        </p:nvSpPr>
        <p:spPr>
          <a:xfrm>
            <a:off x="12330045" y="10656670"/>
            <a:ext cx="5623560" cy="1755648"/>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4" name="Text Placeholder 3">
            <a:extLst>
              <a:ext uri="{FF2B5EF4-FFF2-40B4-BE49-F238E27FC236}">
                <a16:creationId xmlns:a16="http://schemas.microsoft.com/office/drawing/2014/main" id="{215D9C72-BA0F-69A8-F388-A6837082F7C1}"/>
              </a:ext>
            </a:extLst>
          </p:cNvPr>
          <p:cNvSpPr>
            <a:spLocks noGrp="1"/>
          </p:cNvSpPr>
          <p:nvPr>
            <p:ph type="body" sz="half" idx="83" hasCustomPrompt="1"/>
          </p:nvPr>
        </p:nvSpPr>
        <p:spPr>
          <a:xfrm>
            <a:off x="18223567" y="10656670"/>
            <a:ext cx="5623560" cy="1755648"/>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5" name="Text Placeholder 3">
            <a:extLst>
              <a:ext uri="{FF2B5EF4-FFF2-40B4-BE49-F238E27FC236}">
                <a16:creationId xmlns:a16="http://schemas.microsoft.com/office/drawing/2014/main" id="{AAE1203E-6831-EE1D-6D0D-9310DEC12DDE}"/>
              </a:ext>
            </a:extLst>
          </p:cNvPr>
          <p:cNvSpPr>
            <a:spLocks noGrp="1"/>
          </p:cNvSpPr>
          <p:nvPr>
            <p:ph type="body" sz="half" idx="84" hasCustomPrompt="1"/>
          </p:nvPr>
        </p:nvSpPr>
        <p:spPr>
          <a:xfrm>
            <a:off x="537007" y="2074844"/>
            <a:ext cx="4956048" cy="3790205"/>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9" name="Title 1">
            <a:extLst>
              <a:ext uri="{FF2B5EF4-FFF2-40B4-BE49-F238E27FC236}">
                <a16:creationId xmlns:a16="http://schemas.microsoft.com/office/drawing/2014/main" id="{9C702D9B-5872-128E-638F-FDD72C8C3132}"/>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cs typeface="Haffer" pitchFamily="2" charset="77"/>
              </a:defRPr>
            </a:lvl1pPr>
          </a:lstStyle>
          <a:p>
            <a:r>
              <a:rPr lang="en-US" dirty="0"/>
              <a:t>Subtitle</a:t>
            </a:r>
            <a:br>
              <a:rPr lang="en-US" dirty="0"/>
            </a:br>
            <a:r>
              <a:rPr lang="en-US" dirty="0"/>
              <a:t>Title</a:t>
            </a:r>
          </a:p>
        </p:txBody>
      </p:sp>
      <p:sp>
        <p:nvSpPr>
          <p:cNvPr id="13" name="Text Placeholder 3">
            <a:extLst>
              <a:ext uri="{FF2B5EF4-FFF2-40B4-BE49-F238E27FC236}">
                <a16:creationId xmlns:a16="http://schemas.microsoft.com/office/drawing/2014/main" id="{F4522BB8-CBA6-1DFF-520C-F83AC21D3A30}"/>
              </a:ext>
            </a:extLst>
          </p:cNvPr>
          <p:cNvSpPr>
            <a:spLocks noGrp="1"/>
          </p:cNvSpPr>
          <p:nvPr>
            <p:ph type="body" sz="half" idx="86" hasCustomPrompt="1"/>
          </p:nvPr>
        </p:nvSpPr>
        <p:spPr>
          <a:xfrm>
            <a:off x="537007"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rgbClr val="FFFFFF"/>
                </a:solidFill>
                <a:ea typeface="Helvetica Neue Medium"/>
                <a:cs typeface="Haffer" pitchFamily="2" charset="77"/>
              </a:defRPr>
            </a:lvl1pPr>
          </a:lstStyle>
          <a:p>
            <a:pPr lvl="0" algn="ctr" defTabSz="355600"/>
            <a:r>
              <a:rPr lang="en-US" dirty="0"/>
              <a:t>Category</a:t>
            </a:r>
          </a:p>
        </p:txBody>
      </p:sp>
      <p:sp>
        <p:nvSpPr>
          <p:cNvPr id="15" name="Text Placeholder 3">
            <a:extLst>
              <a:ext uri="{FF2B5EF4-FFF2-40B4-BE49-F238E27FC236}">
                <a16:creationId xmlns:a16="http://schemas.microsoft.com/office/drawing/2014/main" id="{A7A6EEAD-6A17-7795-DF30-A05CB78A3EBC}"/>
              </a:ext>
            </a:extLst>
          </p:cNvPr>
          <p:cNvSpPr>
            <a:spLocks noGrp="1"/>
          </p:cNvSpPr>
          <p:nvPr>
            <p:ph type="body" sz="half" idx="87" hasCustomPrompt="1"/>
          </p:nvPr>
        </p:nvSpPr>
        <p:spPr>
          <a:xfrm>
            <a:off x="2121623"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rgbClr val="FFFFFF"/>
                </a:solidFill>
                <a:ea typeface="Helvetica Neue Medium"/>
                <a:cs typeface="Haffer" pitchFamily="2" charset="77"/>
              </a:defRPr>
            </a:lvl1pPr>
          </a:lstStyle>
          <a:p>
            <a:pPr lvl="0" algn="ctr" defTabSz="355600"/>
            <a:r>
              <a:rPr lang="en-US" dirty="0"/>
              <a:t>Category</a:t>
            </a:r>
          </a:p>
        </p:txBody>
      </p:sp>
      <p:sp>
        <p:nvSpPr>
          <p:cNvPr id="6" name="Picture Placeholder 6">
            <a:extLst>
              <a:ext uri="{FF2B5EF4-FFF2-40B4-BE49-F238E27FC236}">
                <a16:creationId xmlns:a16="http://schemas.microsoft.com/office/drawing/2014/main" id="{240EA5EA-C550-1E77-25AF-6FEFFB957C57}"/>
              </a:ext>
            </a:extLst>
          </p:cNvPr>
          <p:cNvSpPr>
            <a:spLocks noGrp="1"/>
          </p:cNvSpPr>
          <p:nvPr>
            <p:ph type="pic" sz="quarter" idx="81" hasCustomPrompt="1"/>
          </p:nvPr>
        </p:nvSpPr>
        <p:spPr>
          <a:xfrm>
            <a:off x="18227376" y="508000"/>
            <a:ext cx="5610315" cy="9795368"/>
          </a:xfrm>
          <a:prstGeom prst="roundRect">
            <a:avLst>
              <a:gd name="adj" fmla="val 4938"/>
            </a:avLst>
          </a:prstGeom>
        </p:spPr>
        <p:txBody>
          <a:bodyPr/>
          <a:lstStyle>
            <a:lvl1pPr algn="ctr">
              <a:defRPr sz="1000"/>
            </a:lvl1pPr>
          </a:lstStyle>
          <a:p>
            <a:r>
              <a:rPr lang="en-SE" dirty="0"/>
              <a:t> </a:t>
            </a:r>
          </a:p>
        </p:txBody>
      </p:sp>
      <p:sp>
        <p:nvSpPr>
          <p:cNvPr id="7" name="Picture Placeholder 6">
            <a:extLst>
              <a:ext uri="{FF2B5EF4-FFF2-40B4-BE49-F238E27FC236}">
                <a16:creationId xmlns:a16="http://schemas.microsoft.com/office/drawing/2014/main" id="{1923935F-5FBA-671A-A9FD-AA1A20999208}"/>
              </a:ext>
            </a:extLst>
          </p:cNvPr>
          <p:cNvSpPr>
            <a:spLocks noGrp="1"/>
          </p:cNvSpPr>
          <p:nvPr>
            <p:ph type="pic" sz="quarter" idx="79" hasCustomPrompt="1"/>
          </p:nvPr>
        </p:nvSpPr>
        <p:spPr>
          <a:xfrm>
            <a:off x="6433797" y="508000"/>
            <a:ext cx="5610315" cy="9795368"/>
          </a:xfrm>
          <a:prstGeom prst="roundRect">
            <a:avLst>
              <a:gd name="adj" fmla="val 4938"/>
            </a:avLst>
          </a:prstGeom>
        </p:spPr>
        <p:txBody>
          <a:bodyPr/>
          <a:lstStyle>
            <a:lvl1pPr algn="ctr">
              <a:defRPr sz="1000"/>
            </a:lvl1pPr>
          </a:lstStyle>
          <a:p>
            <a:r>
              <a:rPr lang="en-SE" dirty="0"/>
              <a:t> </a:t>
            </a:r>
          </a:p>
        </p:txBody>
      </p:sp>
      <p:sp>
        <p:nvSpPr>
          <p:cNvPr id="8" name="Picture Placeholder 6">
            <a:extLst>
              <a:ext uri="{FF2B5EF4-FFF2-40B4-BE49-F238E27FC236}">
                <a16:creationId xmlns:a16="http://schemas.microsoft.com/office/drawing/2014/main" id="{70880212-161E-5374-F2A3-2FA3B19693DE}"/>
              </a:ext>
            </a:extLst>
          </p:cNvPr>
          <p:cNvSpPr>
            <a:spLocks noGrp="1"/>
          </p:cNvSpPr>
          <p:nvPr>
            <p:ph type="pic" sz="quarter" idx="80" hasCustomPrompt="1"/>
          </p:nvPr>
        </p:nvSpPr>
        <p:spPr>
          <a:xfrm>
            <a:off x="12330587" y="508000"/>
            <a:ext cx="5610315" cy="9795368"/>
          </a:xfrm>
          <a:prstGeom prst="roundRect">
            <a:avLst>
              <a:gd name="adj" fmla="val 4938"/>
            </a:avLst>
          </a:prstGeom>
        </p:spPr>
        <p:txBody>
          <a:bodyPr/>
          <a:lstStyle>
            <a:lvl1pPr algn="ctr">
              <a:defRPr sz="1000"/>
            </a:lvl1pPr>
          </a:lstStyle>
          <a:p>
            <a:r>
              <a:rPr lang="en-SE" dirty="0"/>
              <a:t> </a:t>
            </a:r>
          </a:p>
        </p:txBody>
      </p:sp>
    </p:spTree>
    <p:extLst>
      <p:ext uri="{BB962C8B-B14F-4D97-AF65-F5344CB8AC3E}">
        <p14:creationId xmlns:p14="http://schemas.microsoft.com/office/powerpoint/2010/main" val="34757560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 body + 3 img sections – Dark">
    <p:bg>
      <p:bgRef idx="1001">
        <a:schemeClr val="bg2"/>
      </p:bgRef>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886AB860-5ABB-F37A-473B-56E6FF1C6631}"/>
              </a:ext>
            </a:extLst>
          </p:cNvPr>
          <p:cNvSpPr>
            <a:spLocks noGrp="1"/>
          </p:cNvSpPr>
          <p:nvPr>
            <p:ph type="pic" sz="quarter" idx="81" hasCustomPrompt="1"/>
          </p:nvPr>
        </p:nvSpPr>
        <p:spPr>
          <a:xfrm>
            <a:off x="18227376" y="508000"/>
            <a:ext cx="5610315" cy="9795368"/>
          </a:xfrm>
          <a:prstGeom prst="roundRect">
            <a:avLst>
              <a:gd name="adj" fmla="val 4938"/>
            </a:avLst>
          </a:prstGeom>
        </p:spPr>
        <p:txBody>
          <a:bodyPr/>
          <a:lstStyle>
            <a:lvl1pPr algn="ctr">
              <a:defRPr sz="1000">
                <a:solidFill>
                  <a:schemeClr val="tx1"/>
                </a:solidFill>
              </a:defRPr>
            </a:lvl1pPr>
          </a:lstStyle>
          <a:p>
            <a:r>
              <a:rPr lang="en-SE" dirty="0"/>
              <a:t> </a:t>
            </a:r>
          </a:p>
        </p:txBody>
      </p:sp>
      <p:sp>
        <p:nvSpPr>
          <p:cNvPr id="3" name="Picture Placeholder 6">
            <a:extLst>
              <a:ext uri="{FF2B5EF4-FFF2-40B4-BE49-F238E27FC236}">
                <a16:creationId xmlns:a16="http://schemas.microsoft.com/office/drawing/2014/main" id="{EF04B664-2825-FF46-E0DB-274030132136}"/>
              </a:ext>
            </a:extLst>
          </p:cNvPr>
          <p:cNvSpPr>
            <a:spLocks noGrp="1"/>
          </p:cNvSpPr>
          <p:nvPr>
            <p:ph type="pic" sz="quarter" idx="79" hasCustomPrompt="1"/>
          </p:nvPr>
        </p:nvSpPr>
        <p:spPr>
          <a:xfrm>
            <a:off x="6433797" y="508000"/>
            <a:ext cx="5610315" cy="9795368"/>
          </a:xfrm>
          <a:prstGeom prst="roundRect">
            <a:avLst>
              <a:gd name="adj" fmla="val 4938"/>
            </a:avLst>
          </a:prstGeom>
        </p:spPr>
        <p:txBody>
          <a:bodyPr/>
          <a:lstStyle>
            <a:lvl1pPr algn="ctr">
              <a:defRPr sz="1000">
                <a:solidFill>
                  <a:schemeClr val="tx1"/>
                </a:solidFill>
              </a:defRPr>
            </a:lvl1pPr>
          </a:lstStyle>
          <a:p>
            <a:r>
              <a:rPr lang="en-SE" dirty="0"/>
              <a:t> </a:t>
            </a:r>
          </a:p>
        </p:txBody>
      </p:sp>
      <p:sp>
        <p:nvSpPr>
          <p:cNvPr id="4" name="Picture Placeholder 6">
            <a:extLst>
              <a:ext uri="{FF2B5EF4-FFF2-40B4-BE49-F238E27FC236}">
                <a16:creationId xmlns:a16="http://schemas.microsoft.com/office/drawing/2014/main" id="{275F3C62-232D-13AD-A4B4-45B1BED31763}"/>
              </a:ext>
            </a:extLst>
          </p:cNvPr>
          <p:cNvSpPr>
            <a:spLocks noGrp="1"/>
          </p:cNvSpPr>
          <p:nvPr>
            <p:ph type="pic" sz="quarter" idx="80" hasCustomPrompt="1"/>
          </p:nvPr>
        </p:nvSpPr>
        <p:spPr>
          <a:xfrm>
            <a:off x="12330587" y="508000"/>
            <a:ext cx="5610315" cy="9795368"/>
          </a:xfrm>
          <a:prstGeom prst="roundRect">
            <a:avLst>
              <a:gd name="adj" fmla="val 4938"/>
            </a:avLst>
          </a:prstGeom>
        </p:spPr>
        <p:txBody>
          <a:bodyPr/>
          <a:lstStyle>
            <a:lvl1pPr algn="ctr">
              <a:defRPr sz="1000">
                <a:solidFill>
                  <a:schemeClr val="tx1"/>
                </a:solidFill>
              </a:defRPr>
            </a:lvl1pPr>
          </a:lstStyle>
          <a:p>
            <a:r>
              <a:rPr lang="en-SE" dirty="0"/>
              <a:t> </a:t>
            </a:r>
          </a:p>
        </p:txBody>
      </p:sp>
      <p:sp>
        <p:nvSpPr>
          <p:cNvPr id="19" name="Text Placeholder 3">
            <a:extLst>
              <a:ext uri="{FF2B5EF4-FFF2-40B4-BE49-F238E27FC236}">
                <a16:creationId xmlns:a16="http://schemas.microsoft.com/office/drawing/2014/main" id="{DB802E62-FD67-7969-A848-06FFE645BC63}"/>
              </a:ext>
            </a:extLst>
          </p:cNvPr>
          <p:cNvSpPr>
            <a:spLocks noGrp="1"/>
          </p:cNvSpPr>
          <p:nvPr>
            <p:ph type="body" sz="half" idx="76" hasCustomPrompt="1"/>
          </p:nvPr>
        </p:nvSpPr>
        <p:spPr>
          <a:xfrm>
            <a:off x="6433797" y="10656670"/>
            <a:ext cx="5623560" cy="1755648"/>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20" name="Text Placeholder 3">
            <a:extLst>
              <a:ext uri="{FF2B5EF4-FFF2-40B4-BE49-F238E27FC236}">
                <a16:creationId xmlns:a16="http://schemas.microsoft.com/office/drawing/2014/main" id="{5A772610-6DD4-2828-E29A-509F4D52A438}"/>
              </a:ext>
            </a:extLst>
          </p:cNvPr>
          <p:cNvSpPr>
            <a:spLocks noGrp="1"/>
          </p:cNvSpPr>
          <p:nvPr>
            <p:ph type="body" sz="half" idx="82" hasCustomPrompt="1"/>
          </p:nvPr>
        </p:nvSpPr>
        <p:spPr>
          <a:xfrm>
            <a:off x="12330045" y="10656670"/>
            <a:ext cx="5623560" cy="1755648"/>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21" name="Text Placeholder 3">
            <a:extLst>
              <a:ext uri="{FF2B5EF4-FFF2-40B4-BE49-F238E27FC236}">
                <a16:creationId xmlns:a16="http://schemas.microsoft.com/office/drawing/2014/main" id="{DF612E53-93B3-0241-EF7B-961DC5D2AED4}"/>
              </a:ext>
            </a:extLst>
          </p:cNvPr>
          <p:cNvSpPr>
            <a:spLocks noGrp="1"/>
          </p:cNvSpPr>
          <p:nvPr>
            <p:ph type="body" sz="half" idx="83" hasCustomPrompt="1"/>
          </p:nvPr>
        </p:nvSpPr>
        <p:spPr>
          <a:xfrm>
            <a:off x="18223567" y="10656670"/>
            <a:ext cx="5623560" cy="1755648"/>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22" name="Text Placeholder 3">
            <a:extLst>
              <a:ext uri="{FF2B5EF4-FFF2-40B4-BE49-F238E27FC236}">
                <a16:creationId xmlns:a16="http://schemas.microsoft.com/office/drawing/2014/main" id="{EE6F7B7F-7630-EE00-E7BA-E641817F157D}"/>
              </a:ext>
            </a:extLst>
          </p:cNvPr>
          <p:cNvSpPr>
            <a:spLocks noGrp="1"/>
          </p:cNvSpPr>
          <p:nvPr>
            <p:ph type="body" sz="half" idx="84" hasCustomPrompt="1"/>
          </p:nvPr>
        </p:nvSpPr>
        <p:spPr>
          <a:xfrm>
            <a:off x="537007" y="2074844"/>
            <a:ext cx="4956048" cy="4123821"/>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23" name="Title 1">
            <a:extLst>
              <a:ext uri="{FF2B5EF4-FFF2-40B4-BE49-F238E27FC236}">
                <a16:creationId xmlns:a16="http://schemas.microsoft.com/office/drawing/2014/main" id="{7FC4FF02-62A2-C129-4569-CE99D7CA9109}"/>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solidFill>
                  <a:schemeClr val="tx1"/>
                </a:solidFill>
                <a:cs typeface="Haffer" pitchFamily="2" charset="77"/>
              </a:defRPr>
            </a:lvl1pPr>
          </a:lstStyle>
          <a:p>
            <a:r>
              <a:rPr lang="en-US" dirty="0"/>
              <a:t>Subtitle</a:t>
            </a:r>
            <a:br>
              <a:rPr lang="en-US" dirty="0"/>
            </a:br>
            <a:r>
              <a:rPr lang="en-US" dirty="0"/>
              <a:t>Title</a:t>
            </a:r>
          </a:p>
        </p:txBody>
      </p:sp>
      <p:sp>
        <p:nvSpPr>
          <p:cNvPr id="24" name="Text Placeholder 3">
            <a:extLst>
              <a:ext uri="{FF2B5EF4-FFF2-40B4-BE49-F238E27FC236}">
                <a16:creationId xmlns:a16="http://schemas.microsoft.com/office/drawing/2014/main" id="{FED0B462-9686-47BD-B71B-C9B01AB2CB53}"/>
              </a:ext>
            </a:extLst>
          </p:cNvPr>
          <p:cNvSpPr>
            <a:spLocks noGrp="1"/>
          </p:cNvSpPr>
          <p:nvPr>
            <p:ph type="body" sz="half" idx="86" hasCustomPrompt="1"/>
          </p:nvPr>
        </p:nvSpPr>
        <p:spPr>
          <a:xfrm>
            <a:off x="537007"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dirty="0"/>
              <a:t>Category</a:t>
            </a:r>
          </a:p>
        </p:txBody>
      </p:sp>
      <p:sp>
        <p:nvSpPr>
          <p:cNvPr id="25" name="Text Placeholder 3">
            <a:extLst>
              <a:ext uri="{FF2B5EF4-FFF2-40B4-BE49-F238E27FC236}">
                <a16:creationId xmlns:a16="http://schemas.microsoft.com/office/drawing/2014/main" id="{668D0C59-325B-1C27-D9E3-A2A6969E8577}"/>
              </a:ext>
            </a:extLst>
          </p:cNvPr>
          <p:cNvSpPr>
            <a:spLocks noGrp="1"/>
          </p:cNvSpPr>
          <p:nvPr>
            <p:ph type="body" sz="half" idx="87" hasCustomPrompt="1"/>
          </p:nvPr>
        </p:nvSpPr>
        <p:spPr>
          <a:xfrm>
            <a:off x="2121623"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dirty="0"/>
              <a:t>Category</a:t>
            </a:r>
          </a:p>
        </p:txBody>
      </p:sp>
    </p:spTree>
    <p:extLst>
      <p:ext uri="{BB962C8B-B14F-4D97-AF65-F5344CB8AC3E}">
        <p14:creationId xmlns:p14="http://schemas.microsoft.com/office/powerpoint/2010/main" val="2372526392"/>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 body + 3 img sections 2">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758DE5B9-4F0E-D057-A0DD-6A8E277B523E}"/>
              </a:ext>
            </a:extLst>
          </p:cNvPr>
          <p:cNvSpPr>
            <a:spLocks noGrp="1"/>
          </p:cNvSpPr>
          <p:nvPr>
            <p:ph type="body" sz="half" idx="84" hasCustomPrompt="1"/>
          </p:nvPr>
        </p:nvSpPr>
        <p:spPr>
          <a:xfrm>
            <a:off x="537007" y="2074844"/>
            <a:ext cx="4956048" cy="3790205"/>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0" name="Title 1">
            <a:extLst>
              <a:ext uri="{FF2B5EF4-FFF2-40B4-BE49-F238E27FC236}">
                <a16:creationId xmlns:a16="http://schemas.microsoft.com/office/drawing/2014/main" id="{E0F2D561-6318-7DD0-C026-24747F803E4D}"/>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cs typeface="Haffer" pitchFamily="2" charset="77"/>
              </a:defRPr>
            </a:lvl1pPr>
          </a:lstStyle>
          <a:p>
            <a:r>
              <a:rPr lang="en-US" dirty="0"/>
              <a:t>Subtitle</a:t>
            </a:r>
            <a:br>
              <a:rPr lang="en-US" dirty="0"/>
            </a:br>
            <a:r>
              <a:rPr lang="en-US" dirty="0"/>
              <a:t>Title</a:t>
            </a:r>
          </a:p>
        </p:txBody>
      </p:sp>
      <p:sp>
        <p:nvSpPr>
          <p:cNvPr id="12" name="Text Placeholder 3">
            <a:extLst>
              <a:ext uri="{FF2B5EF4-FFF2-40B4-BE49-F238E27FC236}">
                <a16:creationId xmlns:a16="http://schemas.microsoft.com/office/drawing/2014/main" id="{18E547EF-6283-5D94-5700-D64E198CB8D6}"/>
              </a:ext>
            </a:extLst>
          </p:cNvPr>
          <p:cNvSpPr>
            <a:spLocks noGrp="1"/>
          </p:cNvSpPr>
          <p:nvPr>
            <p:ph type="body" sz="half" idx="86" hasCustomPrompt="1"/>
          </p:nvPr>
        </p:nvSpPr>
        <p:spPr>
          <a:xfrm>
            <a:off x="537007"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rgbClr val="FFFFFF"/>
                </a:solidFill>
                <a:ea typeface="Helvetica Neue Medium"/>
                <a:cs typeface="Haffer" pitchFamily="2" charset="77"/>
              </a:defRPr>
            </a:lvl1pPr>
          </a:lstStyle>
          <a:p>
            <a:pPr lvl="0" algn="ctr" defTabSz="355600"/>
            <a:r>
              <a:rPr lang="en-US" dirty="0"/>
              <a:t>Category</a:t>
            </a:r>
          </a:p>
        </p:txBody>
      </p:sp>
      <p:sp>
        <p:nvSpPr>
          <p:cNvPr id="13" name="Text Placeholder 3">
            <a:extLst>
              <a:ext uri="{FF2B5EF4-FFF2-40B4-BE49-F238E27FC236}">
                <a16:creationId xmlns:a16="http://schemas.microsoft.com/office/drawing/2014/main" id="{45C7B80F-7009-1C1A-25B3-A9C563BA5141}"/>
              </a:ext>
            </a:extLst>
          </p:cNvPr>
          <p:cNvSpPr>
            <a:spLocks noGrp="1"/>
          </p:cNvSpPr>
          <p:nvPr>
            <p:ph type="body" sz="half" idx="87" hasCustomPrompt="1"/>
          </p:nvPr>
        </p:nvSpPr>
        <p:spPr>
          <a:xfrm>
            <a:off x="2121623"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rgbClr val="FFFFFF"/>
                </a:solidFill>
                <a:ea typeface="Helvetica Neue Medium"/>
                <a:cs typeface="Haffer" pitchFamily="2" charset="77"/>
              </a:defRPr>
            </a:lvl1pPr>
          </a:lstStyle>
          <a:p>
            <a:pPr lvl="0" algn="ctr" defTabSz="355600"/>
            <a:r>
              <a:rPr lang="en-US" dirty="0"/>
              <a:t>Category</a:t>
            </a:r>
          </a:p>
        </p:txBody>
      </p:sp>
      <p:sp>
        <p:nvSpPr>
          <p:cNvPr id="5" name="Picture Placeholder 6">
            <a:extLst>
              <a:ext uri="{FF2B5EF4-FFF2-40B4-BE49-F238E27FC236}">
                <a16:creationId xmlns:a16="http://schemas.microsoft.com/office/drawing/2014/main" id="{1DB950D1-53BC-8009-2780-EB52D77A53CA}"/>
              </a:ext>
            </a:extLst>
          </p:cNvPr>
          <p:cNvSpPr>
            <a:spLocks noGrp="1"/>
          </p:cNvSpPr>
          <p:nvPr>
            <p:ph type="pic" sz="quarter" idx="79" hasCustomPrompt="1"/>
          </p:nvPr>
        </p:nvSpPr>
        <p:spPr>
          <a:xfrm>
            <a:off x="6433797" y="507999"/>
            <a:ext cx="5610315" cy="12715081"/>
          </a:xfrm>
          <a:prstGeom prst="roundRect">
            <a:avLst>
              <a:gd name="adj" fmla="val 4938"/>
            </a:avLst>
          </a:prstGeom>
        </p:spPr>
        <p:txBody>
          <a:bodyPr/>
          <a:lstStyle>
            <a:lvl1pPr algn="ctr">
              <a:defRPr sz="1000"/>
            </a:lvl1pPr>
          </a:lstStyle>
          <a:p>
            <a:r>
              <a:rPr lang="en-SE" dirty="0"/>
              <a:t> </a:t>
            </a:r>
          </a:p>
        </p:txBody>
      </p:sp>
      <p:sp>
        <p:nvSpPr>
          <p:cNvPr id="6" name="Picture Placeholder 6">
            <a:extLst>
              <a:ext uri="{FF2B5EF4-FFF2-40B4-BE49-F238E27FC236}">
                <a16:creationId xmlns:a16="http://schemas.microsoft.com/office/drawing/2014/main" id="{F9E33523-800B-53D9-DCD3-2472570F4B3B}"/>
              </a:ext>
            </a:extLst>
          </p:cNvPr>
          <p:cNvSpPr>
            <a:spLocks noGrp="1"/>
          </p:cNvSpPr>
          <p:nvPr>
            <p:ph type="pic" sz="quarter" idx="81" hasCustomPrompt="1"/>
          </p:nvPr>
        </p:nvSpPr>
        <p:spPr>
          <a:xfrm>
            <a:off x="18227376" y="508000"/>
            <a:ext cx="5610315" cy="12715080"/>
          </a:xfrm>
          <a:prstGeom prst="roundRect">
            <a:avLst>
              <a:gd name="adj" fmla="val 4938"/>
            </a:avLst>
          </a:prstGeom>
        </p:spPr>
        <p:txBody>
          <a:bodyPr/>
          <a:lstStyle>
            <a:lvl1pPr algn="ctr">
              <a:defRPr sz="1000"/>
            </a:lvl1pPr>
          </a:lstStyle>
          <a:p>
            <a:r>
              <a:rPr lang="en-SE" dirty="0"/>
              <a:t> </a:t>
            </a:r>
          </a:p>
        </p:txBody>
      </p:sp>
      <p:sp>
        <p:nvSpPr>
          <p:cNvPr id="7" name="Picture Placeholder 6">
            <a:extLst>
              <a:ext uri="{FF2B5EF4-FFF2-40B4-BE49-F238E27FC236}">
                <a16:creationId xmlns:a16="http://schemas.microsoft.com/office/drawing/2014/main" id="{149754D9-6DA1-9738-2D13-0E2E3E093E76}"/>
              </a:ext>
            </a:extLst>
          </p:cNvPr>
          <p:cNvSpPr>
            <a:spLocks noGrp="1"/>
          </p:cNvSpPr>
          <p:nvPr>
            <p:ph type="pic" sz="quarter" idx="80" hasCustomPrompt="1"/>
          </p:nvPr>
        </p:nvSpPr>
        <p:spPr>
          <a:xfrm>
            <a:off x="12330587" y="508000"/>
            <a:ext cx="5610315" cy="12715080"/>
          </a:xfrm>
          <a:prstGeom prst="roundRect">
            <a:avLst>
              <a:gd name="adj" fmla="val 4938"/>
            </a:avLst>
          </a:prstGeom>
        </p:spPr>
        <p:txBody>
          <a:bodyPr/>
          <a:lstStyle>
            <a:lvl1pPr algn="ctr">
              <a:defRPr sz="1000"/>
            </a:lvl1pPr>
          </a:lstStyle>
          <a:p>
            <a:r>
              <a:rPr lang="en-SE" dirty="0"/>
              <a:t> </a:t>
            </a:r>
          </a:p>
        </p:txBody>
      </p:sp>
    </p:spTree>
    <p:extLst>
      <p:ext uri="{BB962C8B-B14F-4D97-AF65-F5344CB8AC3E}">
        <p14:creationId xmlns:p14="http://schemas.microsoft.com/office/powerpoint/2010/main" val="28202263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 body + 3 img sections 2 – Dark">
    <p:bg>
      <p:bgRef idx="1001">
        <a:schemeClr val="bg2"/>
      </p:bgRef>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9594C6CA-B244-CB7A-EC1B-8DA3B0D166B6}"/>
              </a:ext>
            </a:extLst>
          </p:cNvPr>
          <p:cNvSpPr>
            <a:spLocks noGrp="1"/>
          </p:cNvSpPr>
          <p:nvPr>
            <p:ph type="pic" sz="quarter" idx="79" hasCustomPrompt="1"/>
          </p:nvPr>
        </p:nvSpPr>
        <p:spPr>
          <a:xfrm>
            <a:off x="6433797" y="507999"/>
            <a:ext cx="5610315" cy="12715081"/>
          </a:xfrm>
          <a:prstGeom prst="roundRect">
            <a:avLst>
              <a:gd name="adj" fmla="val 4938"/>
            </a:avLst>
          </a:prstGeom>
        </p:spPr>
        <p:txBody>
          <a:bodyPr/>
          <a:lstStyle>
            <a:lvl1pPr algn="ctr">
              <a:defRPr sz="1000"/>
            </a:lvl1pPr>
          </a:lstStyle>
          <a:p>
            <a:r>
              <a:rPr lang="en-SE" dirty="0"/>
              <a:t> </a:t>
            </a:r>
          </a:p>
        </p:txBody>
      </p:sp>
      <p:sp>
        <p:nvSpPr>
          <p:cNvPr id="7" name="Picture Placeholder 6">
            <a:extLst>
              <a:ext uri="{FF2B5EF4-FFF2-40B4-BE49-F238E27FC236}">
                <a16:creationId xmlns:a16="http://schemas.microsoft.com/office/drawing/2014/main" id="{A37B5A7D-9C27-CA4F-8B64-9691E618E46A}"/>
              </a:ext>
            </a:extLst>
          </p:cNvPr>
          <p:cNvSpPr>
            <a:spLocks noGrp="1"/>
          </p:cNvSpPr>
          <p:nvPr>
            <p:ph type="pic" sz="quarter" idx="81" hasCustomPrompt="1"/>
          </p:nvPr>
        </p:nvSpPr>
        <p:spPr>
          <a:xfrm>
            <a:off x="18227376" y="508000"/>
            <a:ext cx="5610315" cy="12715080"/>
          </a:xfrm>
          <a:prstGeom prst="roundRect">
            <a:avLst>
              <a:gd name="adj" fmla="val 4938"/>
            </a:avLst>
          </a:prstGeom>
        </p:spPr>
        <p:txBody>
          <a:bodyPr/>
          <a:lstStyle>
            <a:lvl1pPr algn="ctr">
              <a:defRPr sz="1000"/>
            </a:lvl1pPr>
          </a:lstStyle>
          <a:p>
            <a:r>
              <a:rPr lang="en-SE" dirty="0"/>
              <a:t> </a:t>
            </a:r>
          </a:p>
        </p:txBody>
      </p:sp>
      <p:sp>
        <p:nvSpPr>
          <p:cNvPr id="8" name="Picture Placeholder 6">
            <a:extLst>
              <a:ext uri="{FF2B5EF4-FFF2-40B4-BE49-F238E27FC236}">
                <a16:creationId xmlns:a16="http://schemas.microsoft.com/office/drawing/2014/main" id="{146FCD1F-3E85-1A55-9DB7-E9519D5889A3}"/>
              </a:ext>
            </a:extLst>
          </p:cNvPr>
          <p:cNvSpPr>
            <a:spLocks noGrp="1"/>
          </p:cNvSpPr>
          <p:nvPr>
            <p:ph type="pic" sz="quarter" idx="80" hasCustomPrompt="1"/>
          </p:nvPr>
        </p:nvSpPr>
        <p:spPr>
          <a:xfrm>
            <a:off x="12330587" y="508000"/>
            <a:ext cx="5610315" cy="12715080"/>
          </a:xfrm>
          <a:prstGeom prst="roundRect">
            <a:avLst>
              <a:gd name="adj" fmla="val 4938"/>
            </a:avLst>
          </a:prstGeom>
        </p:spPr>
        <p:txBody>
          <a:bodyPr/>
          <a:lstStyle>
            <a:lvl1pPr algn="ctr">
              <a:defRPr sz="1000"/>
            </a:lvl1pPr>
          </a:lstStyle>
          <a:p>
            <a:r>
              <a:rPr lang="en-SE" dirty="0"/>
              <a:t> </a:t>
            </a:r>
          </a:p>
        </p:txBody>
      </p:sp>
      <p:sp>
        <p:nvSpPr>
          <p:cNvPr id="9" name="Text Placeholder 3">
            <a:extLst>
              <a:ext uri="{FF2B5EF4-FFF2-40B4-BE49-F238E27FC236}">
                <a16:creationId xmlns:a16="http://schemas.microsoft.com/office/drawing/2014/main" id="{031A7C15-6B0B-2116-7BE8-4C0BA1B3BB5E}"/>
              </a:ext>
            </a:extLst>
          </p:cNvPr>
          <p:cNvSpPr>
            <a:spLocks noGrp="1"/>
          </p:cNvSpPr>
          <p:nvPr>
            <p:ph type="body" sz="half" idx="84" hasCustomPrompt="1"/>
          </p:nvPr>
        </p:nvSpPr>
        <p:spPr>
          <a:xfrm>
            <a:off x="537007" y="2074844"/>
            <a:ext cx="4956048" cy="4123821"/>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0" name="Title 1">
            <a:extLst>
              <a:ext uri="{FF2B5EF4-FFF2-40B4-BE49-F238E27FC236}">
                <a16:creationId xmlns:a16="http://schemas.microsoft.com/office/drawing/2014/main" id="{1664C1B4-2C00-A7BD-3B39-7E49D5C4F29C}"/>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solidFill>
                  <a:schemeClr val="tx1"/>
                </a:solidFill>
                <a:cs typeface="Haffer" pitchFamily="2" charset="77"/>
              </a:defRPr>
            </a:lvl1pPr>
          </a:lstStyle>
          <a:p>
            <a:r>
              <a:rPr lang="en-US" dirty="0"/>
              <a:t>Subtitle</a:t>
            </a:r>
            <a:br>
              <a:rPr lang="en-US" dirty="0"/>
            </a:br>
            <a:r>
              <a:rPr lang="en-US" dirty="0"/>
              <a:t>Title</a:t>
            </a:r>
          </a:p>
        </p:txBody>
      </p:sp>
      <p:sp>
        <p:nvSpPr>
          <p:cNvPr id="11" name="Text Placeholder 3">
            <a:extLst>
              <a:ext uri="{FF2B5EF4-FFF2-40B4-BE49-F238E27FC236}">
                <a16:creationId xmlns:a16="http://schemas.microsoft.com/office/drawing/2014/main" id="{A672F7AE-9A71-D630-F946-836C2979BCD9}"/>
              </a:ext>
            </a:extLst>
          </p:cNvPr>
          <p:cNvSpPr>
            <a:spLocks noGrp="1"/>
          </p:cNvSpPr>
          <p:nvPr>
            <p:ph type="body" sz="half" idx="86" hasCustomPrompt="1"/>
          </p:nvPr>
        </p:nvSpPr>
        <p:spPr>
          <a:xfrm>
            <a:off x="537007"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dirty="0"/>
              <a:t>Category</a:t>
            </a:r>
          </a:p>
        </p:txBody>
      </p:sp>
      <p:sp>
        <p:nvSpPr>
          <p:cNvPr id="12" name="Text Placeholder 3">
            <a:extLst>
              <a:ext uri="{FF2B5EF4-FFF2-40B4-BE49-F238E27FC236}">
                <a16:creationId xmlns:a16="http://schemas.microsoft.com/office/drawing/2014/main" id="{3943D125-0CB7-82F5-3EFD-FAA626D9E4BF}"/>
              </a:ext>
            </a:extLst>
          </p:cNvPr>
          <p:cNvSpPr>
            <a:spLocks noGrp="1"/>
          </p:cNvSpPr>
          <p:nvPr>
            <p:ph type="body" sz="half" idx="87" hasCustomPrompt="1"/>
          </p:nvPr>
        </p:nvSpPr>
        <p:spPr>
          <a:xfrm>
            <a:off x="2121623"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dirty="0"/>
              <a:t>Category</a:t>
            </a:r>
          </a:p>
        </p:txBody>
      </p:sp>
    </p:spTree>
    <p:extLst>
      <p:ext uri="{BB962C8B-B14F-4D97-AF65-F5344CB8AC3E}">
        <p14:creationId xmlns:p14="http://schemas.microsoft.com/office/powerpoint/2010/main" val="1133788027"/>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 body + 2 img sections">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01FDFD93-8044-AD09-E01A-9B816FFA6535}"/>
              </a:ext>
            </a:extLst>
          </p:cNvPr>
          <p:cNvSpPr>
            <a:spLocks noGrp="1"/>
          </p:cNvSpPr>
          <p:nvPr>
            <p:ph type="pic" sz="quarter" idx="80" hasCustomPrompt="1"/>
          </p:nvPr>
        </p:nvSpPr>
        <p:spPr>
          <a:xfrm>
            <a:off x="15291692" y="507999"/>
            <a:ext cx="8555435" cy="9802813"/>
          </a:xfrm>
          <a:prstGeom prst="roundRect">
            <a:avLst>
              <a:gd name="adj" fmla="val 3238"/>
            </a:avLst>
          </a:prstGeom>
        </p:spPr>
        <p:txBody>
          <a:bodyPr/>
          <a:lstStyle>
            <a:lvl1pPr algn="ctr">
              <a:defRPr sz="1000"/>
            </a:lvl1pPr>
          </a:lstStyle>
          <a:p>
            <a:r>
              <a:rPr lang="en-SE" dirty="0"/>
              <a:t> </a:t>
            </a:r>
          </a:p>
        </p:txBody>
      </p:sp>
      <p:sp>
        <p:nvSpPr>
          <p:cNvPr id="13" name="Picture Placeholder 6">
            <a:extLst>
              <a:ext uri="{FF2B5EF4-FFF2-40B4-BE49-F238E27FC236}">
                <a16:creationId xmlns:a16="http://schemas.microsoft.com/office/drawing/2014/main" id="{1CA359F0-38EF-12FD-EF49-C4C36BAF48F7}"/>
              </a:ext>
            </a:extLst>
          </p:cNvPr>
          <p:cNvSpPr>
            <a:spLocks noGrp="1"/>
          </p:cNvSpPr>
          <p:nvPr>
            <p:ph type="pic" sz="quarter" idx="79" hasCustomPrompt="1"/>
          </p:nvPr>
        </p:nvSpPr>
        <p:spPr>
          <a:xfrm>
            <a:off x="6433797" y="507999"/>
            <a:ext cx="8555435" cy="9802813"/>
          </a:xfrm>
          <a:prstGeom prst="roundRect">
            <a:avLst>
              <a:gd name="adj" fmla="val 3238"/>
            </a:avLst>
          </a:prstGeom>
        </p:spPr>
        <p:txBody>
          <a:bodyPr/>
          <a:lstStyle>
            <a:lvl1pPr algn="ctr">
              <a:defRPr sz="1000"/>
            </a:lvl1pPr>
          </a:lstStyle>
          <a:p>
            <a:r>
              <a:rPr lang="en-SE" dirty="0"/>
              <a:t> </a:t>
            </a:r>
          </a:p>
        </p:txBody>
      </p:sp>
      <p:sp>
        <p:nvSpPr>
          <p:cNvPr id="7" name="Text Placeholder 3">
            <a:extLst>
              <a:ext uri="{FF2B5EF4-FFF2-40B4-BE49-F238E27FC236}">
                <a16:creationId xmlns:a16="http://schemas.microsoft.com/office/drawing/2014/main" id="{4D0F5EF5-84C3-E7D9-FAA4-77609F22D264}"/>
              </a:ext>
            </a:extLst>
          </p:cNvPr>
          <p:cNvSpPr>
            <a:spLocks noGrp="1"/>
          </p:cNvSpPr>
          <p:nvPr>
            <p:ph type="body" sz="half" idx="84" hasCustomPrompt="1"/>
          </p:nvPr>
        </p:nvSpPr>
        <p:spPr>
          <a:xfrm>
            <a:off x="537007" y="2074844"/>
            <a:ext cx="4956048" cy="4123821"/>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8" name="Title 1">
            <a:extLst>
              <a:ext uri="{FF2B5EF4-FFF2-40B4-BE49-F238E27FC236}">
                <a16:creationId xmlns:a16="http://schemas.microsoft.com/office/drawing/2014/main" id="{62A6AE59-FE35-E644-E022-69EDCE94CDA3}"/>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solidFill>
                  <a:schemeClr val="tx1"/>
                </a:solidFill>
                <a:cs typeface="Haffer" pitchFamily="2" charset="77"/>
              </a:defRPr>
            </a:lvl1pPr>
          </a:lstStyle>
          <a:p>
            <a:r>
              <a:rPr lang="en-US" dirty="0"/>
              <a:t>Subtitle</a:t>
            </a:r>
            <a:br>
              <a:rPr lang="en-US" dirty="0"/>
            </a:br>
            <a:r>
              <a:rPr lang="en-US" dirty="0"/>
              <a:t>Title</a:t>
            </a:r>
          </a:p>
        </p:txBody>
      </p:sp>
      <p:sp>
        <p:nvSpPr>
          <p:cNvPr id="9" name="Text Placeholder 3">
            <a:extLst>
              <a:ext uri="{FF2B5EF4-FFF2-40B4-BE49-F238E27FC236}">
                <a16:creationId xmlns:a16="http://schemas.microsoft.com/office/drawing/2014/main" id="{05365052-6B90-5DBE-D37B-5CEE5F9B7274}"/>
              </a:ext>
            </a:extLst>
          </p:cNvPr>
          <p:cNvSpPr>
            <a:spLocks noGrp="1"/>
          </p:cNvSpPr>
          <p:nvPr>
            <p:ph type="body" sz="half" idx="86" hasCustomPrompt="1"/>
          </p:nvPr>
        </p:nvSpPr>
        <p:spPr>
          <a:xfrm>
            <a:off x="537007"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bg1"/>
                </a:solidFill>
                <a:ea typeface="Helvetica Neue Medium"/>
                <a:cs typeface="Haffer" pitchFamily="2" charset="77"/>
              </a:defRPr>
            </a:lvl1pPr>
          </a:lstStyle>
          <a:p>
            <a:pPr lvl="0" algn="ctr" defTabSz="355600"/>
            <a:r>
              <a:rPr lang="en-US" dirty="0"/>
              <a:t>Category</a:t>
            </a:r>
          </a:p>
        </p:txBody>
      </p:sp>
      <p:sp>
        <p:nvSpPr>
          <p:cNvPr id="14" name="Text Placeholder 3">
            <a:extLst>
              <a:ext uri="{FF2B5EF4-FFF2-40B4-BE49-F238E27FC236}">
                <a16:creationId xmlns:a16="http://schemas.microsoft.com/office/drawing/2014/main" id="{B1225DAD-9059-1A2F-F647-DDE9EA6323C1}"/>
              </a:ext>
            </a:extLst>
          </p:cNvPr>
          <p:cNvSpPr>
            <a:spLocks noGrp="1"/>
          </p:cNvSpPr>
          <p:nvPr>
            <p:ph type="body" sz="half" idx="87" hasCustomPrompt="1"/>
          </p:nvPr>
        </p:nvSpPr>
        <p:spPr>
          <a:xfrm>
            <a:off x="2121623"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bg1"/>
                </a:solidFill>
                <a:ea typeface="Helvetica Neue Medium"/>
                <a:cs typeface="Haffer" pitchFamily="2" charset="77"/>
              </a:defRPr>
            </a:lvl1pPr>
          </a:lstStyle>
          <a:p>
            <a:pPr lvl="0" algn="ctr" defTabSz="355600"/>
            <a:r>
              <a:rPr lang="en-US" dirty="0"/>
              <a:t>Category</a:t>
            </a:r>
          </a:p>
        </p:txBody>
      </p:sp>
      <p:sp>
        <p:nvSpPr>
          <p:cNvPr id="15" name="Text Placeholder 3">
            <a:extLst>
              <a:ext uri="{FF2B5EF4-FFF2-40B4-BE49-F238E27FC236}">
                <a16:creationId xmlns:a16="http://schemas.microsoft.com/office/drawing/2014/main" id="{5ED561B8-5B64-3C4B-3C42-6D144B0C7CEC}"/>
              </a:ext>
            </a:extLst>
          </p:cNvPr>
          <p:cNvSpPr>
            <a:spLocks noGrp="1"/>
          </p:cNvSpPr>
          <p:nvPr>
            <p:ph type="body" sz="half" idx="76" hasCustomPrompt="1"/>
          </p:nvPr>
        </p:nvSpPr>
        <p:spPr>
          <a:xfrm>
            <a:off x="6433796" y="10656670"/>
            <a:ext cx="8555435"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16" name="Text Placeholder 3">
            <a:extLst>
              <a:ext uri="{FF2B5EF4-FFF2-40B4-BE49-F238E27FC236}">
                <a16:creationId xmlns:a16="http://schemas.microsoft.com/office/drawing/2014/main" id="{2FBBAF8B-96B2-6621-FB16-F213C44AD0A4}"/>
              </a:ext>
            </a:extLst>
          </p:cNvPr>
          <p:cNvSpPr>
            <a:spLocks noGrp="1"/>
          </p:cNvSpPr>
          <p:nvPr>
            <p:ph type="body" sz="half" idx="88" hasCustomPrompt="1"/>
          </p:nvPr>
        </p:nvSpPr>
        <p:spPr>
          <a:xfrm>
            <a:off x="15291692" y="10656670"/>
            <a:ext cx="8555435"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Tree>
    <p:extLst>
      <p:ext uri="{BB962C8B-B14F-4D97-AF65-F5344CB8AC3E}">
        <p14:creationId xmlns:p14="http://schemas.microsoft.com/office/powerpoint/2010/main" val="3731546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499820-EACF-769E-A6CF-BB915726CA7F}"/>
              </a:ext>
            </a:extLst>
          </p:cNvPr>
          <p:cNvSpPr>
            <a:spLocks noGrp="1"/>
          </p:cNvSpPr>
          <p:nvPr>
            <p:ph type="title" hasCustomPrompt="1"/>
          </p:nvPr>
        </p:nvSpPr>
        <p:spPr>
          <a:xfrm>
            <a:off x="537006" y="423251"/>
            <a:ext cx="15627095" cy="7017306"/>
          </a:xfrm>
          <a:prstGeom prst="rect">
            <a:avLst/>
          </a:prstGeom>
          <a:noFill/>
        </p:spPr>
        <p:txBody>
          <a:bodyPr vert="horz" wrap="square" lIns="91440" tIns="45720" rIns="91440" bIns="45720" rtlCol="0" anchor="t">
            <a:spAutoFit/>
          </a:bodyPr>
          <a:lstStyle>
            <a:lvl1pPr>
              <a:defRPr lang="en-US" sz="10000" b="0" i="0" spc="-180" dirty="0">
                <a:solidFill>
                  <a:schemeClr val="bg1"/>
                </a:solidFill>
                <a:ea typeface="Helvetica Neue Medium"/>
                <a:cs typeface="Haffer" pitchFamily="2" charset="77"/>
              </a:defRPr>
            </a:lvl1pPr>
          </a:lstStyle>
          <a:p>
            <a:pPr marL="0" lvl="0" indent="0">
              <a:spcBef>
                <a:spcPts val="1000"/>
              </a:spcBef>
              <a:buFont typeface="Arial" panose="020B0604020202020204" pitchFamily="34" charset="0"/>
            </a:pPr>
            <a:r>
              <a:rPr lang="fr-FR" dirty="0"/>
              <a:t>01 Section</a:t>
            </a:r>
            <a:br>
              <a:rPr lang="fr-FR" dirty="0"/>
            </a:br>
            <a:r>
              <a:rPr lang="fr-FR" dirty="0"/>
              <a:t>02 Section</a:t>
            </a:r>
            <a:br>
              <a:rPr lang="fr-FR" dirty="0"/>
            </a:br>
            <a:r>
              <a:rPr lang="fr-FR" dirty="0"/>
              <a:t>03 Section</a:t>
            </a:r>
            <a:br>
              <a:rPr lang="fr-FR" dirty="0"/>
            </a:br>
            <a:r>
              <a:rPr lang="fr-FR" dirty="0"/>
              <a:t>04 Section</a:t>
            </a:r>
            <a:br>
              <a:rPr lang="fr-FR" dirty="0"/>
            </a:br>
            <a:r>
              <a:rPr lang="fr-FR" dirty="0"/>
              <a:t>05 Section</a:t>
            </a:r>
          </a:p>
        </p:txBody>
      </p:sp>
    </p:spTree>
    <p:extLst>
      <p:ext uri="{BB962C8B-B14F-4D97-AF65-F5344CB8AC3E}">
        <p14:creationId xmlns:p14="http://schemas.microsoft.com/office/powerpoint/2010/main" val="2685057719"/>
      </p:ext>
    </p:extLst>
  </p:cSld>
  <p:clrMapOvr>
    <a:overrideClrMapping bg1="dk1" tx1="lt1" bg2="dk2" tx2="lt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 body + 2 img sections – Dark">
    <p:bg>
      <p:bgRef idx="1001">
        <a:schemeClr val="bg2"/>
      </p:bgRef>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C06EC2A9-B637-526C-C00F-B41C6B855C63}"/>
              </a:ext>
            </a:extLst>
          </p:cNvPr>
          <p:cNvSpPr>
            <a:spLocks noGrp="1"/>
          </p:cNvSpPr>
          <p:nvPr>
            <p:ph type="pic" sz="quarter" idx="80" hasCustomPrompt="1"/>
          </p:nvPr>
        </p:nvSpPr>
        <p:spPr>
          <a:xfrm>
            <a:off x="15291692" y="507999"/>
            <a:ext cx="8555435" cy="9802813"/>
          </a:xfrm>
          <a:prstGeom prst="roundRect">
            <a:avLst>
              <a:gd name="adj" fmla="val 3238"/>
            </a:avLst>
          </a:prstGeom>
        </p:spPr>
        <p:txBody>
          <a:bodyPr/>
          <a:lstStyle>
            <a:lvl1pPr algn="ctr">
              <a:defRPr sz="1000"/>
            </a:lvl1pPr>
          </a:lstStyle>
          <a:p>
            <a:r>
              <a:rPr lang="en-SE" dirty="0"/>
              <a:t> </a:t>
            </a:r>
          </a:p>
        </p:txBody>
      </p:sp>
      <p:sp>
        <p:nvSpPr>
          <p:cNvPr id="12" name="Picture Placeholder 6">
            <a:extLst>
              <a:ext uri="{FF2B5EF4-FFF2-40B4-BE49-F238E27FC236}">
                <a16:creationId xmlns:a16="http://schemas.microsoft.com/office/drawing/2014/main" id="{5233B84F-41C3-5F9F-AA28-97EF442A03F6}"/>
              </a:ext>
            </a:extLst>
          </p:cNvPr>
          <p:cNvSpPr>
            <a:spLocks noGrp="1"/>
          </p:cNvSpPr>
          <p:nvPr>
            <p:ph type="pic" sz="quarter" idx="79" hasCustomPrompt="1"/>
          </p:nvPr>
        </p:nvSpPr>
        <p:spPr>
          <a:xfrm>
            <a:off x="6433797" y="507999"/>
            <a:ext cx="8555435" cy="9802813"/>
          </a:xfrm>
          <a:prstGeom prst="roundRect">
            <a:avLst>
              <a:gd name="adj" fmla="val 3238"/>
            </a:avLst>
          </a:prstGeom>
        </p:spPr>
        <p:txBody>
          <a:bodyPr/>
          <a:lstStyle>
            <a:lvl1pPr algn="ctr">
              <a:defRPr sz="1000"/>
            </a:lvl1pPr>
          </a:lstStyle>
          <a:p>
            <a:r>
              <a:rPr lang="en-SE" dirty="0"/>
              <a:t> </a:t>
            </a:r>
          </a:p>
        </p:txBody>
      </p:sp>
      <p:sp>
        <p:nvSpPr>
          <p:cNvPr id="2" name="Text Placeholder 3">
            <a:extLst>
              <a:ext uri="{FF2B5EF4-FFF2-40B4-BE49-F238E27FC236}">
                <a16:creationId xmlns:a16="http://schemas.microsoft.com/office/drawing/2014/main" id="{A82195E7-6361-9738-6973-EB94B43FABA7}"/>
              </a:ext>
            </a:extLst>
          </p:cNvPr>
          <p:cNvSpPr>
            <a:spLocks noGrp="1"/>
          </p:cNvSpPr>
          <p:nvPr>
            <p:ph type="body" sz="half" idx="84" hasCustomPrompt="1"/>
          </p:nvPr>
        </p:nvSpPr>
        <p:spPr>
          <a:xfrm>
            <a:off x="537007" y="2074844"/>
            <a:ext cx="4956048" cy="4123821"/>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3" name="Title 1">
            <a:extLst>
              <a:ext uri="{FF2B5EF4-FFF2-40B4-BE49-F238E27FC236}">
                <a16:creationId xmlns:a16="http://schemas.microsoft.com/office/drawing/2014/main" id="{C8D36625-C28B-DFEF-AA3E-3EA62B59E52E}"/>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solidFill>
                  <a:schemeClr val="tx1"/>
                </a:solidFill>
                <a:cs typeface="Haffer" pitchFamily="2" charset="77"/>
              </a:defRPr>
            </a:lvl1pPr>
          </a:lstStyle>
          <a:p>
            <a:r>
              <a:rPr lang="en-US" dirty="0"/>
              <a:t>Subtitle</a:t>
            </a:r>
            <a:br>
              <a:rPr lang="en-US" dirty="0"/>
            </a:br>
            <a:r>
              <a:rPr lang="en-US" dirty="0"/>
              <a:t>Title</a:t>
            </a:r>
          </a:p>
        </p:txBody>
      </p:sp>
      <p:sp>
        <p:nvSpPr>
          <p:cNvPr id="10" name="Text Placeholder 3">
            <a:extLst>
              <a:ext uri="{FF2B5EF4-FFF2-40B4-BE49-F238E27FC236}">
                <a16:creationId xmlns:a16="http://schemas.microsoft.com/office/drawing/2014/main" id="{70C3D1CE-F24D-0002-D7EE-081975643DF3}"/>
              </a:ext>
            </a:extLst>
          </p:cNvPr>
          <p:cNvSpPr>
            <a:spLocks noGrp="1"/>
          </p:cNvSpPr>
          <p:nvPr>
            <p:ph type="body" sz="half" idx="86" hasCustomPrompt="1"/>
          </p:nvPr>
        </p:nvSpPr>
        <p:spPr>
          <a:xfrm>
            <a:off x="537007" y="7602515"/>
            <a:ext cx="1463040" cy="603504"/>
          </a:xfrm>
          <a:prstGeom prst="roundRect">
            <a:avLst>
              <a:gd name="adj" fmla="val 50000"/>
            </a:avLst>
          </a:prstGeom>
          <a:solidFill>
            <a:schemeClr val="accent1"/>
          </a:solidFill>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dirty="0"/>
              <a:t>Category</a:t>
            </a:r>
          </a:p>
        </p:txBody>
      </p:sp>
      <p:sp>
        <p:nvSpPr>
          <p:cNvPr id="13" name="Text Placeholder 3">
            <a:extLst>
              <a:ext uri="{FF2B5EF4-FFF2-40B4-BE49-F238E27FC236}">
                <a16:creationId xmlns:a16="http://schemas.microsoft.com/office/drawing/2014/main" id="{0F3C952B-125A-8DB7-43B3-490D4FD54DB2}"/>
              </a:ext>
            </a:extLst>
          </p:cNvPr>
          <p:cNvSpPr>
            <a:spLocks noGrp="1"/>
          </p:cNvSpPr>
          <p:nvPr>
            <p:ph type="body" sz="half" idx="87" hasCustomPrompt="1"/>
          </p:nvPr>
        </p:nvSpPr>
        <p:spPr>
          <a:xfrm>
            <a:off x="2121623" y="7602515"/>
            <a:ext cx="1463040" cy="603504"/>
          </a:xfrm>
          <a:prstGeom prst="roundRect">
            <a:avLst>
              <a:gd name="adj" fmla="val 50000"/>
            </a:avLst>
          </a:prstGeom>
          <a:solidFill>
            <a:schemeClr val="accent1"/>
          </a:solidFill>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dirty="0"/>
              <a:t>Category</a:t>
            </a:r>
          </a:p>
        </p:txBody>
      </p:sp>
      <p:sp>
        <p:nvSpPr>
          <p:cNvPr id="14" name="Text Placeholder 3">
            <a:extLst>
              <a:ext uri="{FF2B5EF4-FFF2-40B4-BE49-F238E27FC236}">
                <a16:creationId xmlns:a16="http://schemas.microsoft.com/office/drawing/2014/main" id="{9CE2ECCE-7A85-219F-7A1D-99F993CC322F}"/>
              </a:ext>
            </a:extLst>
          </p:cNvPr>
          <p:cNvSpPr>
            <a:spLocks noGrp="1"/>
          </p:cNvSpPr>
          <p:nvPr>
            <p:ph type="body" sz="half" idx="76" hasCustomPrompt="1"/>
          </p:nvPr>
        </p:nvSpPr>
        <p:spPr>
          <a:xfrm>
            <a:off x="6433796" y="10656670"/>
            <a:ext cx="8555435"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15" name="Text Placeholder 3">
            <a:extLst>
              <a:ext uri="{FF2B5EF4-FFF2-40B4-BE49-F238E27FC236}">
                <a16:creationId xmlns:a16="http://schemas.microsoft.com/office/drawing/2014/main" id="{DCA05F7B-E625-F763-2F23-CB2D8D246692}"/>
              </a:ext>
            </a:extLst>
          </p:cNvPr>
          <p:cNvSpPr>
            <a:spLocks noGrp="1"/>
          </p:cNvSpPr>
          <p:nvPr>
            <p:ph type="body" sz="half" idx="88" hasCustomPrompt="1"/>
          </p:nvPr>
        </p:nvSpPr>
        <p:spPr>
          <a:xfrm>
            <a:off x="15291692" y="10656670"/>
            <a:ext cx="8555435"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Tree>
    <p:extLst>
      <p:ext uri="{BB962C8B-B14F-4D97-AF65-F5344CB8AC3E}">
        <p14:creationId xmlns:p14="http://schemas.microsoft.com/office/powerpoint/2010/main" val="186915325"/>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 body + 2 img sections 2">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D48C95F1-0E71-0C26-8ED2-53B98C8AC4B9}"/>
              </a:ext>
            </a:extLst>
          </p:cNvPr>
          <p:cNvSpPr>
            <a:spLocks noGrp="1"/>
          </p:cNvSpPr>
          <p:nvPr>
            <p:ph type="pic" sz="quarter" idx="80" hasCustomPrompt="1"/>
          </p:nvPr>
        </p:nvSpPr>
        <p:spPr>
          <a:xfrm>
            <a:off x="15291692" y="507999"/>
            <a:ext cx="8555435" cy="9802813"/>
          </a:xfrm>
          <a:prstGeom prst="roundRect">
            <a:avLst>
              <a:gd name="adj" fmla="val 3238"/>
            </a:avLst>
          </a:prstGeom>
        </p:spPr>
        <p:txBody>
          <a:bodyPr/>
          <a:lstStyle>
            <a:lvl1pPr algn="ctr">
              <a:defRPr sz="1000"/>
            </a:lvl1pPr>
          </a:lstStyle>
          <a:p>
            <a:r>
              <a:rPr lang="en-SE" dirty="0"/>
              <a:t> </a:t>
            </a:r>
          </a:p>
        </p:txBody>
      </p:sp>
      <p:sp>
        <p:nvSpPr>
          <p:cNvPr id="10" name="Picture Placeholder 6">
            <a:extLst>
              <a:ext uri="{FF2B5EF4-FFF2-40B4-BE49-F238E27FC236}">
                <a16:creationId xmlns:a16="http://schemas.microsoft.com/office/drawing/2014/main" id="{53238244-B886-E8A6-9667-D92348796F6D}"/>
              </a:ext>
            </a:extLst>
          </p:cNvPr>
          <p:cNvSpPr>
            <a:spLocks noGrp="1"/>
          </p:cNvSpPr>
          <p:nvPr>
            <p:ph type="pic" sz="quarter" idx="79" hasCustomPrompt="1"/>
          </p:nvPr>
        </p:nvSpPr>
        <p:spPr>
          <a:xfrm>
            <a:off x="6433797" y="507999"/>
            <a:ext cx="8555435" cy="12715081"/>
          </a:xfrm>
          <a:prstGeom prst="roundRect">
            <a:avLst>
              <a:gd name="adj" fmla="val 3238"/>
            </a:avLst>
          </a:prstGeom>
        </p:spPr>
        <p:txBody>
          <a:bodyPr/>
          <a:lstStyle>
            <a:lvl1pPr algn="ctr">
              <a:defRPr sz="1000"/>
            </a:lvl1pPr>
          </a:lstStyle>
          <a:p>
            <a:r>
              <a:rPr lang="en-SE" dirty="0"/>
              <a:t> </a:t>
            </a:r>
          </a:p>
        </p:txBody>
      </p:sp>
      <p:sp>
        <p:nvSpPr>
          <p:cNvPr id="27" name="Text Placeholder 3">
            <a:extLst>
              <a:ext uri="{FF2B5EF4-FFF2-40B4-BE49-F238E27FC236}">
                <a16:creationId xmlns:a16="http://schemas.microsoft.com/office/drawing/2014/main" id="{1F693E17-1A4A-2DC0-D990-3F3E701C009B}"/>
              </a:ext>
            </a:extLst>
          </p:cNvPr>
          <p:cNvSpPr>
            <a:spLocks noGrp="1"/>
          </p:cNvSpPr>
          <p:nvPr>
            <p:ph type="body" sz="half" idx="84" hasCustomPrompt="1"/>
          </p:nvPr>
        </p:nvSpPr>
        <p:spPr>
          <a:xfrm>
            <a:off x="537007" y="2074843"/>
            <a:ext cx="4956048" cy="3790205"/>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28" name="Title 1">
            <a:extLst>
              <a:ext uri="{FF2B5EF4-FFF2-40B4-BE49-F238E27FC236}">
                <a16:creationId xmlns:a16="http://schemas.microsoft.com/office/drawing/2014/main" id="{455FC71F-2569-0B7C-9822-CC12B1BEFEFC}"/>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cs typeface="Haffer" pitchFamily="2" charset="77"/>
              </a:defRPr>
            </a:lvl1pPr>
          </a:lstStyle>
          <a:p>
            <a:r>
              <a:rPr lang="en-US" dirty="0"/>
              <a:t>Subtitle</a:t>
            </a:r>
            <a:br>
              <a:rPr lang="en-US" dirty="0"/>
            </a:br>
            <a:r>
              <a:rPr lang="en-US" dirty="0"/>
              <a:t>Title</a:t>
            </a:r>
          </a:p>
        </p:txBody>
      </p:sp>
      <p:sp>
        <p:nvSpPr>
          <p:cNvPr id="29" name="Text Placeholder 3">
            <a:extLst>
              <a:ext uri="{FF2B5EF4-FFF2-40B4-BE49-F238E27FC236}">
                <a16:creationId xmlns:a16="http://schemas.microsoft.com/office/drawing/2014/main" id="{40A68976-9A85-FB06-FC74-444ED153A37A}"/>
              </a:ext>
            </a:extLst>
          </p:cNvPr>
          <p:cNvSpPr>
            <a:spLocks noGrp="1"/>
          </p:cNvSpPr>
          <p:nvPr>
            <p:ph type="body" sz="half" idx="86" hasCustomPrompt="1"/>
          </p:nvPr>
        </p:nvSpPr>
        <p:spPr>
          <a:xfrm>
            <a:off x="537007"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bg1"/>
                </a:solidFill>
                <a:ea typeface="Helvetica Neue Medium"/>
                <a:cs typeface="Haffer" pitchFamily="2" charset="77"/>
              </a:defRPr>
            </a:lvl1pPr>
          </a:lstStyle>
          <a:p>
            <a:pPr lvl="0" algn="ctr" defTabSz="355600"/>
            <a:r>
              <a:rPr lang="en-US" dirty="0"/>
              <a:t>Category</a:t>
            </a:r>
          </a:p>
        </p:txBody>
      </p:sp>
      <p:sp>
        <p:nvSpPr>
          <p:cNvPr id="30" name="Text Placeholder 3">
            <a:extLst>
              <a:ext uri="{FF2B5EF4-FFF2-40B4-BE49-F238E27FC236}">
                <a16:creationId xmlns:a16="http://schemas.microsoft.com/office/drawing/2014/main" id="{CA9F740D-938C-5A10-925F-A9352B8AD3BF}"/>
              </a:ext>
            </a:extLst>
          </p:cNvPr>
          <p:cNvSpPr>
            <a:spLocks noGrp="1"/>
          </p:cNvSpPr>
          <p:nvPr>
            <p:ph type="body" sz="half" idx="87" hasCustomPrompt="1"/>
          </p:nvPr>
        </p:nvSpPr>
        <p:spPr>
          <a:xfrm>
            <a:off x="2121623"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bg1"/>
                </a:solidFill>
                <a:ea typeface="Helvetica Neue Medium"/>
                <a:cs typeface="Haffer" pitchFamily="2" charset="77"/>
              </a:defRPr>
            </a:lvl1pPr>
          </a:lstStyle>
          <a:p>
            <a:pPr lvl="0" algn="ctr" defTabSz="355600"/>
            <a:r>
              <a:rPr lang="en-US" dirty="0"/>
              <a:t>Category</a:t>
            </a:r>
          </a:p>
        </p:txBody>
      </p:sp>
      <p:sp>
        <p:nvSpPr>
          <p:cNvPr id="33" name="Text Placeholder 3">
            <a:extLst>
              <a:ext uri="{FF2B5EF4-FFF2-40B4-BE49-F238E27FC236}">
                <a16:creationId xmlns:a16="http://schemas.microsoft.com/office/drawing/2014/main" id="{E20284D1-85B2-27EC-2A8B-79449BE30F49}"/>
              </a:ext>
            </a:extLst>
          </p:cNvPr>
          <p:cNvSpPr>
            <a:spLocks noGrp="1"/>
          </p:cNvSpPr>
          <p:nvPr>
            <p:ph type="body" sz="half" idx="88" hasCustomPrompt="1"/>
          </p:nvPr>
        </p:nvSpPr>
        <p:spPr>
          <a:xfrm>
            <a:off x="15291692" y="10656670"/>
            <a:ext cx="8555435"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Tree>
    <p:extLst>
      <p:ext uri="{BB962C8B-B14F-4D97-AF65-F5344CB8AC3E}">
        <p14:creationId xmlns:p14="http://schemas.microsoft.com/office/powerpoint/2010/main" val="39176726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 body + 2 img sections 2 – Dark">
    <p:bg>
      <p:bgRef idx="1001">
        <a:schemeClr val="bg2"/>
      </p:bgRef>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7088A6DB-9CA3-E8C3-EFAB-A49125CC3E94}"/>
              </a:ext>
            </a:extLst>
          </p:cNvPr>
          <p:cNvSpPr>
            <a:spLocks noGrp="1"/>
          </p:cNvSpPr>
          <p:nvPr>
            <p:ph type="pic" sz="quarter" idx="80" hasCustomPrompt="1"/>
          </p:nvPr>
        </p:nvSpPr>
        <p:spPr>
          <a:xfrm>
            <a:off x="15291692" y="507999"/>
            <a:ext cx="8555435" cy="9802813"/>
          </a:xfrm>
          <a:prstGeom prst="roundRect">
            <a:avLst>
              <a:gd name="adj" fmla="val 3238"/>
            </a:avLst>
          </a:prstGeom>
        </p:spPr>
        <p:txBody>
          <a:bodyPr/>
          <a:lstStyle>
            <a:lvl1pPr algn="ctr">
              <a:defRPr sz="1000"/>
            </a:lvl1pPr>
          </a:lstStyle>
          <a:p>
            <a:r>
              <a:rPr lang="en-SE" dirty="0"/>
              <a:t> </a:t>
            </a:r>
          </a:p>
        </p:txBody>
      </p:sp>
      <p:sp>
        <p:nvSpPr>
          <p:cNvPr id="3" name="Picture Placeholder 6">
            <a:extLst>
              <a:ext uri="{FF2B5EF4-FFF2-40B4-BE49-F238E27FC236}">
                <a16:creationId xmlns:a16="http://schemas.microsoft.com/office/drawing/2014/main" id="{FCA229E0-0F78-EC6F-7E5B-A8F8818F5DC5}"/>
              </a:ext>
            </a:extLst>
          </p:cNvPr>
          <p:cNvSpPr>
            <a:spLocks noGrp="1"/>
          </p:cNvSpPr>
          <p:nvPr>
            <p:ph type="pic" sz="quarter" idx="79" hasCustomPrompt="1"/>
          </p:nvPr>
        </p:nvSpPr>
        <p:spPr>
          <a:xfrm>
            <a:off x="6433797" y="507999"/>
            <a:ext cx="8555435" cy="12715081"/>
          </a:xfrm>
          <a:prstGeom prst="roundRect">
            <a:avLst>
              <a:gd name="adj" fmla="val 3238"/>
            </a:avLst>
          </a:prstGeom>
        </p:spPr>
        <p:txBody>
          <a:bodyPr/>
          <a:lstStyle>
            <a:lvl1pPr algn="ctr">
              <a:defRPr sz="1000"/>
            </a:lvl1pPr>
          </a:lstStyle>
          <a:p>
            <a:r>
              <a:rPr lang="en-SE" dirty="0"/>
              <a:t> </a:t>
            </a:r>
          </a:p>
        </p:txBody>
      </p:sp>
      <p:sp>
        <p:nvSpPr>
          <p:cNvPr id="9" name="Text Placeholder 3">
            <a:extLst>
              <a:ext uri="{FF2B5EF4-FFF2-40B4-BE49-F238E27FC236}">
                <a16:creationId xmlns:a16="http://schemas.microsoft.com/office/drawing/2014/main" id="{7517710F-DD67-3B45-910B-703A542D5D9F}"/>
              </a:ext>
            </a:extLst>
          </p:cNvPr>
          <p:cNvSpPr>
            <a:spLocks noGrp="1"/>
          </p:cNvSpPr>
          <p:nvPr>
            <p:ph type="body" sz="half" idx="84" hasCustomPrompt="1"/>
          </p:nvPr>
        </p:nvSpPr>
        <p:spPr>
          <a:xfrm>
            <a:off x="537007" y="2074843"/>
            <a:ext cx="4956048" cy="4123821"/>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0" name="Title 1">
            <a:extLst>
              <a:ext uri="{FF2B5EF4-FFF2-40B4-BE49-F238E27FC236}">
                <a16:creationId xmlns:a16="http://schemas.microsoft.com/office/drawing/2014/main" id="{5491BAB1-3DB3-5EAD-BAB9-B50F713EDE4E}"/>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solidFill>
                  <a:schemeClr val="tx1"/>
                </a:solidFill>
                <a:cs typeface="Haffer" pitchFamily="2" charset="77"/>
              </a:defRPr>
            </a:lvl1pPr>
          </a:lstStyle>
          <a:p>
            <a:r>
              <a:rPr lang="en-US" dirty="0"/>
              <a:t>Subtitle</a:t>
            </a:r>
            <a:br>
              <a:rPr lang="en-US" dirty="0"/>
            </a:br>
            <a:r>
              <a:rPr lang="en-US" dirty="0"/>
              <a:t>Title</a:t>
            </a:r>
          </a:p>
        </p:txBody>
      </p:sp>
      <p:sp>
        <p:nvSpPr>
          <p:cNvPr id="11" name="Text Placeholder 3">
            <a:extLst>
              <a:ext uri="{FF2B5EF4-FFF2-40B4-BE49-F238E27FC236}">
                <a16:creationId xmlns:a16="http://schemas.microsoft.com/office/drawing/2014/main" id="{C09D29F4-F622-91BA-75BB-1B8633B64D24}"/>
              </a:ext>
            </a:extLst>
          </p:cNvPr>
          <p:cNvSpPr>
            <a:spLocks noGrp="1"/>
          </p:cNvSpPr>
          <p:nvPr>
            <p:ph type="body" sz="half" idx="86" hasCustomPrompt="1"/>
          </p:nvPr>
        </p:nvSpPr>
        <p:spPr>
          <a:xfrm>
            <a:off x="537007"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dirty="0"/>
              <a:t>Category</a:t>
            </a:r>
          </a:p>
        </p:txBody>
      </p:sp>
      <p:sp>
        <p:nvSpPr>
          <p:cNvPr id="12" name="Text Placeholder 3">
            <a:extLst>
              <a:ext uri="{FF2B5EF4-FFF2-40B4-BE49-F238E27FC236}">
                <a16:creationId xmlns:a16="http://schemas.microsoft.com/office/drawing/2014/main" id="{0AF6D447-C106-BC34-6084-91C583D67BF1}"/>
              </a:ext>
            </a:extLst>
          </p:cNvPr>
          <p:cNvSpPr>
            <a:spLocks noGrp="1"/>
          </p:cNvSpPr>
          <p:nvPr>
            <p:ph type="body" sz="half" idx="87" hasCustomPrompt="1"/>
          </p:nvPr>
        </p:nvSpPr>
        <p:spPr>
          <a:xfrm>
            <a:off x="2121623"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dirty="0"/>
              <a:t>Category</a:t>
            </a:r>
          </a:p>
        </p:txBody>
      </p:sp>
      <p:sp>
        <p:nvSpPr>
          <p:cNvPr id="13" name="Text Placeholder 3">
            <a:extLst>
              <a:ext uri="{FF2B5EF4-FFF2-40B4-BE49-F238E27FC236}">
                <a16:creationId xmlns:a16="http://schemas.microsoft.com/office/drawing/2014/main" id="{121FEB72-EF39-6DB3-28A8-57015AC3FFE3}"/>
              </a:ext>
            </a:extLst>
          </p:cNvPr>
          <p:cNvSpPr>
            <a:spLocks noGrp="1"/>
          </p:cNvSpPr>
          <p:nvPr>
            <p:ph type="body" sz="half" idx="88" hasCustomPrompt="1"/>
          </p:nvPr>
        </p:nvSpPr>
        <p:spPr>
          <a:xfrm>
            <a:off x="15291692" y="10656670"/>
            <a:ext cx="8555435"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Tree>
    <p:extLst>
      <p:ext uri="{BB962C8B-B14F-4D97-AF65-F5344CB8AC3E}">
        <p14:creationId xmlns:p14="http://schemas.microsoft.com/office/powerpoint/2010/main" val="1592023058"/>
      </p:ext>
    </p:extLst>
  </p:cSld>
  <p:clrMapOvr>
    <a:overrideClrMapping bg1="dk1" tx1="lt1" bg2="dk2" tx2="lt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 body + 2 img sections 3">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3481AF67-2446-2966-D43E-10A3C0682E07}"/>
              </a:ext>
            </a:extLst>
          </p:cNvPr>
          <p:cNvSpPr>
            <a:spLocks noGrp="1"/>
          </p:cNvSpPr>
          <p:nvPr>
            <p:ph type="pic" sz="quarter" idx="80" hasCustomPrompt="1"/>
          </p:nvPr>
        </p:nvSpPr>
        <p:spPr>
          <a:xfrm>
            <a:off x="15291692" y="507999"/>
            <a:ext cx="8555435" cy="12715081"/>
          </a:xfrm>
          <a:prstGeom prst="roundRect">
            <a:avLst>
              <a:gd name="adj" fmla="val 3238"/>
            </a:avLst>
          </a:prstGeom>
        </p:spPr>
        <p:txBody>
          <a:bodyPr/>
          <a:lstStyle>
            <a:lvl1pPr algn="ctr">
              <a:defRPr sz="1000"/>
            </a:lvl1pPr>
          </a:lstStyle>
          <a:p>
            <a:r>
              <a:rPr lang="en-SE" dirty="0"/>
              <a:t> </a:t>
            </a:r>
          </a:p>
        </p:txBody>
      </p:sp>
      <p:sp>
        <p:nvSpPr>
          <p:cNvPr id="3" name="Picture Placeholder 6">
            <a:extLst>
              <a:ext uri="{FF2B5EF4-FFF2-40B4-BE49-F238E27FC236}">
                <a16:creationId xmlns:a16="http://schemas.microsoft.com/office/drawing/2014/main" id="{336E04D2-2E01-0158-C20D-78C2A04CEC6E}"/>
              </a:ext>
            </a:extLst>
          </p:cNvPr>
          <p:cNvSpPr>
            <a:spLocks noGrp="1"/>
          </p:cNvSpPr>
          <p:nvPr>
            <p:ph type="pic" sz="quarter" idx="79" hasCustomPrompt="1"/>
          </p:nvPr>
        </p:nvSpPr>
        <p:spPr>
          <a:xfrm>
            <a:off x="6433797" y="507999"/>
            <a:ext cx="8555435" cy="12715081"/>
          </a:xfrm>
          <a:prstGeom prst="roundRect">
            <a:avLst>
              <a:gd name="adj" fmla="val 3238"/>
            </a:avLst>
          </a:prstGeom>
        </p:spPr>
        <p:txBody>
          <a:bodyPr/>
          <a:lstStyle>
            <a:lvl1pPr algn="ctr">
              <a:defRPr sz="1000"/>
            </a:lvl1pPr>
          </a:lstStyle>
          <a:p>
            <a:r>
              <a:rPr lang="en-SE" dirty="0"/>
              <a:t> </a:t>
            </a:r>
          </a:p>
        </p:txBody>
      </p:sp>
      <p:sp>
        <p:nvSpPr>
          <p:cNvPr id="12" name="Text Placeholder 3">
            <a:extLst>
              <a:ext uri="{FF2B5EF4-FFF2-40B4-BE49-F238E27FC236}">
                <a16:creationId xmlns:a16="http://schemas.microsoft.com/office/drawing/2014/main" id="{5B738CEB-E861-5272-5006-E224B0EFBD90}"/>
              </a:ext>
            </a:extLst>
          </p:cNvPr>
          <p:cNvSpPr>
            <a:spLocks noGrp="1"/>
          </p:cNvSpPr>
          <p:nvPr>
            <p:ph type="body" sz="half" idx="84" hasCustomPrompt="1"/>
          </p:nvPr>
        </p:nvSpPr>
        <p:spPr>
          <a:xfrm>
            <a:off x="537007" y="2074843"/>
            <a:ext cx="4956048" cy="3790205"/>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3" name="Title 1">
            <a:extLst>
              <a:ext uri="{FF2B5EF4-FFF2-40B4-BE49-F238E27FC236}">
                <a16:creationId xmlns:a16="http://schemas.microsoft.com/office/drawing/2014/main" id="{4413B1F4-7AED-776B-41CD-3DCEAF6A6A7A}"/>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cs typeface="Haffer" pitchFamily="2" charset="77"/>
              </a:defRPr>
            </a:lvl1pPr>
          </a:lstStyle>
          <a:p>
            <a:r>
              <a:rPr lang="en-US" dirty="0"/>
              <a:t>Subtitle</a:t>
            </a:r>
            <a:br>
              <a:rPr lang="en-US" dirty="0"/>
            </a:br>
            <a:r>
              <a:rPr lang="en-US" dirty="0"/>
              <a:t>Title</a:t>
            </a:r>
          </a:p>
        </p:txBody>
      </p:sp>
      <p:sp>
        <p:nvSpPr>
          <p:cNvPr id="14" name="Text Placeholder 3">
            <a:extLst>
              <a:ext uri="{FF2B5EF4-FFF2-40B4-BE49-F238E27FC236}">
                <a16:creationId xmlns:a16="http://schemas.microsoft.com/office/drawing/2014/main" id="{3D043503-38BF-EDA2-A231-EE07074ECC1C}"/>
              </a:ext>
            </a:extLst>
          </p:cNvPr>
          <p:cNvSpPr>
            <a:spLocks noGrp="1"/>
          </p:cNvSpPr>
          <p:nvPr>
            <p:ph type="body" sz="half" idx="86" hasCustomPrompt="1"/>
          </p:nvPr>
        </p:nvSpPr>
        <p:spPr>
          <a:xfrm>
            <a:off x="537007"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rgbClr val="FFFFFF"/>
                </a:solidFill>
                <a:ea typeface="Helvetica Neue Medium"/>
                <a:cs typeface="Haffer" pitchFamily="2" charset="77"/>
              </a:defRPr>
            </a:lvl1pPr>
          </a:lstStyle>
          <a:p>
            <a:pPr lvl="0" algn="ctr" defTabSz="355600"/>
            <a:r>
              <a:rPr lang="en-US" dirty="0"/>
              <a:t>Category</a:t>
            </a:r>
          </a:p>
        </p:txBody>
      </p:sp>
      <p:sp>
        <p:nvSpPr>
          <p:cNvPr id="15" name="Text Placeholder 3">
            <a:extLst>
              <a:ext uri="{FF2B5EF4-FFF2-40B4-BE49-F238E27FC236}">
                <a16:creationId xmlns:a16="http://schemas.microsoft.com/office/drawing/2014/main" id="{395BB6BB-518B-1452-6868-E8845B8B9EEC}"/>
              </a:ext>
            </a:extLst>
          </p:cNvPr>
          <p:cNvSpPr>
            <a:spLocks noGrp="1"/>
          </p:cNvSpPr>
          <p:nvPr>
            <p:ph type="body" sz="half" idx="87" hasCustomPrompt="1"/>
          </p:nvPr>
        </p:nvSpPr>
        <p:spPr>
          <a:xfrm>
            <a:off x="2121623"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rgbClr val="FFFFFF"/>
                </a:solidFill>
                <a:ea typeface="Helvetica Neue Medium"/>
                <a:cs typeface="Haffer" pitchFamily="2" charset="77"/>
              </a:defRPr>
            </a:lvl1pPr>
          </a:lstStyle>
          <a:p>
            <a:pPr lvl="0" algn="ctr" defTabSz="355600"/>
            <a:r>
              <a:rPr lang="en-US" dirty="0"/>
              <a:t>Category</a:t>
            </a:r>
          </a:p>
        </p:txBody>
      </p:sp>
    </p:spTree>
    <p:extLst>
      <p:ext uri="{BB962C8B-B14F-4D97-AF65-F5344CB8AC3E}">
        <p14:creationId xmlns:p14="http://schemas.microsoft.com/office/powerpoint/2010/main" val="36157781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 body + 2 img sections 3 – Dark">
    <p:bg>
      <p:bgRef idx="1001">
        <a:schemeClr val="bg2"/>
      </p:bgRef>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89FB3C4A-27FF-5C4F-8180-22FDB2ABAFC4}"/>
              </a:ext>
            </a:extLst>
          </p:cNvPr>
          <p:cNvSpPr>
            <a:spLocks noGrp="1"/>
          </p:cNvSpPr>
          <p:nvPr>
            <p:ph type="pic" sz="quarter" idx="79" hasCustomPrompt="1"/>
          </p:nvPr>
        </p:nvSpPr>
        <p:spPr>
          <a:xfrm>
            <a:off x="6433797" y="507999"/>
            <a:ext cx="8555435" cy="12715081"/>
          </a:xfrm>
          <a:prstGeom prst="roundRect">
            <a:avLst>
              <a:gd name="adj" fmla="val 3238"/>
            </a:avLst>
          </a:prstGeom>
        </p:spPr>
        <p:txBody>
          <a:bodyPr/>
          <a:lstStyle>
            <a:lvl1pPr algn="ctr">
              <a:defRPr sz="1000"/>
            </a:lvl1pPr>
          </a:lstStyle>
          <a:p>
            <a:r>
              <a:rPr lang="en-SE" dirty="0"/>
              <a:t> </a:t>
            </a:r>
          </a:p>
        </p:txBody>
      </p:sp>
      <p:sp>
        <p:nvSpPr>
          <p:cNvPr id="7" name="Picture Placeholder 6">
            <a:extLst>
              <a:ext uri="{FF2B5EF4-FFF2-40B4-BE49-F238E27FC236}">
                <a16:creationId xmlns:a16="http://schemas.microsoft.com/office/drawing/2014/main" id="{054C124B-7BD1-3BB6-8BA3-293B93C62F8D}"/>
              </a:ext>
            </a:extLst>
          </p:cNvPr>
          <p:cNvSpPr>
            <a:spLocks noGrp="1"/>
          </p:cNvSpPr>
          <p:nvPr>
            <p:ph type="pic" sz="quarter" idx="80" hasCustomPrompt="1"/>
          </p:nvPr>
        </p:nvSpPr>
        <p:spPr>
          <a:xfrm>
            <a:off x="15291692" y="507999"/>
            <a:ext cx="8555435" cy="12715081"/>
          </a:xfrm>
          <a:prstGeom prst="roundRect">
            <a:avLst>
              <a:gd name="adj" fmla="val 3238"/>
            </a:avLst>
          </a:prstGeom>
        </p:spPr>
        <p:txBody>
          <a:bodyPr/>
          <a:lstStyle>
            <a:lvl1pPr algn="ctr">
              <a:defRPr sz="1000"/>
            </a:lvl1pPr>
          </a:lstStyle>
          <a:p>
            <a:r>
              <a:rPr lang="en-SE" dirty="0"/>
              <a:t> </a:t>
            </a:r>
          </a:p>
        </p:txBody>
      </p:sp>
      <p:sp>
        <p:nvSpPr>
          <p:cNvPr id="8" name="Text Placeholder 3">
            <a:extLst>
              <a:ext uri="{FF2B5EF4-FFF2-40B4-BE49-F238E27FC236}">
                <a16:creationId xmlns:a16="http://schemas.microsoft.com/office/drawing/2014/main" id="{37A41D9B-4294-3319-98F8-DED3596C1AB6}"/>
              </a:ext>
            </a:extLst>
          </p:cNvPr>
          <p:cNvSpPr>
            <a:spLocks noGrp="1"/>
          </p:cNvSpPr>
          <p:nvPr>
            <p:ph type="body" sz="half" idx="84" hasCustomPrompt="1"/>
          </p:nvPr>
        </p:nvSpPr>
        <p:spPr>
          <a:xfrm>
            <a:off x="537007" y="2074843"/>
            <a:ext cx="4956048" cy="4123821"/>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9" name="Title 1">
            <a:extLst>
              <a:ext uri="{FF2B5EF4-FFF2-40B4-BE49-F238E27FC236}">
                <a16:creationId xmlns:a16="http://schemas.microsoft.com/office/drawing/2014/main" id="{14FB8B0C-1FFC-274F-8B42-6D10A36472D5}"/>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solidFill>
                  <a:schemeClr val="tx1"/>
                </a:solidFill>
                <a:cs typeface="Haffer" pitchFamily="2" charset="77"/>
              </a:defRPr>
            </a:lvl1pPr>
          </a:lstStyle>
          <a:p>
            <a:r>
              <a:rPr lang="en-US" dirty="0"/>
              <a:t>Subtitle</a:t>
            </a:r>
            <a:br>
              <a:rPr lang="en-US" dirty="0"/>
            </a:br>
            <a:r>
              <a:rPr lang="en-US" dirty="0"/>
              <a:t>Title</a:t>
            </a:r>
          </a:p>
        </p:txBody>
      </p:sp>
      <p:sp>
        <p:nvSpPr>
          <p:cNvPr id="10" name="Text Placeholder 3">
            <a:extLst>
              <a:ext uri="{FF2B5EF4-FFF2-40B4-BE49-F238E27FC236}">
                <a16:creationId xmlns:a16="http://schemas.microsoft.com/office/drawing/2014/main" id="{897F475F-3630-341F-FA39-2FBBD771A14B}"/>
              </a:ext>
            </a:extLst>
          </p:cNvPr>
          <p:cNvSpPr>
            <a:spLocks noGrp="1"/>
          </p:cNvSpPr>
          <p:nvPr>
            <p:ph type="body" sz="half" idx="86" hasCustomPrompt="1"/>
          </p:nvPr>
        </p:nvSpPr>
        <p:spPr>
          <a:xfrm>
            <a:off x="537007"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dirty="0"/>
              <a:t>Category</a:t>
            </a:r>
          </a:p>
        </p:txBody>
      </p:sp>
      <p:sp>
        <p:nvSpPr>
          <p:cNvPr id="11" name="Text Placeholder 3">
            <a:extLst>
              <a:ext uri="{FF2B5EF4-FFF2-40B4-BE49-F238E27FC236}">
                <a16:creationId xmlns:a16="http://schemas.microsoft.com/office/drawing/2014/main" id="{FECF1719-19A5-46DF-1ABB-4795653DB68E}"/>
              </a:ext>
            </a:extLst>
          </p:cNvPr>
          <p:cNvSpPr>
            <a:spLocks noGrp="1"/>
          </p:cNvSpPr>
          <p:nvPr>
            <p:ph type="body" sz="half" idx="87" hasCustomPrompt="1"/>
          </p:nvPr>
        </p:nvSpPr>
        <p:spPr>
          <a:xfrm>
            <a:off x="2121623"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dirty="0"/>
              <a:t>Category</a:t>
            </a:r>
          </a:p>
        </p:txBody>
      </p:sp>
    </p:spTree>
    <p:extLst>
      <p:ext uri="{BB962C8B-B14F-4D97-AF65-F5344CB8AC3E}">
        <p14:creationId xmlns:p14="http://schemas.microsoft.com/office/powerpoint/2010/main" val="1814436455"/>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 body + large img sec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06CBAF7-FF0F-E1DA-8C02-F079D0DE35E5}"/>
              </a:ext>
            </a:extLst>
          </p:cNvPr>
          <p:cNvSpPr>
            <a:spLocks noGrp="1"/>
          </p:cNvSpPr>
          <p:nvPr>
            <p:ph type="pic" sz="quarter" idx="79" hasCustomPrompt="1"/>
          </p:nvPr>
        </p:nvSpPr>
        <p:spPr>
          <a:xfrm>
            <a:off x="6433797" y="507999"/>
            <a:ext cx="17413196" cy="12715081"/>
          </a:xfrm>
          <a:prstGeom prst="roundRect">
            <a:avLst>
              <a:gd name="adj" fmla="val 2115"/>
            </a:avLst>
          </a:prstGeom>
        </p:spPr>
        <p:txBody>
          <a:bodyPr/>
          <a:lstStyle>
            <a:lvl1pPr algn="ctr">
              <a:defRPr sz="1000"/>
            </a:lvl1pPr>
          </a:lstStyle>
          <a:p>
            <a:r>
              <a:rPr lang="en-SE" dirty="0"/>
              <a:t> </a:t>
            </a:r>
          </a:p>
        </p:txBody>
      </p:sp>
      <p:sp>
        <p:nvSpPr>
          <p:cNvPr id="6" name="Text Placeholder 3">
            <a:extLst>
              <a:ext uri="{FF2B5EF4-FFF2-40B4-BE49-F238E27FC236}">
                <a16:creationId xmlns:a16="http://schemas.microsoft.com/office/drawing/2014/main" id="{1249BAFB-9453-642A-BC17-CCB76B9B2B1E}"/>
              </a:ext>
            </a:extLst>
          </p:cNvPr>
          <p:cNvSpPr>
            <a:spLocks noGrp="1"/>
          </p:cNvSpPr>
          <p:nvPr>
            <p:ph type="body" sz="half" idx="84" hasCustomPrompt="1"/>
          </p:nvPr>
        </p:nvSpPr>
        <p:spPr>
          <a:xfrm>
            <a:off x="537007" y="2074843"/>
            <a:ext cx="4956048" cy="3790205"/>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8" name="Title 1">
            <a:extLst>
              <a:ext uri="{FF2B5EF4-FFF2-40B4-BE49-F238E27FC236}">
                <a16:creationId xmlns:a16="http://schemas.microsoft.com/office/drawing/2014/main" id="{363910D6-8EF8-6803-B598-237CAAC80F5B}"/>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cs typeface="Haffer" pitchFamily="2" charset="77"/>
              </a:defRPr>
            </a:lvl1pPr>
          </a:lstStyle>
          <a:p>
            <a:r>
              <a:rPr lang="en-US" dirty="0"/>
              <a:t>Subtitle</a:t>
            </a:r>
            <a:br>
              <a:rPr lang="en-US" dirty="0"/>
            </a:br>
            <a:r>
              <a:rPr lang="en-US" dirty="0"/>
              <a:t>Title</a:t>
            </a:r>
          </a:p>
        </p:txBody>
      </p:sp>
      <p:sp>
        <p:nvSpPr>
          <p:cNvPr id="9" name="Text Placeholder 3">
            <a:extLst>
              <a:ext uri="{FF2B5EF4-FFF2-40B4-BE49-F238E27FC236}">
                <a16:creationId xmlns:a16="http://schemas.microsoft.com/office/drawing/2014/main" id="{C7558541-D21E-D27E-3607-4B0F26444BB1}"/>
              </a:ext>
            </a:extLst>
          </p:cNvPr>
          <p:cNvSpPr>
            <a:spLocks noGrp="1"/>
          </p:cNvSpPr>
          <p:nvPr>
            <p:ph type="body" sz="half" idx="86" hasCustomPrompt="1"/>
          </p:nvPr>
        </p:nvSpPr>
        <p:spPr>
          <a:xfrm>
            <a:off x="537007"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rgbClr val="FFFFFF"/>
                </a:solidFill>
                <a:ea typeface="Helvetica Neue Medium"/>
                <a:cs typeface="Haffer" pitchFamily="2" charset="77"/>
              </a:defRPr>
            </a:lvl1pPr>
          </a:lstStyle>
          <a:p>
            <a:pPr lvl="0" algn="ctr" defTabSz="355600"/>
            <a:r>
              <a:rPr lang="en-US" dirty="0"/>
              <a:t>Category</a:t>
            </a:r>
          </a:p>
        </p:txBody>
      </p:sp>
      <p:sp>
        <p:nvSpPr>
          <p:cNvPr id="10" name="Text Placeholder 3">
            <a:extLst>
              <a:ext uri="{FF2B5EF4-FFF2-40B4-BE49-F238E27FC236}">
                <a16:creationId xmlns:a16="http://schemas.microsoft.com/office/drawing/2014/main" id="{2071E9C3-12A8-4FA8-1D89-C4EA5A84BDA0}"/>
              </a:ext>
            </a:extLst>
          </p:cNvPr>
          <p:cNvSpPr>
            <a:spLocks noGrp="1"/>
          </p:cNvSpPr>
          <p:nvPr>
            <p:ph type="body" sz="half" idx="87" hasCustomPrompt="1"/>
          </p:nvPr>
        </p:nvSpPr>
        <p:spPr>
          <a:xfrm>
            <a:off x="2121623"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rgbClr val="FFFFFF"/>
                </a:solidFill>
                <a:ea typeface="Helvetica Neue Medium"/>
                <a:cs typeface="Haffer" pitchFamily="2" charset="77"/>
              </a:defRPr>
            </a:lvl1pPr>
          </a:lstStyle>
          <a:p>
            <a:pPr lvl="0" algn="ctr" defTabSz="355600"/>
            <a:r>
              <a:rPr lang="en-US" dirty="0"/>
              <a:t>Category</a:t>
            </a:r>
          </a:p>
        </p:txBody>
      </p:sp>
    </p:spTree>
    <p:extLst>
      <p:ext uri="{BB962C8B-B14F-4D97-AF65-F5344CB8AC3E}">
        <p14:creationId xmlns:p14="http://schemas.microsoft.com/office/powerpoint/2010/main" val="28212055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 body + large img section – Dark">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31707C50-D352-58CC-7300-58776C084F89}"/>
              </a:ext>
            </a:extLst>
          </p:cNvPr>
          <p:cNvSpPr>
            <a:spLocks noGrp="1"/>
          </p:cNvSpPr>
          <p:nvPr>
            <p:ph type="body" sz="half" idx="84" hasCustomPrompt="1"/>
          </p:nvPr>
        </p:nvSpPr>
        <p:spPr>
          <a:xfrm>
            <a:off x="537007" y="2074843"/>
            <a:ext cx="4956048" cy="4123821"/>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9" name="Title 1">
            <a:extLst>
              <a:ext uri="{FF2B5EF4-FFF2-40B4-BE49-F238E27FC236}">
                <a16:creationId xmlns:a16="http://schemas.microsoft.com/office/drawing/2014/main" id="{6D70DDD6-A662-2B6A-ED8F-1F8B7BA06FD0}"/>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solidFill>
                  <a:schemeClr val="tx1"/>
                </a:solidFill>
                <a:cs typeface="Haffer" pitchFamily="2" charset="77"/>
              </a:defRPr>
            </a:lvl1pPr>
          </a:lstStyle>
          <a:p>
            <a:r>
              <a:rPr lang="en-US" dirty="0"/>
              <a:t>Subtitle</a:t>
            </a:r>
            <a:br>
              <a:rPr lang="en-US" dirty="0"/>
            </a:br>
            <a:r>
              <a:rPr lang="en-US" dirty="0"/>
              <a:t>Title</a:t>
            </a:r>
          </a:p>
        </p:txBody>
      </p:sp>
      <p:sp>
        <p:nvSpPr>
          <p:cNvPr id="10" name="Text Placeholder 3">
            <a:extLst>
              <a:ext uri="{FF2B5EF4-FFF2-40B4-BE49-F238E27FC236}">
                <a16:creationId xmlns:a16="http://schemas.microsoft.com/office/drawing/2014/main" id="{535D943A-5ADA-01CF-C4CF-33CD38BAF542}"/>
              </a:ext>
            </a:extLst>
          </p:cNvPr>
          <p:cNvSpPr>
            <a:spLocks noGrp="1"/>
          </p:cNvSpPr>
          <p:nvPr>
            <p:ph type="body" sz="half" idx="86" hasCustomPrompt="1"/>
          </p:nvPr>
        </p:nvSpPr>
        <p:spPr>
          <a:xfrm>
            <a:off x="537007"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dirty="0"/>
              <a:t>Category</a:t>
            </a:r>
          </a:p>
        </p:txBody>
      </p:sp>
      <p:sp>
        <p:nvSpPr>
          <p:cNvPr id="11" name="Text Placeholder 3">
            <a:extLst>
              <a:ext uri="{FF2B5EF4-FFF2-40B4-BE49-F238E27FC236}">
                <a16:creationId xmlns:a16="http://schemas.microsoft.com/office/drawing/2014/main" id="{0E21387C-6A90-D1DF-33F8-2720381EA1FE}"/>
              </a:ext>
            </a:extLst>
          </p:cNvPr>
          <p:cNvSpPr>
            <a:spLocks noGrp="1"/>
          </p:cNvSpPr>
          <p:nvPr>
            <p:ph type="body" sz="half" idx="87" hasCustomPrompt="1"/>
          </p:nvPr>
        </p:nvSpPr>
        <p:spPr>
          <a:xfrm>
            <a:off x="2121623"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dirty="0"/>
              <a:t>Category</a:t>
            </a:r>
          </a:p>
        </p:txBody>
      </p:sp>
      <p:sp>
        <p:nvSpPr>
          <p:cNvPr id="3" name="Picture Placeholder 6">
            <a:extLst>
              <a:ext uri="{FF2B5EF4-FFF2-40B4-BE49-F238E27FC236}">
                <a16:creationId xmlns:a16="http://schemas.microsoft.com/office/drawing/2014/main" id="{BF400956-8517-F0AC-C61B-6515574D3FE4}"/>
              </a:ext>
            </a:extLst>
          </p:cNvPr>
          <p:cNvSpPr>
            <a:spLocks noGrp="1"/>
          </p:cNvSpPr>
          <p:nvPr>
            <p:ph type="pic" sz="quarter" idx="79" hasCustomPrompt="1"/>
          </p:nvPr>
        </p:nvSpPr>
        <p:spPr>
          <a:xfrm>
            <a:off x="6433797" y="507999"/>
            <a:ext cx="17413196" cy="12715081"/>
          </a:xfrm>
          <a:prstGeom prst="roundRect">
            <a:avLst>
              <a:gd name="adj" fmla="val 2115"/>
            </a:avLst>
          </a:prstGeom>
        </p:spPr>
        <p:txBody>
          <a:bodyPr/>
          <a:lstStyle>
            <a:lvl1pPr algn="ctr">
              <a:defRPr sz="1000"/>
            </a:lvl1pPr>
          </a:lstStyle>
          <a:p>
            <a:r>
              <a:rPr lang="en-SE" dirty="0"/>
              <a:t> </a:t>
            </a:r>
          </a:p>
        </p:txBody>
      </p:sp>
    </p:spTree>
    <p:extLst>
      <p:ext uri="{BB962C8B-B14F-4D97-AF65-F5344CB8AC3E}">
        <p14:creationId xmlns:p14="http://schemas.microsoft.com/office/powerpoint/2010/main" val="1567340657"/>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 body + img section + info">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EFDD2AE4-7E69-169C-0A41-7CEF65C75E24}"/>
              </a:ext>
            </a:extLst>
          </p:cNvPr>
          <p:cNvSpPr>
            <a:spLocks noGrp="1"/>
          </p:cNvSpPr>
          <p:nvPr>
            <p:ph type="pic" sz="quarter" idx="79" hasCustomPrompt="1"/>
          </p:nvPr>
        </p:nvSpPr>
        <p:spPr>
          <a:xfrm>
            <a:off x="8989579" y="507999"/>
            <a:ext cx="14857414" cy="9202341"/>
          </a:xfrm>
          <a:prstGeom prst="roundRect">
            <a:avLst>
              <a:gd name="adj" fmla="val 2645"/>
            </a:avLst>
          </a:prstGeom>
        </p:spPr>
        <p:txBody>
          <a:bodyPr/>
          <a:lstStyle>
            <a:lvl1pPr algn="ctr">
              <a:defRPr sz="1000"/>
            </a:lvl1pPr>
          </a:lstStyle>
          <a:p>
            <a:r>
              <a:rPr lang="en-SE" dirty="0"/>
              <a:t> </a:t>
            </a:r>
          </a:p>
        </p:txBody>
      </p:sp>
      <p:sp>
        <p:nvSpPr>
          <p:cNvPr id="13" name="Text Placeholder 3">
            <a:extLst>
              <a:ext uri="{FF2B5EF4-FFF2-40B4-BE49-F238E27FC236}">
                <a16:creationId xmlns:a16="http://schemas.microsoft.com/office/drawing/2014/main" id="{7A4A2658-6073-11ED-2DCB-1A334A59DDDF}"/>
              </a:ext>
            </a:extLst>
          </p:cNvPr>
          <p:cNvSpPr>
            <a:spLocks noGrp="1"/>
          </p:cNvSpPr>
          <p:nvPr>
            <p:ph type="body" sz="half" idx="84" hasCustomPrompt="1"/>
          </p:nvPr>
        </p:nvSpPr>
        <p:spPr>
          <a:xfrm>
            <a:off x="537006" y="2074843"/>
            <a:ext cx="7624315" cy="207568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4" name="Title 1">
            <a:extLst>
              <a:ext uri="{FF2B5EF4-FFF2-40B4-BE49-F238E27FC236}">
                <a16:creationId xmlns:a16="http://schemas.microsoft.com/office/drawing/2014/main" id="{C590EE83-A33B-6C0F-7084-CCF6668D1B2C}"/>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cs typeface="Haffer" pitchFamily="2" charset="77"/>
              </a:defRPr>
            </a:lvl1pPr>
          </a:lstStyle>
          <a:p>
            <a:r>
              <a:rPr lang="en-US" dirty="0"/>
              <a:t>Subtitle</a:t>
            </a:r>
            <a:br>
              <a:rPr lang="en-US" dirty="0"/>
            </a:br>
            <a:r>
              <a:rPr lang="en-US" dirty="0"/>
              <a:t>Title</a:t>
            </a:r>
          </a:p>
        </p:txBody>
      </p:sp>
      <p:sp>
        <p:nvSpPr>
          <p:cNvPr id="15" name="Text Placeholder 3">
            <a:extLst>
              <a:ext uri="{FF2B5EF4-FFF2-40B4-BE49-F238E27FC236}">
                <a16:creationId xmlns:a16="http://schemas.microsoft.com/office/drawing/2014/main" id="{059C71AB-2255-2AC7-9F43-5BD6AF86D018}"/>
              </a:ext>
            </a:extLst>
          </p:cNvPr>
          <p:cNvSpPr>
            <a:spLocks noGrp="1"/>
          </p:cNvSpPr>
          <p:nvPr>
            <p:ph type="body" sz="half" idx="85" hasCustomPrompt="1"/>
          </p:nvPr>
        </p:nvSpPr>
        <p:spPr>
          <a:xfrm>
            <a:off x="8989904" y="10019819"/>
            <a:ext cx="5157216" cy="1967205"/>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Tree>
    <p:extLst>
      <p:ext uri="{BB962C8B-B14F-4D97-AF65-F5344CB8AC3E}">
        <p14:creationId xmlns:p14="http://schemas.microsoft.com/office/powerpoint/2010/main" val="16563573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body + img section + info – Dark">
    <p:bg>
      <p:bgRef idx="1001">
        <a:schemeClr val="bg2"/>
      </p:bgRef>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F5B7AB54-8E55-84B6-1DA5-01CE62D68662}"/>
              </a:ext>
            </a:extLst>
          </p:cNvPr>
          <p:cNvSpPr>
            <a:spLocks noGrp="1"/>
          </p:cNvSpPr>
          <p:nvPr>
            <p:ph type="body" sz="half" idx="84" hasCustomPrompt="1"/>
          </p:nvPr>
        </p:nvSpPr>
        <p:spPr>
          <a:xfrm>
            <a:off x="537006" y="2074843"/>
            <a:ext cx="7624315" cy="207568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5" name="Title 1">
            <a:extLst>
              <a:ext uri="{FF2B5EF4-FFF2-40B4-BE49-F238E27FC236}">
                <a16:creationId xmlns:a16="http://schemas.microsoft.com/office/drawing/2014/main" id="{1CE973C3-E008-75F0-CD15-44FF7FF9AC72}"/>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solidFill>
                  <a:schemeClr val="tx1"/>
                </a:solidFill>
                <a:cs typeface="Haffer" pitchFamily="2" charset="77"/>
              </a:defRPr>
            </a:lvl1pPr>
          </a:lstStyle>
          <a:p>
            <a:r>
              <a:rPr lang="en-US" dirty="0"/>
              <a:t>Subtitle</a:t>
            </a:r>
            <a:br>
              <a:rPr lang="en-US" dirty="0"/>
            </a:br>
            <a:r>
              <a:rPr lang="en-US" dirty="0"/>
              <a:t>Title</a:t>
            </a:r>
          </a:p>
        </p:txBody>
      </p:sp>
      <p:sp>
        <p:nvSpPr>
          <p:cNvPr id="6" name="Text Placeholder 3">
            <a:extLst>
              <a:ext uri="{FF2B5EF4-FFF2-40B4-BE49-F238E27FC236}">
                <a16:creationId xmlns:a16="http://schemas.microsoft.com/office/drawing/2014/main" id="{B6564BF2-60CC-BD77-BBF9-B87B80F0277F}"/>
              </a:ext>
            </a:extLst>
          </p:cNvPr>
          <p:cNvSpPr>
            <a:spLocks noGrp="1"/>
          </p:cNvSpPr>
          <p:nvPr>
            <p:ph type="body" sz="half" idx="85" hasCustomPrompt="1"/>
          </p:nvPr>
        </p:nvSpPr>
        <p:spPr>
          <a:xfrm>
            <a:off x="8989904" y="10019819"/>
            <a:ext cx="5157216" cy="1967205"/>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4" name="Picture Placeholder 6">
            <a:extLst>
              <a:ext uri="{FF2B5EF4-FFF2-40B4-BE49-F238E27FC236}">
                <a16:creationId xmlns:a16="http://schemas.microsoft.com/office/drawing/2014/main" id="{7FDDA39D-3512-40C2-38B3-AF3C3629AF11}"/>
              </a:ext>
            </a:extLst>
          </p:cNvPr>
          <p:cNvSpPr>
            <a:spLocks noGrp="1"/>
          </p:cNvSpPr>
          <p:nvPr>
            <p:ph type="pic" sz="quarter" idx="79" hasCustomPrompt="1"/>
          </p:nvPr>
        </p:nvSpPr>
        <p:spPr>
          <a:xfrm>
            <a:off x="8989579" y="507999"/>
            <a:ext cx="14857414" cy="9202341"/>
          </a:xfrm>
          <a:prstGeom prst="roundRect">
            <a:avLst>
              <a:gd name="adj" fmla="val 2645"/>
            </a:avLst>
          </a:prstGeom>
        </p:spPr>
        <p:txBody>
          <a:bodyPr/>
          <a:lstStyle>
            <a:lvl1pPr algn="ctr">
              <a:defRPr sz="1000"/>
            </a:lvl1pPr>
          </a:lstStyle>
          <a:p>
            <a:r>
              <a:rPr lang="en-SE" dirty="0"/>
              <a:t> </a:t>
            </a:r>
          </a:p>
        </p:txBody>
      </p:sp>
    </p:spTree>
    <p:extLst>
      <p:ext uri="{BB962C8B-B14F-4D97-AF65-F5344CB8AC3E}">
        <p14:creationId xmlns:p14="http://schemas.microsoft.com/office/powerpoint/2010/main" val="2769548571"/>
      </p:ext>
    </p:extLst>
  </p:cSld>
  <p:clrMapOvr>
    <a:overrideClrMapping bg1="dk1" tx1="lt1" bg2="dk2" tx2="lt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 body + img section">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B23A2E8D-C2D8-14D2-A32B-71E1F672CD28}"/>
              </a:ext>
            </a:extLst>
          </p:cNvPr>
          <p:cNvSpPr>
            <a:spLocks noGrp="1"/>
          </p:cNvSpPr>
          <p:nvPr>
            <p:ph type="pic" sz="quarter" idx="79" hasCustomPrompt="1"/>
          </p:nvPr>
        </p:nvSpPr>
        <p:spPr>
          <a:xfrm>
            <a:off x="8989579" y="507999"/>
            <a:ext cx="14857414" cy="12715081"/>
          </a:xfrm>
          <a:prstGeom prst="roundRect">
            <a:avLst>
              <a:gd name="adj" fmla="val 2162"/>
            </a:avLst>
          </a:prstGeom>
        </p:spPr>
        <p:txBody>
          <a:bodyPr/>
          <a:lstStyle>
            <a:lvl1pPr algn="ctr">
              <a:defRPr sz="1000"/>
            </a:lvl1pPr>
          </a:lstStyle>
          <a:p>
            <a:r>
              <a:rPr lang="en-SE" dirty="0"/>
              <a:t> </a:t>
            </a:r>
          </a:p>
        </p:txBody>
      </p:sp>
      <p:sp>
        <p:nvSpPr>
          <p:cNvPr id="2" name="Text Placeholder 3">
            <a:extLst>
              <a:ext uri="{FF2B5EF4-FFF2-40B4-BE49-F238E27FC236}">
                <a16:creationId xmlns:a16="http://schemas.microsoft.com/office/drawing/2014/main" id="{43BAB744-39FE-87B1-9247-FCD13CE5956C}"/>
              </a:ext>
            </a:extLst>
          </p:cNvPr>
          <p:cNvSpPr>
            <a:spLocks noGrp="1"/>
          </p:cNvSpPr>
          <p:nvPr>
            <p:ph type="body" sz="half" idx="84" hasCustomPrompt="1"/>
          </p:nvPr>
        </p:nvSpPr>
        <p:spPr>
          <a:xfrm>
            <a:off x="537006" y="2074843"/>
            <a:ext cx="7624315" cy="207568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4" name="Title 1">
            <a:extLst>
              <a:ext uri="{FF2B5EF4-FFF2-40B4-BE49-F238E27FC236}">
                <a16:creationId xmlns:a16="http://schemas.microsoft.com/office/drawing/2014/main" id="{F396C919-A791-ADB9-8168-3741EDE371B8}"/>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cs typeface="Haffer" pitchFamily="2" charset="77"/>
              </a:defRPr>
            </a:lvl1pPr>
          </a:lstStyle>
          <a:p>
            <a:r>
              <a:rPr lang="en-US" dirty="0"/>
              <a:t>Subtitle</a:t>
            </a:r>
            <a:br>
              <a:rPr lang="en-US" dirty="0"/>
            </a:br>
            <a:r>
              <a:rPr lang="en-US" dirty="0"/>
              <a:t>Title</a:t>
            </a:r>
          </a:p>
        </p:txBody>
      </p:sp>
    </p:spTree>
    <p:extLst>
      <p:ext uri="{BB962C8B-B14F-4D97-AF65-F5344CB8AC3E}">
        <p14:creationId xmlns:p14="http://schemas.microsoft.com/office/powerpoint/2010/main" val="4005038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loversk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3C4C64-198E-CA22-6DD0-A9589E8496DB}"/>
              </a:ext>
            </a:extLst>
          </p:cNvPr>
          <p:cNvSpPr>
            <a:spLocks noGrp="1"/>
          </p:cNvSpPr>
          <p:nvPr>
            <p:ph type="title" hasCustomPrompt="1"/>
          </p:nvPr>
        </p:nvSpPr>
        <p:spPr>
          <a:xfrm>
            <a:off x="537006" y="423251"/>
            <a:ext cx="15627095" cy="1477328"/>
          </a:xfrm>
          <a:prstGeom prst="rect">
            <a:avLst/>
          </a:prstGeom>
          <a:noFill/>
        </p:spPr>
        <p:txBody>
          <a:bodyPr vert="horz" wrap="square" lIns="91440" tIns="45720" rIns="91440" bIns="45720" rtlCol="0" anchor="t">
            <a:spAutoFit/>
          </a:bodyPr>
          <a:lstStyle>
            <a:lvl1pPr>
              <a:defRPr lang="en-US" sz="10000" b="0" i="0" spc="-180" dirty="0">
                <a:solidFill>
                  <a:schemeClr val="tx1"/>
                </a:solidFill>
                <a:ea typeface="Helvetica Neue Medium"/>
                <a:cs typeface="Haffer" pitchFamily="2" charset="77"/>
              </a:defRPr>
            </a:lvl1pPr>
          </a:lstStyle>
          <a:p>
            <a:pPr marL="0" lvl="0" indent="0">
              <a:spcBef>
                <a:spcPts val="1000"/>
              </a:spcBef>
              <a:buFont typeface="Arial" panose="020B0604020202020204" pitchFamily="34" charset="0"/>
            </a:pPr>
            <a:r>
              <a:rPr lang="en-US" dirty="0"/>
              <a:t>01 Section header</a:t>
            </a:r>
          </a:p>
        </p:txBody>
      </p:sp>
    </p:spTree>
    <p:extLst>
      <p:ext uri="{BB962C8B-B14F-4D97-AF65-F5344CB8AC3E}">
        <p14:creationId xmlns:p14="http://schemas.microsoft.com/office/powerpoint/2010/main" val="37151475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 body + img section – Dark">
    <p:bg>
      <p:bgRef idx="1001">
        <a:schemeClr val="bg2"/>
      </p:bgRef>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6642C69C-5756-4F5D-2661-9332CCA6CD78}"/>
              </a:ext>
            </a:extLst>
          </p:cNvPr>
          <p:cNvSpPr>
            <a:spLocks noGrp="1"/>
          </p:cNvSpPr>
          <p:nvPr>
            <p:ph type="pic" sz="quarter" idx="79" hasCustomPrompt="1"/>
          </p:nvPr>
        </p:nvSpPr>
        <p:spPr>
          <a:xfrm>
            <a:off x="8989579" y="507999"/>
            <a:ext cx="14857414" cy="12715081"/>
          </a:xfrm>
          <a:prstGeom prst="roundRect">
            <a:avLst>
              <a:gd name="adj" fmla="val 2162"/>
            </a:avLst>
          </a:prstGeom>
        </p:spPr>
        <p:txBody>
          <a:bodyPr/>
          <a:lstStyle>
            <a:lvl1pPr algn="ctr">
              <a:defRPr sz="1000"/>
            </a:lvl1pPr>
          </a:lstStyle>
          <a:p>
            <a:r>
              <a:rPr lang="en-SE" dirty="0"/>
              <a:t> </a:t>
            </a:r>
          </a:p>
        </p:txBody>
      </p:sp>
      <p:sp>
        <p:nvSpPr>
          <p:cNvPr id="4" name="Text Placeholder 3">
            <a:extLst>
              <a:ext uri="{FF2B5EF4-FFF2-40B4-BE49-F238E27FC236}">
                <a16:creationId xmlns:a16="http://schemas.microsoft.com/office/drawing/2014/main" id="{4EA3A450-285F-5F55-A9BD-33AFC9CBDA05}"/>
              </a:ext>
            </a:extLst>
          </p:cNvPr>
          <p:cNvSpPr>
            <a:spLocks noGrp="1"/>
          </p:cNvSpPr>
          <p:nvPr>
            <p:ph type="body" sz="half" idx="84" hasCustomPrompt="1"/>
          </p:nvPr>
        </p:nvSpPr>
        <p:spPr>
          <a:xfrm>
            <a:off x="537006" y="2074843"/>
            <a:ext cx="7624315" cy="207568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5" name="Title 1">
            <a:extLst>
              <a:ext uri="{FF2B5EF4-FFF2-40B4-BE49-F238E27FC236}">
                <a16:creationId xmlns:a16="http://schemas.microsoft.com/office/drawing/2014/main" id="{62CB1B7A-FE65-86B2-25B3-52712DA1BDF3}"/>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solidFill>
                  <a:schemeClr val="tx1"/>
                </a:solidFill>
                <a:cs typeface="Haffer" pitchFamily="2" charset="77"/>
              </a:defRPr>
            </a:lvl1pPr>
          </a:lstStyle>
          <a:p>
            <a:r>
              <a:rPr lang="en-US" dirty="0"/>
              <a:t>Subtitle</a:t>
            </a:r>
            <a:br>
              <a:rPr lang="en-US" dirty="0"/>
            </a:br>
            <a:r>
              <a:rPr lang="en-US" dirty="0"/>
              <a:t>Title</a:t>
            </a:r>
          </a:p>
        </p:txBody>
      </p:sp>
    </p:spTree>
    <p:extLst>
      <p:ext uri="{BB962C8B-B14F-4D97-AF65-F5344CB8AC3E}">
        <p14:creationId xmlns:p14="http://schemas.microsoft.com/office/powerpoint/2010/main" val="3982511077"/>
      </p:ext>
    </p:extLst>
  </p:cSld>
  <p:clrMapOvr>
    <a:overrideClrMapping bg1="dk1" tx1="lt1" bg2="dk2" tx2="lt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 body + 3 imgs section">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CC4AD4C0-4B22-FCEC-BCE9-DE34E9E3918F}"/>
              </a:ext>
            </a:extLst>
          </p:cNvPr>
          <p:cNvSpPr>
            <a:spLocks noGrp="1"/>
          </p:cNvSpPr>
          <p:nvPr>
            <p:ph type="pic" sz="quarter" idx="79" hasCustomPrompt="1"/>
          </p:nvPr>
        </p:nvSpPr>
        <p:spPr>
          <a:xfrm>
            <a:off x="8989579" y="507999"/>
            <a:ext cx="14857414" cy="6230541"/>
          </a:xfrm>
          <a:prstGeom prst="roundRect">
            <a:avLst>
              <a:gd name="adj" fmla="val 4412"/>
            </a:avLst>
          </a:prstGeom>
        </p:spPr>
        <p:txBody>
          <a:bodyPr/>
          <a:lstStyle>
            <a:lvl1pPr algn="ctr">
              <a:defRPr sz="1000"/>
            </a:lvl1pPr>
          </a:lstStyle>
          <a:p>
            <a:r>
              <a:rPr lang="en-SE" dirty="0"/>
              <a:t> </a:t>
            </a:r>
          </a:p>
        </p:txBody>
      </p:sp>
      <p:sp>
        <p:nvSpPr>
          <p:cNvPr id="6" name="Picture Placeholder 6">
            <a:extLst>
              <a:ext uri="{FF2B5EF4-FFF2-40B4-BE49-F238E27FC236}">
                <a16:creationId xmlns:a16="http://schemas.microsoft.com/office/drawing/2014/main" id="{26E2A033-A3BD-932B-57D3-4ADDC6F54E19}"/>
              </a:ext>
            </a:extLst>
          </p:cNvPr>
          <p:cNvSpPr>
            <a:spLocks noGrp="1"/>
          </p:cNvSpPr>
          <p:nvPr>
            <p:ph type="pic" sz="quarter" idx="80" hasCustomPrompt="1"/>
          </p:nvPr>
        </p:nvSpPr>
        <p:spPr>
          <a:xfrm>
            <a:off x="8989579" y="6982940"/>
            <a:ext cx="7286280" cy="6230541"/>
          </a:xfrm>
          <a:prstGeom prst="roundRect">
            <a:avLst>
              <a:gd name="adj" fmla="val 4412"/>
            </a:avLst>
          </a:prstGeom>
        </p:spPr>
        <p:txBody>
          <a:bodyPr/>
          <a:lstStyle>
            <a:lvl1pPr algn="ctr">
              <a:defRPr sz="1000"/>
            </a:lvl1pPr>
          </a:lstStyle>
          <a:p>
            <a:r>
              <a:rPr lang="en-SE" dirty="0"/>
              <a:t> </a:t>
            </a:r>
          </a:p>
        </p:txBody>
      </p:sp>
      <p:sp>
        <p:nvSpPr>
          <p:cNvPr id="7" name="Picture Placeholder 6">
            <a:extLst>
              <a:ext uri="{FF2B5EF4-FFF2-40B4-BE49-F238E27FC236}">
                <a16:creationId xmlns:a16="http://schemas.microsoft.com/office/drawing/2014/main" id="{3297E4F9-B60A-C47F-1225-671BA810A40D}"/>
              </a:ext>
            </a:extLst>
          </p:cNvPr>
          <p:cNvSpPr>
            <a:spLocks noGrp="1"/>
          </p:cNvSpPr>
          <p:nvPr>
            <p:ph type="pic" sz="quarter" idx="81" hasCustomPrompt="1"/>
          </p:nvPr>
        </p:nvSpPr>
        <p:spPr>
          <a:xfrm>
            <a:off x="16562780" y="6982940"/>
            <a:ext cx="7286280" cy="6230541"/>
          </a:xfrm>
          <a:prstGeom prst="roundRect">
            <a:avLst>
              <a:gd name="adj" fmla="val 4412"/>
            </a:avLst>
          </a:prstGeom>
        </p:spPr>
        <p:txBody>
          <a:bodyPr/>
          <a:lstStyle>
            <a:lvl1pPr algn="ctr">
              <a:defRPr sz="1000"/>
            </a:lvl1pPr>
          </a:lstStyle>
          <a:p>
            <a:r>
              <a:rPr lang="en-SE" dirty="0"/>
              <a:t> </a:t>
            </a:r>
          </a:p>
        </p:txBody>
      </p:sp>
      <p:sp>
        <p:nvSpPr>
          <p:cNvPr id="2" name="Text Placeholder 3">
            <a:extLst>
              <a:ext uri="{FF2B5EF4-FFF2-40B4-BE49-F238E27FC236}">
                <a16:creationId xmlns:a16="http://schemas.microsoft.com/office/drawing/2014/main" id="{237D3473-70B8-2A95-2CAD-34171B8674AF}"/>
              </a:ext>
            </a:extLst>
          </p:cNvPr>
          <p:cNvSpPr>
            <a:spLocks noGrp="1"/>
          </p:cNvSpPr>
          <p:nvPr>
            <p:ph type="body" sz="half" idx="84" hasCustomPrompt="1"/>
          </p:nvPr>
        </p:nvSpPr>
        <p:spPr>
          <a:xfrm>
            <a:off x="537006" y="2074843"/>
            <a:ext cx="7624315" cy="207568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3" name="Title 1">
            <a:extLst>
              <a:ext uri="{FF2B5EF4-FFF2-40B4-BE49-F238E27FC236}">
                <a16:creationId xmlns:a16="http://schemas.microsoft.com/office/drawing/2014/main" id="{FCA1F772-9F45-8D8A-7541-4FD8511E580D}"/>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cs typeface="Haffer" pitchFamily="2" charset="77"/>
              </a:defRPr>
            </a:lvl1pPr>
          </a:lstStyle>
          <a:p>
            <a:r>
              <a:rPr lang="en-US" dirty="0"/>
              <a:t>Subtitle</a:t>
            </a:r>
            <a:br>
              <a:rPr lang="en-US" dirty="0"/>
            </a:br>
            <a:r>
              <a:rPr lang="en-US" dirty="0"/>
              <a:t>Title</a:t>
            </a:r>
          </a:p>
        </p:txBody>
      </p:sp>
    </p:spTree>
    <p:extLst>
      <p:ext uri="{BB962C8B-B14F-4D97-AF65-F5344CB8AC3E}">
        <p14:creationId xmlns:p14="http://schemas.microsoft.com/office/powerpoint/2010/main" val="3834815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 body + 3 imgs section – Grey copy">
    <p:bg>
      <p:bgRef idx="1001">
        <a:schemeClr val="bg2"/>
      </p:bgRef>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401C41D9-949D-0B5A-DE67-360F9C4829F5}"/>
              </a:ext>
            </a:extLst>
          </p:cNvPr>
          <p:cNvSpPr>
            <a:spLocks noGrp="1"/>
          </p:cNvSpPr>
          <p:nvPr>
            <p:ph type="body" sz="half" idx="84" hasCustomPrompt="1"/>
          </p:nvPr>
        </p:nvSpPr>
        <p:spPr>
          <a:xfrm>
            <a:off x="537006" y="2074843"/>
            <a:ext cx="7624315" cy="207568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7" name="Title 1">
            <a:extLst>
              <a:ext uri="{FF2B5EF4-FFF2-40B4-BE49-F238E27FC236}">
                <a16:creationId xmlns:a16="http://schemas.microsoft.com/office/drawing/2014/main" id="{73463158-3DCD-304A-44D1-5AB369786034}"/>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solidFill>
                  <a:schemeClr val="tx1"/>
                </a:solidFill>
                <a:cs typeface="Haffer" pitchFamily="2" charset="77"/>
              </a:defRPr>
            </a:lvl1pPr>
          </a:lstStyle>
          <a:p>
            <a:r>
              <a:rPr lang="en-US" dirty="0"/>
              <a:t>Subtitle</a:t>
            </a:r>
            <a:br>
              <a:rPr lang="en-US" dirty="0"/>
            </a:br>
            <a:r>
              <a:rPr lang="en-US" dirty="0"/>
              <a:t>Title</a:t>
            </a:r>
          </a:p>
        </p:txBody>
      </p:sp>
      <p:sp>
        <p:nvSpPr>
          <p:cNvPr id="5" name="Picture Placeholder 6">
            <a:extLst>
              <a:ext uri="{FF2B5EF4-FFF2-40B4-BE49-F238E27FC236}">
                <a16:creationId xmlns:a16="http://schemas.microsoft.com/office/drawing/2014/main" id="{745C62EB-41F2-1861-1AB7-B8F032BCB5F4}"/>
              </a:ext>
            </a:extLst>
          </p:cNvPr>
          <p:cNvSpPr>
            <a:spLocks noGrp="1"/>
          </p:cNvSpPr>
          <p:nvPr>
            <p:ph type="pic" sz="quarter" idx="79" hasCustomPrompt="1"/>
          </p:nvPr>
        </p:nvSpPr>
        <p:spPr>
          <a:xfrm>
            <a:off x="8989579" y="507999"/>
            <a:ext cx="14857414" cy="6230541"/>
          </a:xfrm>
          <a:prstGeom prst="roundRect">
            <a:avLst>
              <a:gd name="adj" fmla="val 4412"/>
            </a:avLst>
          </a:prstGeom>
        </p:spPr>
        <p:txBody>
          <a:bodyPr/>
          <a:lstStyle>
            <a:lvl1pPr algn="ctr">
              <a:defRPr sz="1000"/>
            </a:lvl1pPr>
          </a:lstStyle>
          <a:p>
            <a:r>
              <a:rPr lang="en-SE" dirty="0"/>
              <a:t> </a:t>
            </a:r>
          </a:p>
        </p:txBody>
      </p:sp>
      <p:sp>
        <p:nvSpPr>
          <p:cNvPr id="8" name="Picture Placeholder 6">
            <a:extLst>
              <a:ext uri="{FF2B5EF4-FFF2-40B4-BE49-F238E27FC236}">
                <a16:creationId xmlns:a16="http://schemas.microsoft.com/office/drawing/2014/main" id="{54F18AD7-4166-0DE7-1939-70C9F2AB0FF8}"/>
              </a:ext>
            </a:extLst>
          </p:cNvPr>
          <p:cNvSpPr>
            <a:spLocks noGrp="1"/>
          </p:cNvSpPr>
          <p:nvPr>
            <p:ph type="pic" sz="quarter" idx="80" hasCustomPrompt="1"/>
          </p:nvPr>
        </p:nvSpPr>
        <p:spPr>
          <a:xfrm>
            <a:off x="8989579" y="6982940"/>
            <a:ext cx="7286280" cy="6230541"/>
          </a:xfrm>
          <a:prstGeom prst="roundRect">
            <a:avLst>
              <a:gd name="adj" fmla="val 4412"/>
            </a:avLst>
          </a:prstGeom>
        </p:spPr>
        <p:txBody>
          <a:bodyPr/>
          <a:lstStyle>
            <a:lvl1pPr algn="ctr">
              <a:defRPr sz="1000"/>
            </a:lvl1pPr>
          </a:lstStyle>
          <a:p>
            <a:r>
              <a:rPr lang="en-SE" dirty="0"/>
              <a:t> </a:t>
            </a:r>
          </a:p>
        </p:txBody>
      </p:sp>
      <p:sp>
        <p:nvSpPr>
          <p:cNvPr id="9" name="Picture Placeholder 6">
            <a:extLst>
              <a:ext uri="{FF2B5EF4-FFF2-40B4-BE49-F238E27FC236}">
                <a16:creationId xmlns:a16="http://schemas.microsoft.com/office/drawing/2014/main" id="{8D6F39DA-077D-E4D2-1731-C72B2E2DC9CA}"/>
              </a:ext>
            </a:extLst>
          </p:cNvPr>
          <p:cNvSpPr>
            <a:spLocks noGrp="1"/>
          </p:cNvSpPr>
          <p:nvPr>
            <p:ph type="pic" sz="quarter" idx="81" hasCustomPrompt="1"/>
          </p:nvPr>
        </p:nvSpPr>
        <p:spPr>
          <a:xfrm>
            <a:off x="16562780" y="6982940"/>
            <a:ext cx="7286280" cy="6230541"/>
          </a:xfrm>
          <a:prstGeom prst="roundRect">
            <a:avLst>
              <a:gd name="adj" fmla="val 4412"/>
            </a:avLst>
          </a:prstGeom>
        </p:spPr>
        <p:txBody>
          <a:bodyPr/>
          <a:lstStyle>
            <a:lvl1pPr algn="ctr">
              <a:defRPr sz="1000"/>
            </a:lvl1pPr>
          </a:lstStyle>
          <a:p>
            <a:r>
              <a:rPr lang="en-SE" dirty="0"/>
              <a:t> </a:t>
            </a:r>
          </a:p>
        </p:txBody>
      </p:sp>
    </p:spTree>
    <p:extLst>
      <p:ext uri="{BB962C8B-B14F-4D97-AF65-F5344CB8AC3E}">
        <p14:creationId xmlns:p14="http://schemas.microsoft.com/office/powerpoint/2010/main" val="1954417180"/>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 body + 4 imgs section">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7A4BCD19-6632-74A8-323E-A02367B49ECB}"/>
              </a:ext>
            </a:extLst>
          </p:cNvPr>
          <p:cNvSpPr>
            <a:spLocks noGrp="1"/>
          </p:cNvSpPr>
          <p:nvPr>
            <p:ph type="pic" sz="quarter" idx="82" hasCustomPrompt="1"/>
          </p:nvPr>
        </p:nvSpPr>
        <p:spPr>
          <a:xfrm>
            <a:off x="8989579" y="508000"/>
            <a:ext cx="7286280" cy="6230541"/>
          </a:xfrm>
          <a:prstGeom prst="roundRect">
            <a:avLst>
              <a:gd name="adj" fmla="val 4412"/>
            </a:avLst>
          </a:prstGeom>
        </p:spPr>
        <p:txBody>
          <a:bodyPr/>
          <a:lstStyle>
            <a:lvl1pPr algn="ctr">
              <a:defRPr sz="1000"/>
            </a:lvl1pPr>
          </a:lstStyle>
          <a:p>
            <a:r>
              <a:rPr lang="en-SE" dirty="0"/>
              <a:t> </a:t>
            </a:r>
          </a:p>
        </p:txBody>
      </p:sp>
      <p:sp>
        <p:nvSpPr>
          <p:cNvPr id="6" name="Picture Placeholder 6">
            <a:extLst>
              <a:ext uri="{FF2B5EF4-FFF2-40B4-BE49-F238E27FC236}">
                <a16:creationId xmlns:a16="http://schemas.microsoft.com/office/drawing/2014/main" id="{D4AD0579-FFE5-6D32-8659-446FCD7C9A7C}"/>
              </a:ext>
            </a:extLst>
          </p:cNvPr>
          <p:cNvSpPr>
            <a:spLocks noGrp="1"/>
          </p:cNvSpPr>
          <p:nvPr>
            <p:ph type="pic" sz="quarter" idx="83" hasCustomPrompt="1"/>
          </p:nvPr>
        </p:nvSpPr>
        <p:spPr>
          <a:xfrm>
            <a:off x="16562780" y="508000"/>
            <a:ext cx="7286280" cy="6230541"/>
          </a:xfrm>
          <a:prstGeom prst="roundRect">
            <a:avLst>
              <a:gd name="adj" fmla="val 4412"/>
            </a:avLst>
          </a:prstGeom>
        </p:spPr>
        <p:txBody>
          <a:bodyPr/>
          <a:lstStyle>
            <a:lvl1pPr algn="ctr">
              <a:defRPr sz="1000"/>
            </a:lvl1pPr>
          </a:lstStyle>
          <a:p>
            <a:r>
              <a:rPr lang="en-SE" dirty="0"/>
              <a:t> </a:t>
            </a:r>
          </a:p>
        </p:txBody>
      </p:sp>
      <p:sp>
        <p:nvSpPr>
          <p:cNvPr id="3" name="Picture Placeholder 6">
            <a:extLst>
              <a:ext uri="{FF2B5EF4-FFF2-40B4-BE49-F238E27FC236}">
                <a16:creationId xmlns:a16="http://schemas.microsoft.com/office/drawing/2014/main" id="{6A914810-5A02-976A-BDFE-D9AE7AA5DA03}"/>
              </a:ext>
            </a:extLst>
          </p:cNvPr>
          <p:cNvSpPr>
            <a:spLocks noGrp="1"/>
          </p:cNvSpPr>
          <p:nvPr>
            <p:ph type="pic" sz="quarter" idx="80" hasCustomPrompt="1"/>
          </p:nvPr>
        </p:nvSpPr>
        <p:spPr>
          <a:xfrm>
            <a:off x="8989579" y="6982940"/>
            <a:ext cx="7286280" cy="6230541"/>
          </a:xfrm>
          <a:prstGeom prst="roundRect">
            <a:avLst>
              <a:gd name="adj" fmla="val 4412"/>
            </a:avLst>
          </a:prstGeom>
        </p:spPr>
        <p:txBody>
          <a:bodyPr/>
          <a:lstStyle>
            <a:lvl1pPr algn="ctr">
              <a:defRPr sz="1000"/>
            </a:lvl1pPr>
          </a:lstStyle>
          <a:p>
            <a:r>
              <a:rPr lang="en-SE" dirty="0"/>
              <a:t> </a:t>
            </a:r>
          </a:p>
        </p:txBody>
      </p:sp>
      <p:sp>
        <p:nvSpPr>
          <p:cNvPr id="4" name="Picture Placeholder 6">
            <a:extLst>
              <a:ext uri="{FF2B5EF4-FFF2-40B4-BE49-F238E27FC236}">
                <a16:creationId xmlns:a16="http://schemas.microsoft.com/office/drawing/2014/main" id="{373CEFDC-74BA-F3FC-27DC-5BEF8B918D81}"/>
              </a:ext>
            </a:extLst>
          </p:cNvPr>
          <p:cNvSpPr>
            <a:spLocks noGrp="1"/>
          </p:cNvSpPr>
          <p:nvPr>
            <p:ph type="pic" sz="quarter" idx="81" hasCustomPrompt="1"/>
          </p:nvPr>
        </p:nvSpPr>
        <p:spPr>
          <a:xfrm>
            <a:off x="16562780" y="6982940"/>
            <a:ext cx="7286280" cy="6230541"/>
          </a:xfrm>
          <a:prstGeom prst="roundRect">
            <a:avLst>
              <a:gd name="adj" fmla="val 4412"/>
            </a:avLst>
          </a:prstGeom>
        </p:spPr>
        <p:txBody>
          <a:bodyPr/>
          <a:lstStyle>
            <a:lvl1pPr algn="ctr">
              <a:defRPr sz="1000"/>
            </a:lvl1pPr>
          </a:lstStyle>
          <a:p>
            <a:r>
              <a:rPr lang="en-SE" dirty="0"/>
              <a:t> </a:t>
            </a:r>
          </a:p>
        </p:txBody>
      </p:sp>
      <p:sp>
        <p:nvSpPr>
          <p:cNvPr id="2" name="Text Placeholder 3">
            <a:extLst>
              <a:ext uri="{FF2B5EF4-FFF2-40B4-BE49-F238E27FC236}">
                <a16:creationId xmlns:a16="http://schemas.microsoft.com/office/drawing/2014/main" id="{F2D8AFAD-54A2-0C7A-E0C7-A46CF6D34A3B}"/>
              </a:ext>
            </a:extLst>
          </p:cNvPr>
          <p:cNvSpPr>
            <a:spLocks noGrp="1"/>
          </p:cNvSpPr>
          <p:nvPr>
            <p:ph type="body" sz="half" idx="84" hasCustomPrompt="1"/>
          </p:nvPr>
        </p:nvSpPr>
        <p:spPr>
          <a:xfrm>
            <a:off x="537006" y="2074843"/>
            <a:ext cx="7624315" cy="207568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8" name="Title 1">
            <a:extLst>
              <a:ext uri="{FF2B5EF4-FFF2-40B4-BE49-F238E27FC236}">
                <a16:creationId xmlns:a16="http://schemas.microsoft.com/office/drawing/2014/main" id="{0CCA2380-5826-AFD8-380E-2D2103A73E62}"/>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cs typeface="Haffer" pitchFamily="2" charset="77"/>
              </a:defRPr>
            </a:lvl1pPr>
          </a:lstStyle>
          <a:p>
            <a:r>
              <a:rPr lang="en-US" dirty="0"/>
              <a:t>Subtitle</a:t>
            </a:r>
            <a:br>
              <a:rPr lang="en-US" dirty="0"/>
            </a:br>
            <a:r>
              <a:rPr lang="en-US" dirty="0"/>
              <a:t>Title</a:t>
            </a:r>
          </a:p>
        </p:txBody>
      </p:sp>
    </p:spTree>
    <p:extLst>
      <p:ext uri="{BB962C8B-B14F-4D97-AF65-F5344CB8AC3E}">
        <p14:creationId xmlns:p14="http://schemas.microsoft.com/office/powerpoint/2010/main" val="37971349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 body + 4 imgs section – Dark">
    <p:bg>
      <p:bgRef idx="1001">
        <a:schemeClr val="bg2"/>
      </p:bgRef>
    </p:bg>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2D85F72-2110-4BF4-5183-0B33C806FCCD}"/>
              </a:ext>
            </a:extLst>
          </p:cNvPr>
          <p:cNvSpPr>
            <a:spLocks noGrp="1"/>
          </p:cNvSpPr>
          <p:nvPr>
            <p:ph type="body" sz="half" idx="84" hasCustomPrompt="1"/>
          </p:nvPr>
        </p:nvSpPr>
        <p:spPr>
          <a:xfrm>
            <a:off x="537006" y="2074843"/>
            <a:ext cx="7624315" cy="207568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8" name="Title 1">
            <a:extLst>
              <a:ext uri="{FF2B5EF4-FFF2-40B4-BE49-F238E27FC236}">
                <a16:creationId xmlns:a16="http://schemas.microsoft.com/office/drawing/2014/main" id="{38A9B631-985F-FC35-F50D-DC4BEB1E369C}"/>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solidFill>
                  <a:schemeClr val="tx1"/>
                </a:solidFill>
                <a:cs typeface="Haffer" pitchFamily="2" charset="77"/>
              </a:defRPr>
            </a:lvl1pPr>
          </a:lstStyle>
          <a:p>
            <a:r>
              <a:rPr lang="en-US" dirty="0"/>
              <a:t>Subtitle</a:t>
            </a:r>
            <a:br>
              <a:rPr lang="en-US" dirty="0"/>
            </a:br>
            <a:r>
              <a:rPr lang="en-US" dirty="0"/>
              <a:t>Title</a:t>
            </a:r>
          </a:p>
        </p:txBody>
      </p:sp>
      <p:sp>
        <p:nvSpPr>
          <p:cNvPr id="6" name="Picture Placeholder 6">
            <a:extLst>
              <a:ext uri="{FF2B5EF4-FFF2-40B4-BE49-F238E27FC236}">
                <a16:creationId xmlns:a16="http://schemas.microsoft.com/office/drawing/2014/main" id="{8D444CAA-9B76-5FE7-DFE7-0C878B4D2EB0}"/>
              </a:ext>
            </a:extLst>
          </p:cNvPr>
          <p:cNvSpPr>
            <a:spLocks noGrp="1"/>
          </p:cNvSpPr>
          <p:nvPr>
            <p:ph type="pic" sz="quarter" idx="82" hasCustomPrompt="1"/>
          </p:nvPr>
        </p:nvSpPr>
        <p:spPr>
          <a:xfrm>
            <a:off x="8989579" y="508000"/>
            <a:ext cx="7286280" cy="6230541"/>
          </a:xfrm>
          <a:prstGeom prst="roundRect">
            <a:avLst>
              <a:gd name="adj" fmla="val 4412"/>
            </a:avLst>
          </a:prstGeom>
        </p:spPr>
        <p:txBody>
          <a:bodyPr/>
          <a:lstStyle>
            <a:lvl1pPr algn="ctr">
              <a:defRPr sz="1000"/>
            </a:lvl1pPr>
          </a:lstStyle>
          <a:p>
            <a:r>
              <a:rPr lang="en-SE" dirty="0"/>
              <a:t> </a:t>
            </a:r>
          </a:p>
        </p:txBody>
      </p:sp>
      <p:sp>
        <p:nvSpPr>
          <p:cNvPr id="9" name="Picture Placeholder 6">
            <a:extLst>
              <a:ext uri="{FF2B5EF4-FFF2-40B4-BE49-F238E27FC236}">
                <a16:creationId xmlns:a16="http://schemas.microsoft.com/office/drawing/2014/main" id="{150220E8-6E61-4C67-3F89-525FDDE94B16}"/>
              </a:ext>
            </a:extLst>
          </p:cNvPr>
          <p:cNvSpPr>
            <a:spLocks noGrp="1"/>
          </p:cNvSpPr>
          <p:nvPr>
            <p:ph type="pic" sz="quarter" idx="83" hasCustomPrompt="1"/>
          </p:nvPr>
        </p:nvSpPr>
        <p:spPr>
          <a:xfrm>
            <a:off x="16562780" y="508000"/>
            <a:ext cx="7286280" cy="6230541"/>
          </a:xfrm>
          <a:prstGeom prst="roundRect">
            <a:avLst>
              <a:gd name="adj" fmla="val 4412"/>
            </a:avLst>
          </a:prstGeom>
        </p:spPr>
        <p:txBody>
          <a:bodyPr/>
          <a:lstStyle>
            <a:lvl1pPr algn="ctr">
              <a:defRPr sz="1000"/>
            </a:lvl1pPr>
          </a:lstStyle>
          <a:p>
            <a:r>
              <a:rPr lang="en-SE" dirty="0"/>
              <a:t> </a:t>
            </a:r>
          </a:p>
        </p:txBody>
      </p:sp>
      <p:sp>
        <p:nvSpPr>
          <p:cNvPr id="10" name="Picture Placeholder 6">
            <a:extLst>
              <a:ext uri="{FF2B5EF4-FFF2-40B4-BE49-F238E27FC236}">
                <a16:creationId xmlns:a16="http://schemas.microsoft.com/office/drawing/2014/main" id="{9785683C-320B-C02E-59F3-379E7EA7A7C8}"/>
              </a:ext>
            </a:extLst>
          </p:cNvPr>
          <p:cNvSpPr>
            <a:spLocks noGrp="1"/>
          </p:cNvSpPr>
          <p:nvPr>
            <p:ph type="pic" sz="quarter" idx="80" hasCustomPrompt="1"/>
          </p:nvPr>
        </p:nvSpPr>
        <p:spPr>
          <a:xfrm>
            <a:off x="8989579" y="6982940"/>
            <a:ext cx="7286280" cy="6230541"/>
          </a:xfrm>
          <a:prstGeom prst="roundRect">
            <a:avLst>
              <a:gd name="adj" fmla="val 4412"/>
            </a:avLst>
          </a:prstGeom>
        </p:spPr>
        <p:txBody>
          <a:bodyPr/>
          <a:lstStyle>
            <a:lvl1pPr algn="ctr">
              <a:defRPr sz="1000"/>
            </a:lvl1pPr>
          </a:lstStyle>
          <a:p>
            <a:r>
              <a:rPr lang="en-SE" dirty="0"/>
              <a:t> </a:t>
            </a:r>
          </a:p>
        </p:txBody>
      </p:sp>
      <p:sp>
        <p:nvSpPr>
          <p:cNvPr id="11" name="Picture Placeholder 6">
            <a:extLst>
              <a:ext uri="{FF2B5EF4-FFF2-40B4-BE49-F238E27FC236}">
                <a16:creationId xmlns:a16="http://schemas.microsoft.com/office/drawing/2014/main" id="{A705C4C8-289C-2D11-3C7B-C85D9EE4D143}"/>
              </a:ext>
            </a:extLst>
          </p:cNvPr>
          <p:cNvSpPr>
            <a:spLocks noGrp="1"/>
          </p:cNvSpPr>
          <p:nvPr>
            <p:ph type="pic" sz="quarter" idx="81" hasCustomPrompt="1"/>
          </p:nvPr>
        </p:nvSpPr>
        <p:spPr>
          <a:xfrm>
            <a:off x="16562780" y="6982940"/>
            <a:ext cx="7286280" cy="6230541"/>
          </a:xfrm>
          <a:prstGeom prst="roundRect">
            <a:avLst>
              <a:gd name="adj" fmla="val 4412"/>
            </a:avLst>
          </a:prstGeom>
        </p:spPr>
        <p:txBody>
          <a:bodyPr/>
          <a:lstStyle>
            <a:lvl1pPr algn="ctr">
              <a:defRPr sz="1000"/>
            </a:lvl1pPr>
          </a:lstStyle>
          <a:p>
            <a:r>
              <a:rPr lang="en-SE" dirty="0"/>
              <a:t> </a:t>
            </a:r>
          </a:p>
        </p:txBody>
      </p:sp>
    </p:spTree>
    <p:extLst>
      <p:ext uri="{BB962C8B-B14F-4D97-AF65-F5344CB8AC3E}">
        <p14:creationId xmlns:p14="http://schemas.microsoft.com/office/powerpoint/2010/main" val="2418213009"/>
      </p:ext>
    </p:extLst>
  </p:cSld>
  <p:clrMapOvr>
    <a:overrideClrMapping bg1="dk1" tx1="lt1" bg2="dk2" tx2="lt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 body + 3 imgs section 2">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80BA7B2B-59F5-61CE-EA27-E67F32654B88}"/>
              </a:ext>
            </a:extLst>
          </p:cNvPr>
          <p:cNvSpPr>
            <a:spLocks noGrp="1"/>
          </p:cNvSpPr>
          <p:nvPr>
            <p:ph type="pic" sz="quarter" idx="82" hasCustomPrompt="1"/>
          </p:nvPr>
        </p:nvSpPr>
        <p:spPr>
          <a:xfrm>
            <a:off x="8989579" y="508000"/>
            <a:ext cx="7286280" cy="6230541"/>
          </a:xfrm>
          <a:prstGeom prst="roundRect">
            <a:avLst>
              <a:gd name="adj" fmla="val 4412"/>
            </a:avLst>
          </a:prstGeom>
        </p:spPr>
        <p:txBody>
          <a:bodyPr/>
          <a:lstStyle>
            <a:lvl1pPr algn="ctr">
              <a:defRPr sz="1000"/>
            </a:lvl1pPr>
          </a:lstStyle>
          <a:p>
            <a:r>
              <a:rPr lang="en-SE" dirty="0"/>
              <a:t> </a:t>
            </a:r>
          </a:p>
        </p:txBody>
      </p:sp>
      <p:sp>
        <p:nvSpPr>
          <p:cNvPr id="3" name="Picture Placeholder 6">
            <a:extLst>
              <a:ext uri="{FF2B5EF4-FFF2-40B4-BE49-F238E27FC236}">
                <a16:creationId xmlns:a16="http://schemas.microsoft.com/office/drawing/2014/main" id="{E4299DCB-C5B5-C06B-B5E0-8FFCDDE5010F}"/>
              </a:ext>
            </a:extLst>
          </p:cNvPr>
          <p:cNvSpPr>
            <a:spLocks noGrp="1"/>
          </p:cNvSpPr>
          <p:nvPr>
            <p:ph type="pic" sz="quarter" idx="83" hasCustomPrompt="1"/>
          </p:nvPr>
        </p:nvSpPr>
        <p:spPr>
          <a:xfrm>
            <a:off x="16562780" y="508000"/>
            <a:ext cx="7286280" cy="12705481"/>
          </a:xfrm>
          <a:prstGeom prst="roundRect">
            <a:avLst>
              <a:gd name="adj" fmla="val 3733"/>
            </a:avLst>
          </a:prstGeom>
        </p:spPr>
        <p:txBody>
          <a:bodyPr/>
          <a:lstStyle>
            <a:lvl1pPr algn="ctr">
              <a:defRPr sz="1000"/>
            </a:lvl1pPr>
          </a:lstStyle>
          <a:p>
            <a:r>
              <a:rPr lang="en-SE" dirty="0"/>
              <a:t> </a:t>
            </a:r>
          </a:p>
        </p:txBody>
      </p:sp>
      <p:sp>
        <p:nvSpPr>
          <p:cNvPr id="4" name="Picture Placeholder 6">
            <a:extLst>
              <a:ext uri="{FF2B5EF4-FFF2-40B4-BE49-F238E27FC236}">
                <a16:creationId xmlns:a16="http://schemas.microsoft.com/office/drawing/2014/main" id="{572CD23D-DFCD-1C24-5522-6FFB052FCE3C}"/>
              </a:ext>
            </a:extLst>
          </p:cNvPr>
          <p:cNvSpPr>
            <a:spLocks noGrp="1"/>
          </p:cNvSpPr>
          <p:nvPr>
            <p:ph type="pic" sz="quarter" idx="80" hasCustomPrompt="1"/>
          </p:nvPr>
        </p:nvSpPr>
        <p:spPr>
          <a:xfrm>
            <a:off x="8989579" y="6982940"/>
            <a:ext cx="7286280" cy="6230541"/>
          </a:xfrm>
          <a:prstGeom prst="roundRect">
            <a:avLst>
              <a:gd name="adj" fmla="val 4412"/>
            </a:avLst>
          </a:prstGeom>
        </p:spPr>
        <p:txBody>
          <a:bodyPr/>
          <a:lstStyle>
            <a:lvl1pPr algn="ctr">
              <a:defRPr sz="1000"/>
            </a:lvl1pPr>
          </a:lstStyle>
          <a:p>
            <a:r>
              <a:rPr lang="en-SE" dirty="0"/>
              <a:t> </a:t>
            </a:r>
          </a:p>
        </p:txBody>
      </p:sp>
      <p:sp>
        <p:nvSpPr>
          <p:cNvPr id="5" name="Text Placeholder 3">
            <a:extLst>
              <a:ext uri="{FF2B5EF4-FFF2-40B4-BE49-F238E27FC236}">
                <a16:creationId xmlns:a16="http://schemas.microsoft.com/office/drawing/2014/main" id="{C14DBD9F-6CAF-F5EE-9FBC-A99B224511F3}"/>
              </a:ext>
            </a:extLst>
          </p:cNvPr>
          <p:cNvSpPr>
            <a:spLocks noGrp="1"/>
          </p:cNvSpPr>
          <p:nvPr>
            <p:ph type="body" sz="half" idx="84" hasCustomPrompt="1"/>
          </p:nvPr>
        </p:nvSpPr>
        <p:spPr>
          <a:xfrm>
            <a:off x="537006" y="2074843"/>
            <a:ext cx="7624315" cy="207568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7" name="Title 1">
            <a:extLst>
              <a:ext uri="{FF2B5EF4-FFF2-40B4-BE49-F238E27FC236}">
                <a16:creationId xmlns:a16="http://schemas.microsoft.com/office/drawing/2014/main" id="{436A1DC2-2890-9170-41A9-984467BA9CA7}"/>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cs typeface="Haffer" pitchFamily="2" charset="77"/>
              </a:defRPr>
            </a:lvl1pPr>
          </a:lstStyle>
          <a:p>
            <a:r>
              <a:rPr lang="en-US" dirty="0"/>
              <a:t>Subtitle</a:t>
            </a:r>
            <a:br>
              <a:rPr lang="en-US" dirty="0"/>
            </a:br>
            <a:r>
              <a:rPr lang="en-US" dirty="0"/>
              <a:t>Title</a:t>
            </a:r>
          </a:p>
        </p:txBody>
      </p:sp>
    </p:spTree>
    <p:extLst>
      <p:ext uri="{BB962C8B-B14F-4D97-AF65-F5344CB8AC3E}">
        <p14:creationId xmlns:p14="http://schemas.microsoft.com/office/powerpoint/2010/main" val="17760125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 body + 3 imgs section 2 – Dark">
    <p:bg>
      <p:bgRef idx="1001">
        <a:schemeClr val="bg2"/>
      </p:bgRef>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D6CC6B84-5FC0-B6E0-8B77-33A6134DC966}"/>
              </a:ext>
            </a:extLst>
          </p:cNvPr>
          <p:cNvSpPr>
            <a:spLocks noGrp="1"/>
          </p:cNvSpPr>
          <p:nvPr>
            <p:ph type="body" sz="half" idx="84" hasCustomPrompt="1"/>
          </p:nvPr>
        </p:nvSpPr>
        <p:spPr>
          <a:xfrm>
            <a:off x="537006" y="2074843"/>
            <a:ext cx="7624315" cy="207568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7" name="Title 1">
            <a:extLst>
              <a:ext uri="{FF2B5EF4-FFF2-40B4-BE49-F238E27FC236}">
                <a16:creationId xmlns:a16="http://schemas.microsoft.com/office/drawing/2014/main" id="{164EAC2A-C3E0-2936-F9AF-1B3357EE4329}"/>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solidFill>
                  <a:schemeClr val="tx1"/>
                </a:solidFill>
                <a:cs typeface="Haffer" pitchFamily="2" charset="77"/>
              </a:defRPr>
            </a:lvl1pPr>
          </a:lstStyle>
          <a:p>
            <a:r>
              <a:rPr lang="en-US" dirty="0"/>
              <a:t>Subtitle</a:t>
            </a:r>
            <a:br>
              <a:rPr lang="en-US" dirty="0"/>
            </a:br>
            <a:r>
              <a:rPr lang="en-US" dirty="0"/>
              <a:t>Title</a:t>
            </a:r>
          </a:p>
        </p:txBody>
      </p:sp>
      <p:sp>
        <p:nvSpPr>
          <p:cNvPr id="5" name="Picture Placeholder 6">
            <a:extLst>
              <a:ext uri="{FF2B5EF4-FFF2-40B4-BE49-F238E27FC236}">
                <a16:creationId xmlns:a16="http://schemas.microsoft.com/office/drawing/2014/main" id="{29C138DD-240C-2B3B-1225-C028AEACE87E}"/>
              </a:ext>
            </a:extLst>
          </p:cNvPr>
          <p:cNvSpPr>
            <a:spLocks noGrp="1"/>
          </p:cNvSpPr>
          <p:nvPr>
            <p:ph type="pic" sz="quarter" idx="82" hasCustomPrompt="1"/>
          </p:nvPr>
        </p:nvSpPr>
        <p:spPr>
          <a:xfrm>
            <a:off x="8989579" y="508000"/>
            <a:ext cx="7286280" cy="6230541"/>
          </a:xfrm>
          <a:prstGeom prst="roundRect">
            <a:avLst>
              <a:gd name="adj" fmla="val 4412"/>
            </a:avLst>
          </a:prstGeom>
        </p:spPr>
        <p:txBody>
          <a:bodyPr/>
          <a:lstStyle>
            <a:lvl1pPr algn="ctr">
              <a:defRPr sz="1000"/>
            </a:lvl1pPr>
          </a:lstStyle>
          <a:p>
            <a:r>
              <a:rPr lang="en-SE" dirty="0"/>
              <a:t> </a:t>
            </a:r>
          </a:p>
        </p:txBody>
      </p:sp>
      <p:sp>
        <p:nvSpPr>
          <p:cNvPr id="8" name="Picture Placeholder 6">
            <a:extLst>
              <a:ext uri="{FF2B5EF4-FFF2-40B4-BE49-F238E27FC236}">
                <a16:creationId xmlns:a16="http://schemas.microsoft.com/office/drawing/2014/main" id="{BB04D91E-9350-A9C8-4BF0-092831275B7C}"/>
              </a:ext>
            </a:extLst>
          </p:cNvPr>
          <p:cNvSpPr>
            <a:spLocks noGrp="1"/>
          </p:cNvSpPr>
          <p:nvPr>
            <p:ph type="pic" sz="quarter" idx="83" hasCustomPrompt="1"/>
          </p:nvPr>
        </p:nvSpPr>
        <p:spPr>
          <a:xfrm>
            <a:off x="16562780" y="508000"/>
            <a:ext cx="7286280" cy="12705481"/>
          </a:xfrm>
          <a:prstGeom prst="roundRect">
            <a:avLst>
              <a:gd name="adj" fmla="val 3733"/>
            </a:avLst>
          </a:prstGeom>
        </p:spPr>
        <p:txBody>
          <a:bodyPr/>
          <a:lstStyle>
            <a:lvl1pPr algn="ctr">
              <a:defRPr sz="1000"/>
            </a:lvl1pPr>
          </a:lstStyle>
          <a:p>
            <a:r>
              <a:rPr lang="en-SE" dirty="0"/>
              <a:t> </a:t>
            </a:r>
          </a:p>
        </p:txBody>
      </p:sp>
      <p:sp>
        <p:nvSpPr>
          <p:cNvPr id="9" name="Picture Placeholder 6">
            <a:extLst>
              <a:ext uri="{FF2B5EF4-FFF2-40B4-BE49-F238E27FC236}">
                <a16:creationId xmlns:a16="http://schemas.microsoft.com/office/drawing/2014/main" id="{51677F8D-215F-2D42-5660-F3F387D34DBD}"/>
              </a:ext>
            </a:extLst>
          </p:cNvPr>
          <p:cNvSpPr>
            <a:spLocks noGrp="1"/>
          </p:cNvSpPr>
          <p:nvPr>
            <p:ph type="pic" sz="quarter" idx="80" hasCustomPrompt="1"/>
          </p:nvPr>
        </p:nvSpPr>
        <p:spPr>
          <a:xfrm>
            <a:off x="8989579" y="6982940"/>
            <a:ext cx="7286280" cy="6230541"/>
          </a:xfrm>
          <a:prstGeom prst="roundRect">
            <a:avLst>
              <a:gd name="adj" fmla="val 4412"/>
            </a:avLst>
          </a:prstGeom>
        </p:spPr>
        <p:txBody>
          <a:bodyPr/>
          <a:lstStyle>
            <a:lvl1pPr algn="ctr">
              <a:defRPr sz="1000"/>
            </a:lvl1pPr>
          </a:lstStyle>
          <a:p>
            <a:r>
              <a:rPr lang="en-SE" dirty="0"/>
              <a:t> </a:t>
            </a:r>
          </a:p>
        </p:txBody>
      </p:sp>
    </p:spTree>
    <p:extLst>
      <p:ext uri="{BB962C8B-B14F-4D97-AF65-F5344CB8AC3E}">
        <p14:creationId xmlns:p14="http://schemas.microsoft.com/office/powerpoint/2010/main" val="1448835802"/>
      </p:ext>
    </p:extLst>
  </p:cSld>
  <p:clrMapOvr>
    <a:overrideClrMapping bg1="dk1" tx1="lt1" bg2="dk2" tx2="lt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 body + large img section (L)">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18266F15-80EC-4806-DAAF-83FE6B9F9D69}"/>
              </a:ext>
            </a:extLst>
          </p:cNvPr>
          <p:cNvSpPr>
            <a:spLocks noGrp="1"/>
          </p:cNvSpPr>
          <p:nvPr>
            <p:ph type="pic" sz="quarter" idx="83" hasCustomPrompt="1"/>
          </p:nvPr>
        </p:nvSpPr>
        <p:spPr>
          <a:xfrm>
            <a:off x="532472" y="508000"/>
            <a:ext cx="17410510" cy="12705481"/>
          </a:xfrm>
          <a:prstGeom prst="roundRect">
            <a:avLst>
              <a:gd name="adj" fmla="val 2162"/>
            </a:avLst>
          </a:prstGeom>
        </p:spPr>
        <p:txBody>
          <a:bodyPr/>
          <a:lstStyle>
            <a:lvl1pPr algn="ctr">
              <a:defRPr sz="1000"/>
            </a:lvl1pPr>
          </a:lstStyle>
          <a:p>
            <a:r>
              <a:rPr lang="en-SE" dirty="0"/>
              <a:t> </a:t>
            </a:r>
          </a:p>
        </p:txBody>
      </p:sp>
      <p:sp>
        <p:nvSpPr>
          <p:cNvPr id="2" name="Text Placeholder 3">
            <a:extLst>
              <a:ext uri="{FF2B5EF4-FFF2-40B4-BE49-F238E27FC236}">
                <a16:creationId xmlns:a16="http://schemas.microsoft.com/office/drawing/2014/main" id="{32C04169-C272-ADDB-F9E1-23F4F0307B9F}"/>
              </a:ext>
            </a:extLst>
          </p:cNvPr>
          <p:cNvSpPr>
            <a:spLocks noGrp="1"/>
          </p:cNvSpPr>
          <p:nvPr>
            <p:ph type="body" sz="half" idx="84" hasCustomPrompt="1"/>
          </p:nvPr>
        </p:nvSpPr>
        <p:spPr>
          <a:xfrm>
            <a:off x="18528395" y="2074843"/>
            <a:ext cx="4956048" cy="3790205"/>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4" name="Title 1">
            <a:extLst>
              <a:ext uri="{FF2B5EF4-FFF2-40B4-BE49-F238E27FC236}">
                <a16:creationId xmlns:a16="http://schemas.microsoft.com/office/drawing/2014/main" id="{736FE31D-8346-7A88-1C0C-D3DC5316211B}"/>
              </a:ext>
            </a:extLst>
          </p:cNvPr>
          <p:cNvSpPr>
            <a:spLocks noGrp="1"/>
          </p:cNvSpPr>
          <p:nvPr>
            <p:ph type="title" hasCustomPrompt="1"/>
          </p:nvPr>
        </p:nvSpPr>
        <p:spPr>
          <a:xfrm>
            <a:off x="18531029" y="508000"/>
            <a:ext cx="4462272" cy="1034129"/>
          </a:xfrm>
        </p:spPr>
        <p:txBody>
          <a:bodyPr anchor="t">
            <a:spAutoFit/>
          </a:bodyPr>
          <a:lstStyle>
            <a:lvl1pPr marL="0" indent="0">
              <a:spcBef>
                <a:spcPts val="0"/>
              </a:spcBef>
              <a:buFont typeface="Arial" panose="020B0604020202020204" pitchFamily="34" charset="0"/>
              <a:buNone/>
              <a:defRPr sz="3400" b="0" i="0">
                <a:cs typeface="Haffer" pitchFamily="2" charset="77"/>
              </a:defRPr>
            </a:lvl1pPr>
          </a:lstStyle>
          <a:p>
            <a:r>
              <a:rPr lang="en-US" dirty="0"/>
              <a:t>Subtitle</a:t>
            </a:r>
            <a:br>
              <a:rPr lang="en-US" dirty="0"/>
            </a:br>
            <a:r>
              <a:rPr lang="en-US" dirty="0"/>
              <a:t>Title</a:t>
            </a:r>
          </a:p>
        </p:txBody>
      </p:sp>
      <p:sp>
        <p:nvSpPr>
          <p:cNvPr id="7" name="Text Placeholder 3">
            <a:extLst>
              <a:ext uri="{FF2B5EF4-FFF2-40B4-BE49-F238E27FC236}">
                <a16:creationId xmlns:a16="http://schemas.microsoft.com/office/drawing/2014/main" id="{43137AFF-E128-58D4-741A-2ACA995CFF29}"/>
              </a:ext>
            </a:extLst>
          </p:cNvPr>
          <p:cNvSpPr>
            <a:spLocks noGrp="1"/>
          </p:cNvSpPr>
          <p:nvPr>
            <p:ph type="body" sz="half" idx="86" hasCustomPrompt="1"/>
          </p:nvPr>
        </p:nvSpPr>
        <p:spPr>
          <a:xfrm>
            <a:off x="18536296"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rgbClr val="FFFFFF"/>
                </a:solidFill>
                <a:ea typeface="Helvetica Neue Medium"/>
                <a:cs typeface="Haffer" pitchFamily="2" charset="77"/>
              </a:defRPr>
            </a:lvl1pPr>
          </a:lstStyle>
          <a:p>
            <a:pPr lvl="0" algn="ctr" defTabSz="355600"/>
            <a:r>
              <a:rPr lang="en-US" dirty="0"/>
              <a:t>Category</a:t>
            </a:r>
          </a:p>
        </p:txBody>
      </p:sp>
      <p:sp>
        <p:nvSpPr>
          <p:cNvPr id="8" name="Text Placeholder 3">
            <a:extLst>
              <a:ext uri="{FF2B5EF4-FFF2-40B4-BE49-F238E27FC236}">
                <a16:creationId xmlns:a16="http://schemas.microsoft.com/office/drawing/2014/main" id="{D5A2AE99-676A-10BE-EA3F-6E15EEB4D81F}"/>
              </a:ext>
            </a:extLst>
          </p:cNvPr>
          <p:cNvSpPr>
            <a:spLocks noGrp="1"/>
          </p:cNvSpPr>
          <p:nvPr>
            <p:ph type="body" sz="half" idx="87" hasCustomPrompt="1"/>
          </p:nvPr>
        </p:nvSpPr>
        <p:spPr>
          <a:xfrm>
            <a:off x="20117761"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rgbClr val="FFFFFF"/>
                </a:solidFill>
                <a:ea typeface="Helvetica Neue Medium"/>
                <a:cs typeface="Haffer" pitchFamily="2" charset="77"/>
              </a:defRPr>
            </a:lvl1pPr>
          </a:lstStyle>
          <a:p>
            <a:pPr lvl="0" algn="ctr" defTabSz="355600"/>
            <a:r>
              <a:rPr lang="en-US" dirty="0"/>
              <a:t>Category</a:t>
            </a:r>
          </a:p>
        </p:txBody>
      </p:sp>
    </p:spTree>
    <p:extLst>
      <p:ext uri="{BB962C8B-B14F-4D97-AF65-F5344CB8AC3E}">
        <p14:creationId xmlns:p14="http://schemas.microsoft.com/office/powerpoint/2010/main" val="28381022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 body + large img section (L) – Dark">
    <p:bg>
      <p:bgRef idx="1001">
        <a:schemeClr val="bg2"/>
      </p:bgRef>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89DC5FB7-5594-8521-CF7F-65D5ECBE14EF}"/>
              </a:ext>
            </a:extLst>
          </p:cNvPr>
          <p:cNvSpPr>
            <a:spLocks noGrp="1"/>
          </p:cNvSpPr>
          <p:nvPr>
            <p:ph type="pic" sz="quarter" idx="83" hasCustomPrompt="1"/>
          </p:nvPr>
        </p:nvSpPr>
        <p:spPr>
          <a:xfrm>
            <a:off x="532472" y="508000"/>
            <a:ext cx="17410510" cy="12705481"/>
          </a:xfrm>
          <a:prstGeom prst="roundRect">
            <a:avLst>
              <a:gd name="adj" fmla="val 2162"/>
            </a:avLst>
          </a:prstGeom>
        </p:spPr>
        <p:txBody>
          <a:bodyPr/>
          <a:lstStyle>
            <a:lvl1pPr algn="ctr">
              <a:defRPr sz="1000"/>
            </a:lvl1pPr>
          </a:lstStyle>
          <a:p>
            <a:r>
              <a:rPr lang="en-SE" dirty="0"/>
              <a:t> </a:t>
            </a:r>
          </a:p>
        </p:txBody>
      </p:sp>
      <p:sp>
        <p:nvSpPr>
          <p:cNvPr id="3" name="Text Placeholder 3">
            <a:extLst>
              <a:ext uri="{FF2B5EF4-FFF2-40B4-BE49-F238E27FC236}">
                <a16:creationId xmlns:a16="http://schemas.microsoft.com/office/drawing/2014/main" id="{EA15F37C-FEB6-282D-60BF-FBABF4C1F373}"/>
              </a:ext>
            </a:extLst>
          </p:cNvPr>
          <p:cNvSpPr>
            <a:spLocks noGrp="1"/>
          </p:cNvSpPr>
          <p:nvPr>
            <p:ph type="body" sz="half" idx="84" hasCustomPrompt="1"/>
          </p:nvPr>
        </p:nvSpPr>
        <p:spPr>
          <a:xfrm>
            <a:off x="18528395" y="2074843"/>
            <a:ext cx="4956048" cy="4123821"/>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5" name="Title 1">
            <a:extLst>
              <a:ext uri="{FF2B5EF4-FFF2-40B4-BE49-F238E27FC236}">
                <a16:creationId xmlns:a16="http://schemas.microsoft.com/office/drawing/2014/main" id="{16F959DE-0FC3-2BE2-AE6F-2F3F34AFD6A7}"/>
              </a:ext>
            </a:extLst>
          </p:cNvPr>
          <p:cNvSpPr>
            <a:spLocks noGrp="1"/>
          </p:cNvSpPr>
          <p:nvPr>
            <p:ph type="title" hasCustomPrompt="1"/>
          </p:nvPr>
        </p:nvSpPr>
        <p:spPr>
          <a:xfrm>
            <a:off x="18531029" y="508000"/>
            <a:ext cx="4462272" cy="1034129"/>
          </a:xfrm>
        </p:spPr>
        <p:txBody>
          <a:bodyPr anchor="t">
            <a:spAutoFit/>
          </a:bodyPr>
          <a:lstStyle>
            <a:lvl1pPr marL="0" indent="0">
              <a:spcBef>
                <a:spcPts val="0"/>
              </a:spcBef>
              <a:buFont typeface="Arial" panose="020B0604020202020204" pitchFamily="34" charset="0"/>
              <a:buNone/>
              <a:defRPr sz="3400" b="0" i="0">
                <a:solidFill>
                  <a:schemeClr val="tx1"/>
                </a:solidFill>
                <a:cs typeface="Haffer" pitchFamily="2" charset="77"/>
              </a:defRPr>
            </a:lvl1pPr>
          </a:lstStyle>
          <a:p>
            <a:r>
              <a:rPr lang="en-US" dirty="0"/>
              <a:t>Subtitle</a:t>
            </a:r>
            <a:br>
              <a:rPr lang="en-US" dirty="0"/>
            </a:br>
            <a:r>
              <a:rPr lang="en-US" dirty="0"/>
              <a:t>Title</a:t>
            </a:r>
          </a:p>
        </p:txBody>
      </p:sp>
      <p:sp>
        <p:nvSpPr>
          <p:cNvPr id="6" name="Text Placeholder 3">
            <a:extLst>
              <a:ext uri="{FF2B5EF4-FFF2-40B4-BE49-F238E27FC236}">
                <a16:creationId xmlns:a16="http://schemas.microsoft.com/office/drawing/2014/main" id="{5A82D79F-1F21-D475-15A2-3FEB48F5DADC}"/>
              </a:ext>
            </a:extLst>
          </p:cNvPr>
          <p:cNvSpPr>
            <a:spLocks noGrp="1"/>
          </p:cNvSpPr>
          <p:nvPr>
            <p:ph type="body" sz="half" idx="86" hasCustomPrompt="1"/>
          </p:nvPr>
        </p:nvSpPr>
        <p:spPr>
          <a:xfrm>
            <a:off x="18536296"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dirty="0"/>
              <a:t>Category</a:t>
            </a:r>
          </a:p>
        </p:txBody>
      </p:sp>
      <p:sp>
        <p:nvSpPr>
          <p:cNvPr id="7" name="Text Placeholder 3">
            <a:extLst>
              <a:ext uri="{FF2B5EF4-FFF2-40B4-BE49-F238E27FC236}">
                <a16:creationId xmlns:a16="http://schemas.microsoft.com/office/drawing/2014/main" id="{2583016B-CC79-9F49-99BF-7D734A85B01F}"/>
              </a:ext>
            </a:extLst>
          </p:cNvPr>
          <p:cNvSpPr>
            <a:spLocks noGrp="1"/>
          </p:cNvSpPr>
          <p:nvPr>
            <p:ph type="body" sz="half" idx="87" hasCustomPrompt="1"/>
          </p:nvPr>
        </p:nvSpPr>
        <p:spPr>
          <a:xfrm>
            <a:off x="20117761"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dirty="0"/>
              <a:t>Category</a:t>
            </a:r>
          </a:p>
        </p:txBody>
      </p:sp>
    </p:spTree>
    <p:extLst>
      <p:ext uri="{BB962C8B-B14F-4D97-AF65-F5344CB8AC3E}">
        <p14:creationId xmlns:p14="http://schemas.microsoft.com/office/powerpoint/2010/main" val="2375224235"/>
      </p:ext>
    </p:extLst>
  </p:cSld>
  <p:clrMapOvr>
    <a:overrideClrMapping bg1="dk1" tx1="lt1" bg2="dk2" tx2="lt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 body + img section (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14821043-D2B2-D79E-1D89-09CE04CCBCD1}"/>
              </a:ext>
            </a:extLst>
          </p:cNvPr>
          <p:cNvSpPr>
            <a:spLocks noGrp="1"/>
          </p:cNvSpPr>
          <p:nvPr>
            <p:ph type="pic" sz="quarter" idx="83" hasCustomPrompt="1"/>
          </p:nvPr>
        </p:nvSpPr>
        <p:spPr>
          <a:xfrm>
            <a:off x="532472" y="508000"/>
            <a:ext cx="14922763" cy="12705481"/>
          </a:xfrm>
          <a:prstGeom prst="roundRect">
            <a:avLst>
              <a:gd name="adj" fmla="val 2162"/>
            </a:avLst>
          </a:prstGeom>
        </p:spPr>
        <p:txBody>
          <a:bodyPr/>
          <a:lstStyle>
            <a:lvl1pPr algn="ctr">
              <a:defRPr sz="1000"/>
            </a:lvl1pPr>
          </a:lstStyle>
          <a:p>
            <a:r>
              <a:rPr lang="en-SE" dirty="0"/>
              <a:t> </a:t>
            </a:r>
          </a:p>
        </p:txBody>
      </p:sp>
      <p:sp>
        <p:nvSpPr>
          <p:cNvPr id="3" name="Text Placeholder 3">
            <a:extLst>
              <a:ext uri="{FF2B5EF4-FFF2-40B4-BE49-F238E27FC236}">
                <a16:creationId xmlns:a16="http://schemas.microsoft.com/office/drawing/2014/main" id="{AE47E020-9A42-4D46-2C96-71AA8E864C44}"/>
              </a:ext>
            </a:extLst>
          </p:cNvPr>
          <p:cNvSpPr>
            <a:spLocks noGrp="1"/>
          </p:cNvSpPr>
          <p:nvPr>
            <p:ph type="body" sz="half" idx="84" hasCustomPrompt="1"/>
          </p:nvPr>
        </p:nvSpPr>
        <p:spPr>
          <a:xfrm>
            <a:off x="15984300" y="2074844"/>
            <a:ext cx="7626096" cy="207568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6" name="Title 1">
            <a:extLst>
              <a:ext uri="{FF2B5EF4-FFF2-40B4-BE49-F238E27FC236}">
                <a16:creationId xmlns:a16="http://schemas.microsoft.com/office/drawing/2014/main" id="{F9D8AB3F-885C-7B23-6C95-10459B23DDA2}"/>
              </a:ext>
            </a:extLst>
          </p:cNvPr>
          <p:cNvSpPr>
            <a:spLocks noGrp="1"/>
          </p:cNvSpPr>
          <p:nvPr>
            <p:ph type="title" hasCustomPrompt="1"/>
          </p:nvPr>
        </p:nvSpPr>
        <p:spPr>
          <a:xfrm>
            <a:off x="15984300" y="507999"/>
            <a:ext cx="4462272" cy="1034129"/>
          </a:xfrm>
        </p:spPr>
        <p:txBody>
          <a:bodyPr anchor="t">
            <a:spAutoFit/>
          </a:bodyPr>
          <a:lstStyle>
            <a:lvl1pPr marL="0" indent="0">
              <a:spcBef>
                <a:spcPts val="0"/>
              </a:spcBef>
              <a:buFont typeface="Arial" panose="020B0604020202020204" pitchFamily="34" charset="0"/>
              <a:buNone/>
              <a:defRPr sz="3400" b="0" i="0">
                <a:solidFill>
                  <a:schemeClr val="bg1"/>
                </a:solidFill>
                <a:cs typeface="Haffer" pitchFamily="2" charset="77"/>
              </a:defRPr>
            </a:lvl1pPr>
          </a:lstStyle>
          <a:p>
            <a:r>
              <a:rPr lang="en-US" dirty="0"/>
              <a:t>Subtitle</a:t>
            </a:r>
            <a:br>
              <a:rPr lang="en-US" dirty="0"/>
            </a:br>
            <a:r>
              <a:rPr lang="en-US" dirty="0"/>
              <a:t>Title</a:t>
            </a:r>
          </a:p>
        </p:txBody>
      </p:sp>
    </p:spTree>
    <p:extLst>
      <p:ext uri="{BB962C8B-B14F-4D97-AF65-F5344CB8AC3E}">
        <p14:creationId xmlns:p14="http://schemas.microsoft.com/office/powerpoint/2010/main" val="3944522179"/>
      </p:ext>
    </p:extLst>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139" Type="http://schemas.openxmlformats.org/officeDocument/2006/relationships/slideLayout" Target="../slideLayouts/slideLayout13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55" Type="http://schemas.openxmlformats.org/officeDocument/2006/relationships/theme" Target="../theme/theme1.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F0D33B-E344-B6B4-1097-F86A74D2AD06}"/>
              </a:ext>
            </a:extLst>
          </p:cNvPr>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a:extLst>
              <a:ext uri="{FF2B5EF4-FFF2-40B4-BE49-F238E27FC236}">
                <a16:creationId xmlns:a16="http://schemas.microsoft.com/office/drawing/2014/main" id="{C9152A7A-932B-6AEE-D404-983BAE1EADA2}"/>
              </a:ext>
            </a:extLst>
          </p:cNvPr>
          <p:cNvSpPr>
            <a:spLocks noGrp="1"/>
          </p:cNvSpPr>
          <p:nvPr>
            <p:ph type="body" idx="1"/>
          </p:nvPr>
        </p:nvSpPr>
        <p:spPr>
          <a:xfrm>
            <a:off x="1676400" y="3651250"/>
            <a:ext cx="21031200" cy="8702675"/>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a:extLst>
              <a:ext uri="{FF2B5EF4-FFF2-40B4-BE49-F238E27FC236}">
                <a16:creationId xmlns:a16="http://schemas.microsoft.com/office/drawing/2014/main" id="{AD1C355B-06DC-767D-7041-A8EFC584B44C}"/>
              </a:ext>
            </a:extLst>
          </p:cNvPr>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a:defRPr sz="1200" b="0" i="0">
                <a:solidFill>
                  <a:schemeClr val="tx1">
                    <a:tint val="82000"/>
                  </a:schemeClr>
                </a:solidFill>
                <a:latin typeface="Haffer" pitchFamily="2" charset="77"/>
              </a:defRPr>
            </a:lvl1pPr>
          </a:lstStyle>
          <a:p>
            <a:fld id="{02FA0D0B-6F5C-4AF9-AB25-8A45091D0953}" type="datetimeFigureOut">
              <a:rPr lang="en-US" smtClean="0"/>
              <a:pPr/>
              <a:t>12/3/2024</a:t>
            </a:fld>
            <a:endParaRPr lang="en-US" dirty="0"/>
          </a:p>
        </p:txBody>
      </p:sp>
      <p:sp>
        <p:nvSpPr>
          <p:cNvPr id="5" name="Footer Placeholder 4">
            <a:extLst>
              <a:ext uri="{FF2B5EF4-FFF2-40B4-BE49-F238E27FC236}">
                <a16:creationId xmlns:a16="http://schemas.microsoft.com/office/drawing/2014/main" id="{DC4F1FBD-744C-FEB6-BE24-A2384672FB04}"/>
              </a:ext>
            </a:extLst>
          </p:cNvPr>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1200" b="0" i="0">
                <a:solidFill>
                  <a:schemeClr val="tx1">
                    <a:tint val="82000"/>
                  </a:schemeClr>
                </a:solidFill>
                <a:latin typeface="Haffer" pitchFamily="2" charset="77"/>
              </a:defRPr>
            </a:lvl1pPr>
          </a:lstStyle>
          <a:p>
            <a:endParaRPr lang="en-US" dirty="0"/>
          </a:p>
        </p:txBody>
      </p:sp>
      <p:sp>
        <p:nvSpPr>
          <p:cNvPr id="6" name="Slide Number Placeholder 5">
            <a:extLst>
              <a:ext uri="{FF2B5EF4-FFF2-40B4-BE49-F238E27FC236}">
                <a16:creationId xmlns:a16="http://schemas.microsoft.com/office/drawing/2014/main" id="{FC61B344-3619-4052-C471-3C3619F44AFF}"/>
              </a:ext>
            </a:extLst>
          </p:cNvPr>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a:defRPr sz="1200" b="0" i="0">
                <a:solidFill>
                  <a:schemeClr val="tx1">
                    <a:tint val="82000"/>
                  </a:schemeClr>
                </a:solidFill>
                <a:latin typeface="Haffer" pitchFamily="2" charset="77"/>
              </a:defRPr>
            </a:lvl1pPr>
          </a:lstStyle>
          <a:p>
            <a:fld id="{B67E5834-8F5B-4EAE-8BE9-56253E77C7D3}" type="slidenum">
              <a:rPr lang="en-US" smtClean="0"/>
              <a:pPr/>
              <a:t>‹#›</a:t>
            </a:fld>
            <a:endParaRPr lang="en-US" dirty="0"/>
          </a:p>
        </p:txBody>
      </p:sp>
    </p:spTree>
    <p:extLst>
      <p:ext uri="{BB962C8B-B14F-4D97-AF65-F5344CB8AC3E}">
        <p14:creationId xmlns:p14="http://schemas.microsoft.com/office/powerpoint/2010/main" val="4110544464"/>
      </p:ext>
    </p:extLst>
  </p:cSld>
  <p:clrMap bg1="lt1" tx1="dk1" bg2="lt2" tx2="dk2" accent1="accent1" accent2="accent2" accent3="accent3" accent4="accent4" accent5="accent5" accent6="accent6" hlink="hlink" folHlink="folHlink"/>
  <p:sldLayoutIdLst>
    <p:sldLayoutId id="2147483856" r:id="rId1"/>
    <p:sldLayoutId id="2147483858" r:id="rId2"/>
    <p:sldLayoutId id="2147484074" r:id="rId3"/>
    <p:sldLayoutId id="2147484076" r:id="rId4"/>
    <p:sldLayoutId id="2147484078" r:id="rId5"/>
    <p:sldLayoutId id="2147484077" r:id="rId6"/>
    <p:sldLayoutId id="2147483859" r:id="rId7"/>
    <p:sldLayoutId id="2147483861" r:id="rId8"/>
    <p:sldLayoutId id="2147483862" r:id="rId9"/>
    <p:sldLayoutId id="2147484082" r:id="rId10"/>
    <p:sldLayoutId id="2147484083" r:id="rId11"/>
    <p:sldLayoutId id="2147483864" r:id="rId12"/>
    <p:sldLayoutId id="2147483865" r:id="rId13"/>
    <p:sldLayoutId id="2147483867" r:id="rId14"/>
    <p:sldLayoutId id="2147483868" r:id="rId15"/>
    <p:sldLayoutId id="2147483870" r:id="rId16"/>
    <p:sldLayoutId id="2147483873" r:id="rId17"/>
    <p:sldLayoutId id="2147483875" r:id="rId18"/>
    <p:sldLayoutId id="2147483876" r:id="rId19"/>
    <p:sldLayoutId id="2147483878" r:id="rId20"/>
    <p:sldLayoutId id="2147483879" r:id="rId21"/>
    <p:sldLayoutId id="2147483881" r:id="rId22"/>
    <p:sldLayoutId id="2147483882" r:id="rId23"/>
    <p:sldLayoutId id="2147483884" r:id="rId24"/>
    <p:sldLayoutId id="2147483885" r:id="rId25"/>
    <p:sldLayoutId id="2147483887" r:id="rId26"/>
    <p:sldLayoutId id="2147483888" r:id="rId27"/>
    <p:sldLayoutId id="2147483890" r:id="rId28"/>
    <p:sldLayoutId id="2147483891" r:id="rId29"/>
    <p:sldLayoutId id="2147483893" r:id="rId30"/>
    <p:sldLayoutId id="2147483894" r:id="rId31"/>
    <p:sldLayoutId id="2147483896" r:id="rId32"/>
    <p:sldLayoutId id="2147483897" r:id="rId33"/>
    <p:sldLayoutId id="2147483899" r:id="rId34"/>
    <p:sldLayoutId id="2147483900" r:id="rId35"/>
    <p:sldLayoutId id="2147483902" r:id="rId36"/>
    <p:sldLayoutId id="2147483903" r:id="rId37"/>
    <p:sldLayoutId id="2147483905" r:id="rId38"/>
    <p:sldLayoutId id="2147483906" r:id="rId39"/>
    <p:sldLayoutId id="2147483908" r:id="rId40"/>
    <p:sldLayoutId id="2147483909" r:id="rId41"/>
    <p:sldLayoutId id="2147483911" r:id="rId42"/>
    <p:sldLayoutId id="2147483912" r:id="rId43"/>
    <p:sldLayoutId id="2147483914" r:id="rId44"/>
    <p:sldLayoutId id="2147483915" r:id="rId45"/>
    <p:sldLayoutId id="2147483917" r:id="rId46"/>
    <p:sldLayoutId id="2147483918" r:id="rId47"/>
    <p:sldLayoutId id="2147483920" r:id="rId48"/>
    <p:sldLayoutId id="2147483921" r:id="rId49"/>
    <p:sldLayoutId id="2147483923" r:id="rId50"/>
    <p:sldLayoutId id="2147483924" r:id="rId51"/>
    <p:sldLayoutId id="2147483926" r:id="rId52"/>
    <p:sldLayoutId id="2147483927" r:id="rId53"/>
    <p:sldLayoutId id="2147483929" r:id="rId54"/>
    <p:sldLayoutId id="2147483930" r:id="rId55"/>
    <p:sldLayoutId id="2147483932" r:id="rId56"/>
    <p:sldLayoutId id="2147483933" r:id="rId57"/>
    <p:sldLayoutId id="2147483935" r:id="rId58"/>
    <p:sldLayoutId id="2147483936" r:id="rId59"/>
    <p:sldLayoutId id="2147483938" r:id="rId60"/>
    <p:sldLayoutId id="2147483939" r:id="rId61"/>
    <p:sldLayoutId id="2147483941" r:id="rId62"/>
    <p:sldLayoutId id="2147483942" r:id="rId63"/>
    <p:sldLayoutId id="2147483944" r:id="rId64"/>
    <p:sldLayoutId id="2147483945" r:id="rId65"/>
    <p:sldLayoutId id="2147483947" r:id="rId66"/>
    <p:sldLayoutId id="2147483948" r:id="rId67"/>
    <p:sldLayoutId id="2147483950" r:id="rId68"/>
    <p:sldLayoutId id="2147483951" r:id="rId69"/>
    <p:sldLayoutId id="2147483953" r:id="rId70"/>
    <p:sldLayoutId id="2147483954" r:id="rId71"/>
    <p:sldLayoutId id="2147483956" r:id="rId72"/>
    <p:sldLayoutId id="2147483957" r:id="rId73"/>
    <p:sldLayoutId id="2147483959" r:id="rId74"/>
    <p:sldLayoutId id="2147483960" r:id="rId75"/>
    <p:sldLayoutId id="2147483962" r:id="rId76"/>
    <p:sldLayoutId id="2147483963" r:id="rId77"/>
    <p:sldLayoutId id="2147483965" r:id="rId78"/>
    <p:sldLayoutId id="2147483966" r:id="rId79"/>
    <p:sldLayoutId id="2147483968" r:id="rId80"/>
    <p:sldLayoutId id="2147483969" r:id="rId81"/>
    <p:sldLayoutId id="2147483971" r:id="rId82"/>
    <p:sldLayoutId id="2147483972" r:id="rId83"/>
    <p:sldLayoutId id="2147483974" r:id="rId84"/>
    <p:sldLayoutId id="2147483975" r:id="rId85"/>
    <p:sldLayoutId id="2147483977" r:id="rId86"/>
    <p:sldLayoutId id="2147483978" r:id="rId87"/>
    <p:sldLayoutId id="2147483980" r:id="rId88"/>
    <p:sldLayoutId id="2147483981" r:id="rId89"/>
    <p:sldLayoutId id="2147483983" r:id="rId90"/>
    <p:sldLayoutId id="2147483984" r:id="rId91"/>
    <p:sldLayoutId id="2147483986" r:id="rId92"/>
    <p:sldLayoutId id="2147483987" r:id="rId93"/>
    <p:sldLayoutId id="2147483989" r:id="rId94"/>
    <p:sldLayoutId id="2147483990" r:id="rId95"/>
    <p:sldLayoutId id="2147483992" r:id="rId96"/>
    <p:sldLayoutId id="2147483993" r:id="rId97"/>
    <p:sldLayoutId id="2147483995" r:id="rId98"/>
    <p:sldLayoutId id="2147483996" r:id="rId99"/>
    <p:sldLayoutId id="2147483998" r:id="rId100"/>
    <p:sldLayoutId id="2147483999" r:id="rId101"/>
    <p:sldLayoutId id="2147484001" r:id="rId102"/>
    <p:sldLayoutId id="2147484004" r:id="rId103"/>
    <p:sldLayoutId id="2147484002" r:id="rId104"/>
    <p:sldLayoutId id="2147484005" r:id="rId105"/>
    <p:sldLayoutId id="2147484007" r:id="rId106"/>
    <p:sldLayoutId id="2147484008" r:id="rId107"/>
    <p:sldLayoutId id="2147484010" r:id="rId108"/>
    <p:sldLayoutId id="2147484011" r:id="rId109"/>
    <p:sldLayoutId id="2147484013" r:id="rId110"/>
    <p:sldLayoutId id="2147484014" r:id="rId111"/>
    <p:sldLayoutId id="2147484016" r:id="rId112"/>
    <p:sldLayoutId id="2147484017" r:id="rId113"/>
    <p:sldLayoutId id="2147484019" r:id="rId114"/>
    <p:sldLayoutId id="2147484020" r:id="rId115"/>
    <p:sldLayoutId id="2147484023" r:id="rId116"/>
    <p:sldLayoutId id="2147484026" r:id="rId117"/>
    <p:sldLayoutId id="2147484031" r:id="rId118"/>
    <p:sldLayoutId id="2147484029" r:id="rId119"/>
    <p:sldLayoutId id="2147484032" r:id="rId120"/>
    <p:sldLayoutId id="2147484034" r:id="rId121"/>
    <p:sldLayoutId id="2147484035" r:id="rId122"/>
    <p:sldLayoutId id="2147484037" r:id="rId123"/>
    <p:sldLayoutId id="2147484038" r:id="rId124"/>
    <p:sldLayoutId id="2147484040" r:id="rId125"/>
    <p:sldLayoutId id="2147484041" r:id="rId126"/>
    <p:sldLayoutId id="2147484042" r:id="rId127"/>
    <p:sldLayoutId id="2147484044" r:id="rId128"/>
    <p:sldLayoutId id="2147484050" r:id="rId129"/>
    <p:sldLayoutId id="2147484051" r:id="rId130"/>
    <p:sldLayoutId id="2147484052" r:id="rId131"/>
    <p:sldLayoutId id="2147484053" r:id="rId132"/>
    <p:sldLayoutId id="2147484054" r:id="rId133"/>
    <p:sldLayoutId id="2147484055" r:id="rId134"/>
    <p:sldLayoutId id="2147484056" r:id="rId135"/>
    <p:sldLayoutId id="2147484057" r:id="rId136"/>
    <p:sldLayoutId id="2147484058" r:id="rId137"/>
    <p:sldLayoutId id="2147484059" r:id="rId138"/>
    <p:sldLayoutId id="2147484060" r:id="rId139"/>
    <p:sldLayoutId id="2147484061" r:id="rId140"/>
    <p:sldLayoutId id="2147484062" r:id="rId141"/>
    <p:sldLayoutId id="2147484064" r:id="rId142"/>
    <p:sldLayoutId id="2147484065" r:id="rId143"/>
    <p:sldLayoutId id="2147484066" r:id="rId144"/>
    <p:sldLayoutId id="2147484067" r:id="rId145"/>
    <p:sldLayoutId id="2147484068" r:id="rId146"/>
    <p:sldLayoutId id="2147484069" r:id="rId147"/>
    <p:sldLayoutId id="2147484070" r:id="rId148"/>
    <p:sldLayoutId id="2147484071" r:id="rId149"/>
    <p:sldLayoutId id="2147484072" r:id="rId150"/>
    <p:sldLayoutId id="2147484073" r:id="rId151"/>
    <p:sldLayoutId id="2147484079" r:id="rId152"/>
    <p:sldLayoutId id="2147484080" r:id="rId153"/>
    <p:sldLayoutId id="2147484081" r:id="rId154"/>
  </p:sldLayoutIdLst>
  <p:txStyles>
    <p:titleStyle>
      <a:lvl1pPr algn="l" defTabSz="914400" rtl="0" eaLnBrk="1" latinLnBrk="0" hangingPunct="1">
        <a:lnSpc>
          <a:spcPct val="90000"/>
        </a:lnSpc>
        <a:spcBef>
          <a:spcPct val="0"/>
        </a:spcBef>
        <a:buNone/>
        <a:defRPr sz="4400" b="0" i="0" kern="1200">
          <a:solidFill>
            <a:schemeClr val="tx1"/>
          </a:solidFill>
          <a:latin typeface="Haffer" pitchFamily="2" charset="77"/>
          <a:ea typeface="Haffer" pitchFamily="2" charset="77"/>
          <a:cs typeface="Haffer"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affe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affe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affe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affe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aff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61107A-4F5B-29BB-B8F0-485D1256DA1E}"/>
              </a:ext>
            </a:extLst>
          </p:cNvPr>
          <p:cNvSpPr>
            <a:spLocks noGrp="1"/>
          </p:cNvSpPr>
          <p:nvPr>
            <p:ph type="title"/>
          </p:nvPr>
        </p:nvSpPr>
        <p:spPr>
          <a:xfrm>
            <a:off x="3604298" y="3540567"/>
            <a:ext cx="17924614" cy="8994257"/>
          </a:xfrm>
        </p:spPr>
        <p:txBody>
          <a:bodyPr/>
          <a:lstStyle/>
          <a:p>
            <a:pPr algn="ctr"/>
            <a:r>
              <a:rPr lang="en-GB" dirty="0"/>
              <a:t>Managing Volatility in Short Term Markets</a:t>
            </a:r>
            <a:br>
              <a:rPr lang="en-GB" dirty="0"/>
            </a:br>
            <a:br>
              <a:rPr lang="en-GB" dirty="0"/>
            </a:br>
            <a:r>
              <a:rPr lang="en-GB" sz="7200" dirty="0"/>
              <a:t>03 December 2024</a:t>
            </a:r>
            <a:br>
              <a:rPr lang="en-GB" dirty="0"/>
            </a:br>
            <a:r>
              <a:rPr lang="en-GB" sz="6000" dirty="0"/>
              <a:t>Jean-Paul Harreman</a:t>
            </a:r>
            <a:br>
              <a:rPr lang="en-GB" sz="6000" dirty="0"/>
            </a:br>
            <a:r>
              <a:rPr lang="en-GB" sz="6000" dirty="0"/>
              <a:t>Director Montel Analytics</a:t>
            </a:r>
            <a:endParaRPr lang="en-GB" dirty="0"/>
          </a:p>
        </p:txBody>
      </p:sp>
    </p:spTree>
    <p:extLst>
      <p:ext uri="{BB962C8B-B14F-4D97-AF65-F5344CB8AC3E}">
        <p14:creationId xmlns:p14="http://schemas.microsoft.com/office/powerpoint/2010/main" val="9903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21E73E-62CF-CCCB-88F3-6356C5970F3E}"/>
              </a:ext>
            </a:extLst>
          </p:cNvPr>
          <p:cNvSpPr>
            <a:spLocks noGrp="1"/>
          </p:cNvSpPr>
          <p:nvPr>
            <p:ph type="title"/>
          </p:nvPr>
        </p:nvSpPr>
        <p:spPr/>
        <p:txBody>
          <a:bodyPr/>
          <a:lstStyle/>
          <a:p>
            <a:r>
              <a:rPr lang="en-US" dirty="0"/>
              <a:t>It starts with a weather forecast</a:t>
            </a:r>
            <a:endParaRPr lang="en-NL" dirty="0"/>
          </a:p>
        </p:txBody>
      </p:sp>
      <p:sp>
        <p:nvSpPr>
          <p:cNvPr id="7" name="TextBox 6">
            <a:extLst>
              <a:ext uri="{FF2B5EF4-FFF2-40B4-BE49-F238E27FC236}">
                <a16:creationId xmlns:a16="http://schemas.microsoft.com/office/drawing/2014/main" id="{563DF616-484C-CFD3-0C80-0B26932D0D75}"/>
              </a:ext>
            </a:extLst>
          </p:cNvPr>
          <p:cNvSpPr txBox="1"/>
          <p:nvPr/>
        </p:nvSpPr>
        <p:spPr>
          <a:xfrm>
            <a:off x="1903445" y="3776861"/>
            <a:ext cx="20042155" cy="10955307"/>
          </a:xfrm>
          <a:prstGeom prst="rect">
            <a:avLst/>
          </a:prstGeom>
          <a:noFill/>
        </p:spPr>
        <p:txBody>
          <a:bodyPr wrap="square" rtlCol="0">
            <a:spAutoFit/>
          </a:bodyPr>
          <a:lstStyle/>
          <a:p>
            <a:pPr marL="685800" indent="-685800">
              <a:buFont typeface="Arial" panose="020B0604020202020204" pitchFamily="34" charset="0"/>
              <a:buChar char="•"/>
            </a:pPr>
            <a:r>
              <a:rPr lang="en-US" dirty="0">
                <a:solidFill>
                  <a:schemeClr val="tx1"/>
                </a:solidFill>
              </a:rPr>
              <a:t>Weather forecasts provide a good sense of direction for consumption and renewable generation potential.</a:t>
            </a:r>
          </a:p>
          <a:p>
            <a:pPr marL="685800" indent="-685800">
              <a:buFont typeface="Arial" panose="020B0604020202020204" pitchFamily="34" charset="0"/>
              <a:buChar char="•"/>
            </a:pPr>
            <a:r>
              <a:rPr lang="en-US" dirty="0">
                <a:solidFill>
                  <a:schemeClr val="tx1"/>
                </a:solidFill>
              </a:rPr>
              <a:t>Note that in today’s markets, a weather forecast alone is not sufficient to forecast renewable generation.</a:t>
            </a:r>
          </a:p>
          <a:p>
            <a:pPr marL="685800" indent="-685800">
              <a:buFont typeface="Arial" panose="020B0604020202020204" pitchFamily="34" charset="0"/>
              <a:buChar char="•"/>
            </a:pPr>
            <a:r>
              <a:rPr lang="en-US" dirty="0">
                <a:solidFill>
                  <a:schemeClr val="tx1"/>
                </a:solidFill>
              </a:rPr>
              <a:t>Average weather is no longer very useful for short-term optimization, we need to have an idea of wind and solar levels, but also the timing is import.</a:t>
            </a:r>
          </a:p>
          <a:p>
            <a:pPr marL="685800" indent="-685800">
              <a:buFont typeface="Arial" panose="020B0604020202020204" pitchFamily="34" charset="0"/>
              <a:buChar char="•"/>
            </a:pPr>
            <a:r>
              <a:rPr lang="en-US" dirty="0">
                <a:solidFill>
                  <a:schemeClr val="tx1"/>
                </a:solidFill>
              </a:rPr>
              <a:t>The market settles in 15-minute granularity, total daily production or market share of renewables is less important when we get closer to physical markets.</a:t>
            </a:r>
          </a:p>
          <a:p>
            <a:pPr marL="685800" indent="-685800">
              <a:buFont typeface="Arial" panose="020B0604020202020204" pitchFamily="34" charset="0"/>
              <a:buChar char="•"/>
            </a:pPr>
            <a:r>
              <a:rPr lang="en-US" dirty="0">
                <a:solidFill>
                  <a:schemeClr val="tx1"/>
                </a:solidFill>
              </a:rPr>
              <a:t>MW at a certain point in time are more important than total MWh</a:t>
            </a:r>
          </a:p>
          <a:p>
            <a:endParaRPr lang="en-NL" dirty="0">
              <a:solidFill>
                <a:schemeClr val="tx1"/>
              </a:solidFill>
            </a:endParaRPr>
          </a:p>
        </p:txBody>
      </p:sp>
    </p:spTree>
    <p:extLst>
      <p:ext uri="{BB962C8B-B14F-4D97-AF65-F5344CB8AC3E}">
        <p14:creationId xmlns:p14="http://schemas.microsoft.com/office/powerpoint/2010/main" val="2074684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A8A44-E378-D902-EF98-F947E4692189}"/>
              </a:ext>
            </a:extLst>
          </p:cNvPr>
          <p:cNvSpPr>
            <a:spLocks noGrp="1"/>
          </p:cNvSpPr>
          <p:nvPr>
            <p:ph type="title"/>
          </p:nvPr>
        </p:nvSpPr>
        <p:spPr/>
        <p:txBody>
          <a:bodyPr/>
          <a:lstStyle/>
          <a:p>
            <a:r>
              <a:rPr lang="en-US" dirty="0"/>
              <a:t>Forecasting Challenges</a:t>
            </a:r>
            <a:endParaRPr lang="en-NL" dirty="0"/>
          </a:p>
        </p:txBody>
      </p:sp>
    </p:spTree>
    <p:extLst>
      <p:ext uri="{BB962C8B-B14F-4D97-AF65-F5344CB8AC3E}">
        <p14:creationId xmlns:p14="http://schemas.microsoft.com/office/powerpoint/2010/main" val="702107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21E73E-62CF-CCCB-88F3-6356C5970F3E}"/>
              </a:ext>
            </a:extLst>
          </p:cNvPr>
          <p:cNvSpPr>
            <a:spLocks noGrp="1"/>
          </p:cNvSpPr>
          <p:nvPr>
            <p:ph type="title"/>
          </p:nvPr>
        </p:nvSpPr>
        <p:spPr/>
        <p:txBody>
          <a:bodyPr/>
          <a:lstStyle/>
          <a:p>
            <a:r>
              <a:rPr lang="en-US" dirty="0"/>
              <a:t>The demise of the point forecast</a:t>
            </a:r>
            <a:endParaRPr lang="en-NL" dirty="0"/>
          </a:p>
        </p:txBody>
      </p:sp>
      <p:sp>
        <p:nvSpPr>
          <p:cNvPr id="7" name="TextBox 6">
            <a:extLst>
              <a:ext uri="{FF2B5EF4-FFF2-40B4-BE49-F238E27FC236}">
                <a16:creationId xmlns:a16="http://schemas.microsoft.com/office/drawing/2014/main" id="{563DF616-484C-CFD3-0C80-0B26932D0D75}"/>
              </a:ext>
            </a:extLst>
          </p:cNvPr>
          <p:cNvSpPr txBox="1"/>
          <p:nvPr/>
        </p:nvSpPr>
        <p:spPr>
          <a:xfrm>
            <a:off x="1938169" y="3337023"/>
            <a:ext cx="20042155" cy="9713428"/>
          </a:xfrm>
          <a:prstGeom prst="rect">
            <a:avLst/>
          </a:prstGeom>
          <a:noFill/>
        </p:spPr>
        <p:txBody>
          <a:bodyPr wrap="square" rtlCol="0">
            <a:spAutoFit/>
          </a:bodyPr>
          <a:lstStyle/>
          <a:p>
            <a:pPr marL="685800" indent="-685800">
              <a:buFont typeface="Arial" panose="020B0604020202020204" pitchFamily="34" charset="0"/>
              <a:buChar char="•"/>
            </a:pPr>
            <a:r>
              <a:rPr lang="en-US" dirty="0">
                <a:solidFill>
                  <a:schemeClr val="tx1"/>
                </a:solidFill>
              </a:rPr>
              <a:t>Over the years weather forecasts have become more accurate, with the arrival of ai-forecasts, we can expect a further improvement.</a:t>
            </a:r>
          </a:p>
          <a:p>
            <a:pPr marL="685800" indent="-685800">
              <a:buFont typeface="Arial" panose="020B0604020202020204" pitchFamily="34" charset="0"/>
              <a:buChar char="•"/>
            </a:pPr>
            <a:r>
              <a:rPr lang="en-US" dirty="0">
                <a:solidFill>
                  <a:schemeClr val="tx1"/>
                </a:solidFill>
              </a:rPr>
              <a:t>Assessing the quality of a forecast on the short-term, goes further than just looking at one line, or one point that is forecasted.</a:t>
            </a:r>
          </a:p>
          <a:p>
            <a:pPr marL="685800" indent="-685800">
              <a:buFont typeface="Arial" panose="020B0604020202020204" pitchFamily="34" charset="0"/>
              <a:buChar char="•"/>
            </a:pPr>
            <a:r>
              <a:rPr lang="en-US" dirty="0">
                <a:solidFill>
                  <a:schemeClr val="tx1"/>
                </a:solidFill>
              </a:rPr>
              <a:t>The volume deviation of a forecast is easy to measure, but what we are really interested in, is the range of potential deviations. </a:t>
            </a:r>
          </a:p>
          <a:p>
            <a:pPr marL="685800" indent="-685800">
              <a:buFont typeface="Arial" panose="020B0604020202020204" pitchFamily="34" charset="0"/>
              <a:buChar char="•"/>
            </a:pPr>
            <a:r>
              <a:rPr lang="en-US" dirty="0">
                <a:solidFill>
                  <a:schemeClr val="tx1"/>
                </a:solidFill>
              </a:rPr>
              <a:t>A small deviation may have a large price impact, and a large deviation may have a small impact. It is important to rate the quality of a forecast on multiple variables, depending on what you are using it for. </a:t>
            </a:r>
          </a:p>
          <a:p>
            <a:pPr marL="685800" indent="-685800">
              <a:buFont typeface="Arial" panose="020B0604020202020204" pitchFamily="34" charset="0"/>
              <a:buChar char="•"/>
            </a:pPr>
            <a:r>
              <a:rPr lang="en-US" dirty="0">
                <a:solidFill>
                  <a:schemeClr val="tx1"/>
                </a:solidFill>
              </a:rPr>
              <a:t>A forecast that does not always capture the best performance in MAE, may add valuable insights in potential price volatility.</a:t>
            </a:r>
            <a:endParaRPr lang="en-NL" dirty="0">
              <a:solidFill>
                <a:schemeClr val="tx1"/>
              </a:solidFill>
            </a:endParaRPr>
          </a:p>
        </p:txBody>
      </p:sp>
    </p:spTree>
    <p:extLst>
      <p:ext uri="{BB962C8B-B14F-4D97-AF65-F5344CB8AC3E}">
        <p14:creationId xmlns:p14="http://schemas.microsoft.com/office/powerpoint/2010/main" val="194507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21E73E-62CF-CCCB-88F3-6356C5970F3E}"/>
              </a:ext>
            </a:extLst>
          </p:cNvPr>
          <p:cNvSpPr>
            <a:spLocks noGrp="1"/>
          </p:cNvSpPr>
          <p:nvPr>
            <p:ph type="title"/>
          </p:nvPr>
        </p:nvSpPr>
        <p:spPr/>
        <p:txBody>
          <a:bodyPr/>
          <a:lstStyle/>
          <a:p>
            <a:r>
              <a:rPr lang="en-US" dirty="0"/>
              <a:t>Probabilistic Forecasts in Practice</a:t>
            </a:r>
            <a:endParaRPr lang="en-NL" dirty="0"/>
          </a:p>
        </p:txBody>
      </p:sp>
      <p:sp>
        <p:nvSpPr>
          <p:cNvPr id="7" name="TextBox 6">
            <a:extLst>
              <a:ext uri="{FF2B5EF4-FFF2-40B4-BE49-F238E27FC236}">
                <a16:creationId xmlns:a16="http://schemas.microsoft.com/office/drawing/2014/main" id="{563DF616-484C-CFD3-0C80-0B26932D0D75}"/>
              </a:ext>
            </a:extLst>
          </p:cNvPr>
          <p:cNvSpPr txBox="1"/>
          <p:nvPr/>
        </p:nvSpPr>
        <p:spPr>
          <a:xfrm>
            <a:off x="1903445" y="3776861"/>
            <a:ext cx="20042155" cy="8471550"/>
          </a:xfrm>
          <a:prstGeom prst="rect">
            <a:avLst/>
          </a:prstGeom>
          <a:noFill/>
        </p:spPr>
        <p:txBody>
          <a:bodyPr wrap="square" rtlCol="0">
            <a:spAutoFit/>
          </a:bodyPr>
          <a:lstStyle/>
          <a:p>
            <a:pPr marL="685800" indent="-685800">
              <a:buFont typeface="Arial" panose="020B0604020202020204" pitchFamily="34" charset="0"/>
              <a:buChar char="•"/>
            </a:pPr>
            <a:r>
              <a:rPr lang="en-US" dirty="0">
                <a:solidFill>
                  <a:schemeClr val="tx1"/>
                </a:solidFill>
              </a:rPr>
              <a:t>While a probabilistic forecast, looking at the impacts of outliers in demand, renewable forecasts or even price forecasts, may not produce the exact outcome of the market price. There is a lot of value in having different scenarios after the price is known.</a:t>
            </a:r>
          </a:p>
          <a:p>
            <a:pPr marL="685800" indent="-685800">
              <a:buFont typeface="Arial" panose="020B0604020202020204" pitchFamily="34" charset="0"/>
              <a:buChar char="•"/>
            </a:pPr>
            <a:r>
              <a:rPr lang="en-US" dirty="0">
                <a:solidFill>
                  <a:schemeClr val="tx1"/>
                </a:solidFill>
              </a:rPr>
              <a:t>The next markets in sequence are again exposed to weather changes, power plant outages, and cross-border influences.</a:t>
            </a:r>
          </a:p>
          <a:p>
            <a:pPr marL="685800" indent="-685800">
              <a:buFont typeface="Arial" panose="020B0604020202020204" pitchFamily="34" charset="0"/>
              <a:buChar char="•"/>
            </a:pPr>
            <a:r>
              <a:rPr lang="en-US" dirty="0">
                <a:solidFill>
                  <a:schemeClr val="tx1"/>
                </a:solidFill>
              </a:rPr>
              <a:t>The “what if”-aspect of probabilistic forecast is priceless when the market changes in real time.</a:t>
            </a:r>
          </a:p>
          <a:p>
            <a:pPr marL="685800" indent="-685800">
              <a:buFont typeface="Arial" panose="020B0604020202020204" pitchFamily="34" charset="0"/>
              <a:buChar char="•"/>
            </a:pPr>
            <a:r>
              <a:rPr lang="en-US" dirty="0">
                <a:solidFill>
                  <a:schemeClr val="tx1"/>
                </a:solidFill>
              </a:rPr>
              <a:t>If there is a risk-bias, this helps shapes your thoughts about portfolio-management.</a:t>
            </a:r>
            <a:endParaRPr lang="en-NL" dirty="0">
              <a:solidFill>
                <a:schemeClr val="tx1"/>
              </a:solidFill>
            </a:endParaRPr>
          </a:p>
        </p:txBody>
      </p:sp>
    </p:spTree>
    <p:extLst>
      <p:ext uri="{BB962C8B-B14F-4D97-AF65-F5344CB8AC3E}">
        <p14:creationId xmlns:p14="http://schemas.microsoft.com/office/powerpoint/2010/main" val="3742766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21E73E-62CF-CCCB-88F3-6356C5970F3E}"/>
              </a:ext>
            </a:extLst>
          </p:cNvPr>
          <p:cNvSpPr>
            <a:spLocks noGrp="1"/>
          </p:cNvSpPr>
          <p:nvPr>
            <p:ph type="title"/>
          </p:nvPr>
        </p:nvSpPr>
        <p:spPr>
          <a:xfrm>
            <a:off x="537006" y="788897"/>
            <a:ext cx="9424639" cy="1754326"/>
          </a:xfrm>
        </p:spPr>
        <p:txBody>
          <a:bodyPr/>
          <a:lstStyle/>
          <a:p>
            <a:r>
              <a:rPr lang="en-US" dirty="0"/>
              <a:t>Forecast Uncertainty</a:t>
            </a:r>
            <a:endParaRPr lang="en-NL" dirty="0"/>
          </a:p>
        </p:txBody>
      </p:sp>
      <p:pic>
        <p:nvPicPr>
          <p:cNvPr id="3" name="Picture 2">
            <a:extLst>
              <a:ext uri="{FF2B5EF4-FFF2-40B4-BE49-F238E27FC236}">
                <a16:creationId xmlns:a16="http://schemas.microsoft.com/office/drawing/2014/main" id="{B589D89D-E37F-172C-ECCD-1CA28C219D4B}"/>
              </a:ext>
            </a:extLst>
          </p:cNvPr>
          <p:cNvPicPr>
            <a:picLocks noChangeAspect="1"/>
          </p:cNvPicPr>
          <p:nvPr/>
        </p:nvPicPr>
        <p:blipFill>
          <a:blip r:embed="rId2"/>
          <a:stretch>
            <a:fillRect/>
          </a:stretch>
        </p:blipFill>
        <p:spPr>
          <a:xfrm>
            <a:off x="55983" y="1844595"/>
            <a:ext cx="16592831" cy="11815421"/>
          </a:xfrm>
          <a:prstGeom prst="rect">
            <a:avLst/>
          </a:prstGeom>
        </p:spPr>
      </p:pic>
      <p:sp>
        <p:nvSpPr>
          <p:cNvPr id="4" name="TextBox 3">
            <a:extLst>
              <a:ext uri="{FF2B5EF4-FFF2-40B4-BE49-F238E27FC236}">
                <a16:creationId xmlns:a16="http://schemas.microsoft.com/office/drawing/2014/main" id="{35EF43D4-17EC-841E-A090-BEE88A030D36}"/>
              </a:ext>
            </a:extLst>
          </p:cNvPr>
          <p:cNvSpPr txBox="1"/>
          <p:nvPr/>
        </p:nvSpPr>
        <p:spPr>
          <a:xfrm>
            <a:off x="17129838" y="1894622"/>
            <a:ext cx="6924480" cy="11883253"/>
          </a:xfrm>
          <a:prstGeom prst="rect">
            <a:avLst/>
          </a:prstGeom>
          <a:noFill/>
        </p:spPr>
        <p:txBody>
          <a:bodyPr wrap="square" rtlCol="0">
            <a:spAutoFit/>
          </a:bodyPr>
          <a:lstStyle/>
          <a:p>
            <a:pPr marL="685800" indent="-685800">
              <a:buFont typeface="Arial" panose="020B0604020202020204" pitchFamily="34" charset="0"/>
              <a:buChar char="•"/>
            </a:pPr>
            <a:r>
              <a:rPr lang="en-US" dirty="0">
                <a:solidFill>
                  <a:schemeClr val="tx1"/>
                </a:solidFill>
              </a:rPr>
              <a:t>If probabilities are symmetric, the most likely forecast is usually a good starting point.</a:t>
            </a:r>
          </a:p>
          <a:p>
            <a:pPr marL="685800" indent="-685800">
              <a:buFont typeface="Arial" panose="020B0604020202020204" pitchFamily="34" charset="0"/>
              <a:buChar char="•"/>
            </a:pPr>
            <a:r>
              <a:rPr lang="en-US" dirty="0">
                <a:solidFill>
                  <a:schemeClr val="tx1"/>
                </a:solidFill>
              </a:rPr>
              <a:t>Asymmetric signals risk/opportunity and a potential to introduce a slight bias into your position management, to reduce financial risk or increase potential revenue.</a:t>
            </a:r>
          </a:p>
          <a:p>
            <a:pPr marL="685800" indent="-685800">
              <a:buFont typeface="Arial" panose="020B0604020202020204" pitchFamily="34" charset="0"/>
              <a:buChar char="•"/>
            </a:pPr>
            <a:r>
              <a:rPr lang="en-US" dirty="0">
                <a:solidFill>
                  <a:schemeClr val="tx1"/>
                </a:solidFill>
              </a:rPr>
              <a:t>Different modelling methodologies add significant value.</a:t>
            </a:r>
            <a:endParaRPr lang="en-NL" dirty="0">
              <a:solidFill>
                <a:schemeClr val="tx1"/>
              </a:solidFill>
            </a:endParaRPr>
          </a:p>
        </p:txBody>
      </p:sp>
      <p:sp>
        <p:nvSpPr>
          <p:cNvPr id="5" name="Rectangle: Rounded Corners 4">
            <a:extLst>
              <a:ext uri="{FF2B5EF4-FFF2-40B4-BE49-F238E27FC236}">
                <a16:creationId xmlns:a16="http://schemas.microsoft.com/office/drawing/2014/main" id="{93FF7AD7-618B-B162-9750-A33EFC4C699E}"/>
              </a:ext>
            </a:extLst>
          </p:cNvPr>
          <p:cNvSpPr/>
          <p:nvPr/>
        </p:nvSpPr>
        <p:spPr>
          <a:xfrm>
            <a:off x="8640147" y="6251511"/>
            <a:ext cx="1156996" cy="7041238"/>
          </a:xfrm>
          <a:prstGeom prst="roundRect">
            <a:avLst/>
          </a:prstGeom>
          <a:no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Rectangle: Rounded Corners 7">
            <a:extLst>
              <a:ext uri="{FF2B5EF4-FFF2-40B4-BE49-F238E27FC236}">
                <a16:creationId xmlns:a16="http://schemas.microsoft.com/office/drawing/2014/main" id="{DABFF051-608C-7E1C-9F15-97C77D331463}"/>
              </a:ext>
            </a:extLst>
          </p:cNvPr>
          <p:cNvSpPr/>
          <p:nvPr/>
        </p:nvSpPr>
        <p:spPr>
          <a:xfrm>
            <a:off x="22470536" y="3862873"/>
            <a:ext cx="1156996" cy="1175658"/>
          </a:xfrm>
          <a:prstGeom prst="roundRect">
            <a:avLst/>
          </a:prstGeom>
          <a:no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Rectangle: Rounded Corners 8">
            <a:extLst>
              <a:ext uri="{FF2B5EF4-FFF2-40B4-BE49-F238E27FC236}">
                <a16:creationId xmlns:a16="http://schemas.microsoft.com/office/drawing/2014/main" id="{6FAA16E1-446D-C44B-1F57-8762E9C2C591}"/>
              </a:ext>
            </a:extLst>
          </p:cNvPr>
          <p:cNvSpPr/>
          <p:nvPr/>
        </p:nvSpPr>
        <p:spPr>
          <a:xfrm>
            <a:off x="22897322" y="9775241"/>
            <a:ext cx="1156996" cy="1175658"/>
          </a:xfrm>
          <a:prstGeom prst="roundRect">
            <a:avLst/>
          </a:prstGeom>
          <a:noFill/>
          <a:ln w="762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Rectangle: Rounded Corners 9">
            <a:extLst>
              <a:ext uri="{FF2B5EF4-FFF2-40B4-BE49-F238E27FC236}">
                <a16:creationId xmlns:a16="http://schemas.microsoft.com/office/drawing/2014/main" id="{ADD4DD40-7701-599F-3328-F15F59E0FCA4}"/>
              </a:ext>
            </a:extLst>
          </p:cNvPr>
          <p:cNvSpPr/>
          <p:nvPr/>
        </p:nvSpPr>
        <p:spPr>
          <a:xfrm>
            <a:off x="1794008" y="7204561"/>
            <a:ext cx="1156996" cy="4085480"/>
          </a:xfrm>
          <a:prstGeom prst="roundRect">
            <a:avLst/>
          </a:prstGeom>
          <a:noFill/>
          <a:ln w="762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 name="Rectangle: Rounded Corners 10">
            <a:extLst>
              <a:ext uri="{FF2B5EF4-FFF2-40B4-BE49-F238E27FC236}">
                <a16:creationId xmlns:a16="http://schemas.microsoft.com/office/drawing/2014/main" id="{23C819AD-CCC7-7351-E65B-1A992DB326E7}"/>
              </a:ext>
            </a:extLst>
          </p:cNvPr>
          <p:cNvSpPr/>
          <p:nvPr/>
        </p:nvSpPr>
        <p:spPr>
          <a:xfrm>
            <a:off x="7242639" y="6251511"/>
            <a:ext cx="1156996" cy="3004456"/>
          </a:xfrm>
          <a:prstGeom prst="roundRect">
            <a:avLst/>
          </a:prstGeom>
          <a:noFill/>
          <a:ln w="762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Rectangle: Rounded Corners 11">
            <a:extLst>
              <a:ext uri="{FF2B5EF4-FFF2-40B4-BE49-F238E27FC236}">
                <a16:creationId xmlns:a16="http://schemas.microsoft.com/office/drawing/2014/main" id="{61EE4AC7-2B9D-EA33-92B7-2D53719C0209}"/>
              </a:ext>
            </a:extLst>
          </p:cNvPr>
          <p:cNvSpPr/>
          <p:nvPr/>
        </p:nvSpPr>
        <p:spPr>
          <a:xfrm>
            <a:off x="12521682" y="2360645"/>
            <a:ext cx="1567096" cy="10932104"/>
          </a:xfrm>
          <a:prstGeom prst="roundRect">
            <a:avLst/>
          </a:prstGeom>
          <a:noFill/>
          <a:ln w="762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1983029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32DF66-88FB-BC09-DD1C-BACE3DF7252C}"/>
              </a:ext>
            </a:extLst>
          </p:cNvPr>
          <p:cNvSpPr>
            <a:spLocks noGrp="1"/>
          </p:cNvSpPr>
          <p:nvPr>
            <p:ph type="title"/>
          </p:nvPr>
        </p:nvSpPr>
        <p:spPr/>
        <p:txBody>
          <a:bodyPr/>
          <a:lstStyle/>
          <a:p>
            <a:r>
              <a:rPr lang="en-US" dirty="0"/>
              <a:t>Feedback Loops: </a:t>
            </a:r>
            <a:br>
              <a:rPr lang="en-US" dirty="0"/>
            </a:br>
            <a:r>
              <a:rPr lang="en-US" dirty="0"/>
              <a:t>Auction Results</a:t>
            </a:r>
            <a:endParaRPr lang="en-NL" dirty="0"/>
          </a:p>
        </p:txBody>
      </p:sp>
    </p:spTree>
    <p:extLst>
      <p:ext uri="{BB962C8B-B14F-4D97-AF65-F5344CB8AC3E}">
        <p14:creationId xmlns:p14="http://schemas.microsoft.com/office/powerpoint/2010/main" val="1668743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7FDC4F7-E5AB-CEDB-6745-916FE6D347B2}"/>
              </a:ext>
            </a:extLst>
          </p:cNvPr>
          <p:cNvSpPr>
            <a:spLocks noGrp="1"/>
          </p:cNvSpPr>
          <p:nvPr>
            <p:ph type="body" sz="half" idx="10"/>
          </p:nvPr>
        </p:nvSpPr>
        <p:spPr/>
        <p:txBody>
          <a:bodyPr/>
          <a:lstStyle/>
          <a:p>
            <a:endParaRPr lang="en-NL"/>
          </a:p>
        </p:txBody>
      </p:sp>
      <p:sp>
        <p:nvSpPr>
          <p:cNvPr id="2" name="Title 1">
            <a:extLst>
              <a:ext uri="{FF2B5EF4-FFF2-40B4-BE49-F238E27FC236}">
                <a16:creationId xmlns:a16="http://schemas.microsoft.com/office/drawing/2014/main" id="{C985BF00-4715-705D-792E-9ED94561F58B}"/>
              </a:ext>
            </a:extLst>
          </p:cNvPr>
          <p:cNvSpPr>
            <a:spLocks noGrp="1"/>
          </p:cNvSpPr>
          <p:nvPr>
            <p:ph type="title"/>
          </p:nvPr>
        </p:nvSpPr>
        <p:spPr/>
        <p:txBody>
          <a:bodyPr/>
          <a:lstStyle/>
          <a:p>
            <a:r>
              <a:rPr lang="en-US" dirty="0"/>
              <a:t>Auction Results</a:t>
            </a:r>
            <a:endParaRPr lang="en-NL" dirty="0"/>
          </a:p>
        </p:txBody>
      </p:sp>
      <p:sp>
        <p:nvSpPr>
          <p:cNvPr id="3" name="TextBox 2">
            <a:extLst>
              <a:ext uri="{FF2B5EF4-FFF2-40B4-BE49-F238E27FC236}">
                <a16:creationId xmlns:a16="http://schemas.microsoft.com/office/drawing/2014/main" id="{094EEDD1-9A34-8825-3D4F-5747A57063AC}"/>
              </a:ext>
            </a:extLst>
          </p:cNvPr>
          <p:cNvSpPr txBox="1"/>
          <p:nvPr/>
        </p:nvSpPr>
        <p:spPr>
          <a:xfrm>
            <a:off x="1938613" y="2493185"/>
            <a:ext cx="20042155" cy="10378226"/>
          </a:xfrm>
          <a:prstGeom prst="rect">
            <a:avLst/>
          </a:prstGeom>
          <a:noFill/>
        </p:spPr>
        <p:txBody>
          <a:bodyPr wrap="square" rtlCol="0">
            <a:spAutoFit/>
          </a:bodyPr>
          <a:lstStyle/>
          <a:p>
            <a:pPr marL="685800" indent="-685800">
              <a:buFont typeface="Arial" panose="020B0604020202020204" pitchFamily="34" charset="0"/>
              <a:buChar char="•"/>
            </a:pPr>
            <a:r>
              <a:rPr lang="en-US" dirty="0">
                <a:solidFill>
                  <a:schemeClr val="tx1"/>
                </a:solidFill>
              </a:rPr>
              <a:t>Auction results tell us a lot about market depth, the volume available at different price levels</a:t>
            </a:r>
          </a:p>
          <a:p>
            <a:pPr marL="685800" indent="-685800">
              <a:buFont typeface="Arial" panose="020B0604020202020204" pitchFamily="34" charset="0"/>
              <a:buChar char="•"/>
            </a:pPr>
            <a:r>
              <a:rPr lang="en-US" dirty="0">
                <a:solidFill>
                  <a:schemeClr val="tx1"/>
                </a:solidFill>
              </a:rPr>
              <a:t>The more moderate the auction curves, the more stable the market will be, even if the weather changes or there are other incidents</a:t>
            </a:r>
          </a:p>
          <a:p>
            <a:pPr marL="685800" indent="-685800">
              <a:buFont typeface="Arial" panose="020B0604020202020204" pitchFamily="34" charset="0"/>
              <a:buChar char="•"/>
            </a:pPr>
            <a:r>
              <a:rPr lang="en-US" dirty="0">
                <a:solidFill>
                  <a:schemeClr val="tx1"/>
                </a:solidFill>
              </a:rPr>
              <a:t>The inherent stability of short-term markets can be derived from the various auction results</a:t>
            </a:r>
          </a:p>
          <a:p>
            <a:pPr marL="685800" indent="-685800">
              <a:buFont typeface="Arial" panose="020B0604020202020204" pitchFamily="34" charset="0"/>
              <a:buChar char="•"/>
            </a:pPr>
            <a:r>
              <a:rPr lang="en-US" b="1" dirty="0">
                <a:solidFill>
                  <a:schemeClr val="tx1"/>
                </a:solidFill>
              </a:rPr>
              <a:t>Ancillary services auctions </a:t>
            </a:r>
            <a:r>
              <a:rPr lang="en-US" dirty="0">
                <a:solidFill>
                  <a:schemeClr val="tx1"/>
                </a:solidFill>
              </a:rPr>
              <a:t>determine how much flexibility will be available and the prices in the curves tell us how the balancing parties value the flexibility. These auctions run before the Day Ahead auction and give you valuable information.</a:t>
            </a:r>
          </a:p>
          <a:p>
            <a:pPr marL="685800" indent="-685800">
              <a:buFont typeface="Arial" panose="020B0604020202020204" pitchFamily="34" charset="0"/>
              <a:buChar char="•"/>
            </a:pPr>
            <a:r>
              <a:rPr lang="en-US" b="1" dirty="0">
                <a:solidFill>
                  <a:schemeClr val="tx1"/>
                </a:solidFill>
              </a:rPr>
              <a:t>Energy Auctions </a:t>
            </a:r>
            <a:r>
              <a:rPr lang="en-US" dirty="0">
                <a:solidFill>
                  <a:schemeClr val="tx1"/>
                </a:solidFill>
              </a:rPr>
              <a:t>(Day Ahead, Intraday) tell us who is in the market at which price and what the price would have been in different scenarios.</a:t>
            </a:r>
            <a:endParaRPr lang="en-NL" dirty="0">
              <a:solidFill>
                <a:schemeClr val="tx1"/>
              </a:solidFill>
            </a:endParaRPr>
          </a:p>
        </p:txBody>
      </p:sp>
    </p:spTree>
    <p:extLst>
      <p:ext uri="{BB962C8B-B14F-4D97-AF65-F5344CB8AC3E}">
        <p14:creationId xmlns:p14="http://schemas.microsoft.com/office/powerpoint/2010/main" val="2597164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BF00-4715-705D-792E-9ED94561F58B}"/>
              </a:ext>
            </a:extLst>
          </p:cNvPr>
          <p:cNvSpPr>
            <a:spLocks noGrp="1"/>
          </p:cNvSpPr>
          <p:nvPr>
            <p:ph type="title"/>
          </p:nvPr>
        </p:nvSpPr>
        <p:spPr>
          <a:xfrm>
            <a:off x="537006" y="788897"/>
            <a:ext cx="11315469" cy="1754326"/>
          </a:xfrm>
        </p:spPr>
        <p:txBody>
          <a:bodyPr/>
          <a:lstStyle/>
          <a:p>
            <a:r>
              <a:rPr lang="en-US" dirty="0"/>
              <a:t>Ancillary Services </a:t>
            </a:r>
            <a:br>
              <a:rPr lang="en-US" dirty="0"/>
            </a:br>
            <a:r>
              <a:rPr lang="en-US" dirty="0"/>
              <a:t>Capacity Auctions</a:t>
            </a:r>
            <a:endParaRPr lang="en-NL" dirty="0"/>
          </a:p>
        </p:txBody>
      </p:sp>
      <p:pic>
        <p:nvPicPr>
          <p:cNvPr id="5" name="Picture 4">
            <a:extLst>
              <a:ext uri="{FF2B5EF4-FFF2-40B4-BE49-F238E27FC236}">
                <a16:creationId xmlns:a16="http://schemas.microsoft.com/office/drawing/2014/main" id="{69DBD8AA-7EFB-E92C-446C-38D3AD5BACD3}"/>
              </a:ext>
            </a:extLst>
          </p:cNvPr>
          <p:cNvPicPr>
            <a:picLocks noChangeAspect="1"/>
          </p:cNvPicPr>
          <p:nvPr/>
        </p:nvPicPr>
        <p:blipFill>
          <a:blip r:embed="rId2"/>
          <a:stretch>
            <a:fillRect/>
          </a:stretch>
        </p:blipFill>
        <p:spPr>
          <a:xfrm>
            <a:off x="12317453" y="2192770"/>
            <a:ext cx="11931731" cy="11388112"/>
          </a:xfrm>
          <a:prstGeom prst="rect">
            <a:avLst/>
          </a:prstGeom>
        </p:spPr>
      </p:pic>
      <p:sp>
        <p:nvSpPr>
          <p:cNvPr id="6" name="TextBox 5">
            <a:extLst>
              <a:ext uri="{FF2B5EF4-FFF2-40B4-BE49-F238E27FC236}">
                <a16:creationId xmlns:a16="http://schemas.microsoft.com/office/drawing/2014/main" id="{03CF085B-DE68-0854-ADE7-93D19FEE429F}"/>
              </a:ext>
            </a:extLst>
          </p:cNvPr>
          <p:cNvSpPr txBox="1"/>
          <p:nvPr/>
        </p:nvSpPr>
        <p:spPr>
          <a:xfrm>
            <a:off x="537007" y="3651051"/>
            <a:ext cx="11529542" cy="9801145"/>
          </a:xfrm>
          <a:prstGeom prst="rect">
            <a:avLst/>
          </a:prstGeom>
          <a:noFill/>
        </p:spPr>
        <p:txBody>
          <a:bodyPr wrap="square" rtlCol="0">
            <a:spAutoFit/>
          </a:bodyPr>
          <a:lstStyle/>
          <a:p>
            <a:pPr marL="685800" indent="-685800">
              <a:buFont typeface="Arial" panose="020B0604020202020204" pitchFamily="34" charset="0"/>
              <a:buChar char="•"/>
            </a:pPr>
            <a:r>
              <a:rPr lang="en-US" dirty="0">
                <a:solidFill>
                  <a:schemeClr val="tx1"/>
                </a:solidFill>
              </a:rPr>
              <a:t>Capacity prices are an early indicator for fuel mix, available flexibility and ability of the market to cope with changing circumstances.</a:t>
            </a:r>
          </a:p>
          <a:p>
            <a:pPr marL="685800" indent="-685800">
              <a:buFont typeface="Arial" panose="020B0604020202020204" pitchFamily="34" charset="0"/>
              <a:buChar char="•"/>
            </a:pPr>
            <a:r>
              <a:rPr lang="en-US" dirty="0">
                <a:solidFill>
                  <a:schemeClr val="tx1"/>
                </a:solidFill>
              </a:rPr>
              <a:t>Downward flexibility is often more valuable during low fossil fuel generation.</a:t>
            </a:r>
          </a:p>
          <a:p>
            <a:pPr marL="685800" indent="-685800">
              <a:buFont typeface="Arial" panose="020B0604020202020204" pitchFamily="34" charset="0"/>
              <a:buChar char="•"/>
            </a:pPr>
            <a:r>
              <a:rPr lang="en-US" dirty="0">
                <a:solidFill>
                  <a:schemeClr val="tx1"/>
                </a:solidFill>
              </a:rPr>
              <a:t>Upward flexibility has more value during high fossil fuel generation.</a:t>
            </a:r>
          </a:p>
          <a:p>
            <a:pPr marL="685800" indent="-685800">
              <a:buFont typeface="Arial" panose="020B0604020202020204" pitchFamily="34" charset="0"/>
              <a:buChar char="•"/>
            </a:pPr>
            <a:r>
              <a:rPr lang="en-US" dirty="0">
                <a:solidFill>
                  <a:schemeClr val="tx1"/>
                </a:solidFill>
              </a:rPr>
              <a:t>Ramping (sharp drop or increase in renewables or fossil) add value to both upward and downward flex.</a:t>
            </a:r>
          </a:p>
        </p:txBody>
      </p:sp>
      <p:sp>
        <p:nvSpPr>
          <p:cNvPr id="7" name="Rectangle: Rounded Corners 6">
            <a:extLst>
              <a:ext uri="{FF2B5EF4-FFF2-40B4-BE49-F238E27FC236}">
                <a16:creationId xmlns:a16="http://schemas.microsoft.com/office/drawing/2014/main" id="{BC889FCA-F35E-7568-FD96-B426422B45CA}"/>
              </a:ext>
            </a:extLst>
          </p:cNvPr>
          <p:cNvSpPr/>
          <p:nvPr/>
        </p:nvSpPr>
        <p:spPr>
          <a:xfrm>
            <a:off x="13100538" y="3042138"/>
            <a:ext cx="668216" cy="10250611"/>
          </a:xfrm>
          <a:prstGeom prst="roundRect">
            <a:avLst/>
          </a:prstGeom>
          <a:noFill/>
          <a:ln w="5715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Rectangle: Rounded Corners 7">
            <a:extLst>
              <a:ext uri="{FF2B5EF4-FFF2-40B4-BE49-F238E27FC236}">
                <a16:creationId xmlns:a16="http://schemas.microsoft.com/office/drawing/2014/main" id="{14E69ED0-16B1-57CC-8A24-792A21C2D3DC}"/>
              </a:ext>
            </a:extLst>
          </p:cNvPr>
          <p:cNvSpPr/>
          <p:nvPr/>
        </p:nvSpPr>
        <p:spPr>
          <a:xfrm>
            <a:off x="17385322" y="3042138"/>
            <a:ext cx="668216" cy="10250611"/>
          </a:xfrm>
          <a:prstGeom prst="roundRect">
            <a:avLst/>
          </a:prstGeom>
          <a:noFill/>
          <a:ln w="5715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Rectangle: Rounded Corners 8">
            <a:extLst>
              <a:ext uri="{FF2B5EF4-FFF2-40B4-BE49-F238E27FC236}">
                <a16:creationId xmlns:a16="http://schemas.microsoft.com/office/drawing/2014/main" id="{8059871D-4BA1-59BD-4280-73B26CDEC36B}"/>
              </a:ext>
            </a:extLst>
          </p:cNvPr>
          <p:cNvSpPr/>
          <p:nvPr/>
        </p:nvSpPr>
        <p:spPr>
          <a:xfrm>
            <a:off x="18816446" y="3042137"/>
            <a:ext cx="2390600" cy="10250611"/>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TextBox 9">
            <a:extLst>
              <a:ext uri="{FF2B5EF4-FFF2-40B4-BE49-F238E27FC236}">
                <a16:creationId xmlns:a16="http://schemas.microsoft.com/office/drawing/2014/main" id="{952C2146-D614-2427-63C5-0C0AE5D69E99}"/>
              </a:ext>
            </a:extLst>
          </p:cNvPr>
          <p:cNvSpPr txBox="1"/>
          <p:nvPr/>
        </p:nvSpPr>
        <p:spPr>
          <a:xfrm rot="18622550">
            <a:off x="14451900" y="10847528"/>
            <a:ext cx="1904689" cy="480131"/>
          </a:xfrm>
          <a:prstGeom prst="rect">
            <a:avLst/>
          </a:prstGeom>
          <a:noFill/>
          <a:ln>
            <a:noFill/>
          </a:ln>
        </p:spPr>
        <p:txBody>
          <a:bodyPr wrap="none" rtlCol="0">
            <a:spAutoFit/>
          </a:bodyPr>
          <a:lstStyle/>
          <a:p>
            <a:r>
              <a:rPr lang="en-US" sz="2800" dirty="0">
                <a:solidFill>
                  <a:schemeClr val="accent5">
                    <a:lumMod val="75000"/>
                  </a:schemeClr>
                </a:solidFill>
              </a:rPr>
              <a:t>Solar peak</a:t>
            </a:r>
            <a:endParaRPr lang="en-NL" sz="2800" dirty="0">
              <a:solidFill>
                <a:schemeClr val="accent5">
                  <a:lumMod val="75000"/>
                </a:schemeClr>
              </a:solidFill>
            </a:endParaRPr>
          </a:p>
        </p:txBody>
      </p:sp>
      <p:sp>
        <p:nvSpPr>
          <p:cNvPr id="11" name="TextBox 10">
            <a:extLst>
              <a:ext uri="{FF2B5EF4-FFF2-40B4-BE49-F238E27FC236}">
                <a16:creationId xmlns:a16="http://schemas.microsoft.com/office/drawing/2014/main" id="{DA97C519-3CFB-F407-8DF2-0DE14405951F}"/>
              </a:ext>
            </a:extLst>
          </p:cNvPr>
          <p:cNvSpPr txBox="1"/>
          <p:nvPr/>
        </p:nvSpPr>
        <p:spPr>
          <a:xfrm rot="18622550">
            <a:off x="14587457" y="7646759"/>
            <a:ext cx="2544286" cy="480131"/>
          </a:xfrm>
          <a:prstGeom prst="rect">
            <a:avLst/>
          </a:prstGeom>
          <a:noFill/>
          <a:ln>
            <a:noFill/>
          </a:ln>
        </p:spPr>
        <p:txBody>
          <a:bodyPr wrap="none" rtlCol="0">
            <a:spAutoFit/>
          </a:bodyPr>
          <a:lstStyle/>
          <a:p>
            <a:r>
              <a:rPr lang="en-US" sz="2800" dirty="0">
                <a:solidFill>
                  <a:srgbClr val="FF0000"/>
                </a:solidFill>
              </a:rPr>
              <a:t>Evening Ramp</a:t>
            </a:r>
            <a:endParaRPr lang="en-NL" sz="2800" dirty="0">
              <a:solidFill>
                <a:srgbClr val="FF0000"/>
              </a:solidFill>
            </a:endParaRPr>
          </a:p>
        </p:txBody>
      </p:sp>
    </p:spTree>
    <p:extLst>
      <p:ext uri="{BB962C8B-B14F-4D97-AF65-F5344CB8AC3E}">
        <p14:creationId xmlns:p14="http://schemas.microsoft.com/office/powerpoint/2010/main" val="1197077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BF00-4715-705D-792E-9ED94561F58B}"/>
              </a:ext>
            </a:extLst>
          </p:cNvPr>
          <p:cNvSpPr>
            <a:spLocks noGrp="1"/>
          </p:cNvSpPr>
          <p:nvPr>
            <p:ph type="title"/>
          </p:nvPr>
        </p:nvSpPr>
        <p:spPr>
          <a:xfrm>
            <a:off x="537007" y="788897"/>
            <a:ext cx="11199722" cy="1754326"/>
          </a:xfrm>
        </p:spPr>
        <p:txBody>
          <a:bodyPr/>
          <a:lstStyle/>
          <a:p>
            <a:r>
              <a:rPr lang="en-US" dirty="0"/>
              <a:t>Day Ahead/Intraday Auctions</a:t>
            </a:r>
            <a:endParaRPr lang="en-NL" dirty="0"/>
          </a:p>
        </p:txBody>
      </p:sp>
      <p:sp>
        <p:nvSpPr>
          <p:cNvPr id="6" name="TextBox 5">
            <a:extLst>
              <a:ext uri="{FF2B5EF4-FFF2-40B4-BE49-F238E27FC236}">
                <a16:creationId xmlns:a16="http://schemas.microsoft.com/office/drawing/2014/main" id="{03CF085B-DE68-0854-ADE7-93D19FEE429F}"/>
              </a:ext>
            </a:extLst>
          </p:cNvPr>
          <p:cNvSpPr txBox="1"/>
          <p:nvPr/>
        </p:nvSpPr>
        <p:spPr>
          <a:xfrm>
            <a:off x="537007" y="3651051"/>
            <a:ext cx="11392021" cy="9136347"/>
          </a:xfrm>
          <a:prstGeom prst="rect">
            <a:avLst/>
          </a:prstGeom>
          <a:noFill/>
        </p:spPr>
        <p:txBody>
          <a:bodyPr wrap="square" rtlCol="0">
            <a:spAutoFit/>
          </a:bodyPr>
          <a:lstStyle/>
          <a:p>
            <a:pPr marL="685800" indent="-685800">
              <a:buFont typeface="Arial" panose="020B0604020202020204" pitchFamily="34" charset="0"/>
              <a:buChar char="•"/>
            </a:pPr>
            <a:r>
              <a:rPr lang="en-US" dirty="0">
                <a:solidFill>
                  <a:schemeClr val="tx1"/>
                </a:solidFill>
              </a:rPr>
              <a:t>Supply and demand curves provide market depth information</a:t>
            </a:r>
          </a:p>
          <a:p>
            <a:pPr marL="685800" indent="-685800">
              <a:buFont typeface="Arial" panose="020B0604020202020204" pitchFamily="34" charset="0"/>
              <a:buChar char="•"/>
            </a:pPr>
            <a:r>
              <a:rPr lang="en-US" dirty="0">
                <a:solidFill>
                  <a:schemeClr val="tx1"/>
                </a:solidFill>
              </a:rPr>
              <a:t>Shifting the curves with fixed intervals provides an insight into the sensitivity of the market for use in intraday</a:t>
            </a:r>
          </a:p>
          <a:p>
            <a:pPr marL="685800" indent="-685800">
              <a:buFont typeface="Arial" panose="020B0604020202020204" pitchFamily="34" charset="0"/>
              <a:buChar char="•"/>
            </a:pPr>
            <a:r>
              <a:rPr lang="en-US" dirty="0">
                <a:solidFill>
                  <a:schemeClr val="tx1"/>
                </a:solidFill>
              </a:rPr>
              <a:t>As the fundamentals have usually not changed massively versus the auction time, this shows the potential impact of increased demand, reduced renewables, </a:t>
            </a:r>
            <a:r>
              <a:rPr lang="en-US" dirty="0" err="1">
                <a:solidFill>
                  <a:schemeClr val="tx1"/>
                </a:solidFill>
              </a:rPr>
              <a:t>etc</a:t>
            </a:r>
            <a:r>
              <a:rPr lang="en-US" dirty="0">
                <a:solidFill>
                  <a:schemeClr val="tx1"/>
                </a:solidFill>
              </a:rPr>
              <a:t>… </a:t>
            </a:r>
          </a:p>
          <a:p>
            <a:pPr marL="685800" indent="-685800">
              <a:buFont typeface="Arial" panose="020B0604020202020204" pitchFamily="34" charset="0"/>
              <a:buChar char="•"/>
            </a:pPr>
            <a:endParaRPr lang="en-US" dirty="0">
              <a:solidFill>
                <a:schemeClr val="tx1"/>
              </a:solidFill>
            </a:endParaRPr>
          </a:p>
        </p:txBody>
      </p:sp>
      <p:pic>
        <p:nvPicPr>
          <p:cNvPr id="30" name="Picture 29">
            <a:extLst>
              <a:ext uri="{FF2B5EF4-FFF2-40B4-BE49-F238E27FC236}">
                <a16:creationId xmlns:a16="http://schemas.microsoft.com/office/drawing/2014/main" id="{D6B94ECF-4ED3-6322-19A6-6259D7E078CE}"/>
              </a:ext>
            </a:extLst>
          </p:cNvPr>
          <p:cNvPicPr>
            <a:picLocks noChangeAspect="1"/>
          </p:cNvPicPr>
          <p:nvPr/>
        </p:nvPicPr>
        <p:blipFill>
          <a:blip r:embed="rId2"/>
          <a:stretch>
            <a:fillRect/>
          </a:stretch>
        </p:blipFill>
        <p:spPr>
          <a:xfrm>
            <a:off x="12683495" y="6399247"/>
            <a:ext cx="10964014" cy="7272940"/>
          </a:xfrm>
          <a:prstGeom prst="rect">
            <a:avLst/>
          </a:prstGeom>
        </p:spPr>
      </p:pic>
      <p:sp>
        <p:nvSpPr>
          <p:cNvPr id="31" name="Rectangle 30">
            <a:extLst>
              <a:ext uri="{FF2B5EF4-FFF2-40B4-BE49-F238E27FC236}">
                <a16:creationId xmlns:a16="http://schemas.microsoft.com/office/drawing/2014/main" id="{7D828772-9FA9-47C6-177B-0AB81706DB42}"/>
              </a:ext>
            </a:extLst>
          </p:cNvPr>
          <p:cNvSpPr/>
          <p:nvPr/>
        </p:nvSpPr>
        <p:spPr>
          <a:xfrm>
            <a:off x="16969154" y="7139354"/>
            <a:ext cx="738554" cy="5451231"/>
          </a:xfrm>
          <a:prstGeom prst="rect">
            <a:avLst/>
          </a:prstGeom>
          <a:noFill/>
          <a:ln w="5715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33" name="Straight Arrow Connector 32">
            <a:extLst>
              <a:ext uri="{FF2B5EF4-FFF2-40B4-BE49-F238E27FC236}">
                <a16:creationId xmlns:a16="http://schemas.microsoft.com/office/drawing/2014/main" id="{F7E024F9-FE92-E231-26BE-F601721B5C94}"/>
              </a:ext>
            </a:extLst>
          </p:cNvPr>
          <p:cNvCxnSpPr>
            <a:cxnSpLocks/>
          </p:cNvCxnSpPr>
          <p:nvPr/>
        </p:nvCxnSpPr>
        <p:spPr>
          <a:xfrm flipV="1">
            <a:off x="17391185" y="6265935"/>
            <a:ext cx="316523" cy="873419"/>
          </a:xfrm>
          <a:prstGeom prst="straightConnector1">
            <a:avLst/>
          </a:prstGeom>
          <a:ln w="76200">
            <a:solidFill>
              <a:schemeClr val="accent3">
                <a:lumMod val="50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36" name="Picture 35">
            <a:extLst>
              <a:ext uri="{FF2B5EF4-FFF2-40B4-BE49-F238E27FC236}">
                <a16:creationId xmlns:a16="http://schemas.microsoft.com/office/drawing/2014/main" id="{904F205B-2D97-F688-F1AC-0A99B66C8078}"/>
              </a:ext>
            </a:extLst>
          </p:cNvPr>
          <p:cNvPicPr>
            <a:picLocks noChangeAspect="1"/>
          </p:cNvPicPr>
          <p:nvPr/>
        </p:nvPicPr>
        <p:blipFill>
          <a:blip r:embed="rId3"/>
          <a:stretch>
            <a:fillRect/>
          </a:stretch>
        </p:blipFill>
        <p:spPr>
          <a:xfrm>
            <a:off x="14665569" y="174654"/>
            <a:ext cx="8981940" cy="5975996"/>
          </a:xfrm>
          <a:prstGeom prst="rect">
            <a:avLst/>
          </a:prstGeom>
          <a:ln w="57150">
            <a:solidFill>
              <a:schemeClr val="accent3">
                <a:lumMod val="50000"/>
              </a:schemeClr>
            </a:solidFill>
          </a:ln>
        </p:spPr>
      </p:pic>
      <p:cxnSp>
        <p:nvCxnSpPr>
          <p:cNvPr id="41" name="Straight Connector 40">
            <a:extLst>
              <a:ext uri="{FF2B5EF4-FFF2-40B4-BE49-F238E27FC236}">
                <a16:creationId xmlns:a16="http://schemas.microsoft.com/office/drawing/2014/main" id="{80DCE4E0-C68D-5639-351D-0A6A50D7BF5D}"/>
              </a:ext>
            </a:extLst>
          </p:cNvPr>
          <p:cNvCxnSpPr/>
          <p:nvPr/>
        </p:nvCxnSpPr>
        <p:spPr>
          <a:xfrm>
            <a:off x="21017297" y="4607169"/>
            <a:ext cx="0" cy="879231"/>
          </a:xfrm>
          <a:prstGeom prst="line">
            <a:avLst/>
          </a:pr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1356630C-1D05-C77D-B0E3-39860859E6AB}"/>
              </a:ext>
            </a:extLst>
          </p:cNvPr>
          <p:cNvCxnSpPr>
            <a:cxnSpLocks/>
          </p:cNvCxnSpPr>
          <p:nvPr/>
        </p:nvCxnSpPr>
        <p:spPr>
          <a:xfrm flipH="1">
            <a:off x="15215191" y="4582635"/>
            <a:ext cx="5802106" cy="0"/>
          </a:xfrm>
          <a:prstGeom prst="line">
            <a:avLst/>
          </a:pr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sp>
        <p:nvSpPr>
          <p:cNvPr id="46" name="Rectangle 45">
            <a:extLst>
              <a:ext uri="{FF2B5EF4-FFF2-40B4-BE49-F238E27FC236}">
                <a16:creationId xmlns:a16="http://schemas.microsoft.com/office/drawing/2014/main" id="{F17AE458-B90C-4DF9-576D-DA8E66313CA6}"/>
              </a:ext>
            </a:extLst>
          </p:cNvPr>
          <p:cNvSpPr/>
          <p:nvPr/>
        </p:nvSpPr>
        <p:spPr>
          <a:xfrm>
            <a:off x="15215191" y="647700"/>
            <a:ext cx="4749209" cy="477696"/>
          </a:xfrm>
          <a:prstGeom prst="rect">
            <a:avLst/>
          </a:prstGeom>
          <a:solidFill>
            <a:srgbClr val="4100E3">
              <a:alpha val="30196"/>
            </a:srgb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8" name="Rectangle 47">
            <a:extLst>
              <a:ext uri="{FF2B5EF4-FFF2-40B4-BE49-F238E27FC236}">
                <a16:creationId xmlns:a16="http://schemas.microsoft.com/office/drawing/2014/main" id="{61F178BB-705A-DBA6-F997-EC77060F5FEF}"/>
              </a:ext>
            </a:extLst>
          </p:cNvPr>
          <p:cNvSpPr/>
          <p:nvPr/>
        </p:nvSpPr>
        <p:spPr>
          <a:xfrm>
            <a:off x="15215191" y="4952621"/>
            <a:ext cx="4708859" cy="477696"/>
          </a:xfrm>
          <a:prstGeom prst="rect">
            <a:avLst/>
          </a:prstGeom>
          <a:solidFill>
            <a:srgbClr val="FFA824">
              <a:alpha val="30196"/>
            </a:srgb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7" name="TextBox 46">
            <a:extLst>
              <a:ext uri="{FF2B5EF4-FFF2-40B4-BE49-F238E27FC236}">
                <a16:creationId xmlns:a16="http://schemas.microsoft.com/office/drawing/2014/main" id="{5B7FC5E9-C16B-0EB7-7692-23EFD1D7A10F}"/>
              </a:ext>
            </a:extLst>
          </p:cNvPr>
          <p:cNvSpPr txBox="1"/>
          <p:nvPr/>
        </p:nvSpPr>
        <p:spPr>
          <a:xfrm>
            <a:off x="15445550" y="5144768"/>
            <a:ext cx="2262158" cy="341632"/>
          </a:xfrm>
          <a:prstGeom prst="rect">
            <a:avLst/>
          </a:prstGeom>
          <a:noFill/>
        </p:spPr>
        <p:txBody>
          <a:bodyPr wrap="none" rtlCol="0">
            <a:spAutoFit/>
          </a:bodyPr>
          <a:lstStyle/>
          <a:p>
            <a:r>
              <a:rPr lang="en-US" sz="1800" dirty="0">
                <a:solidFill>
                  <a:schemeClr val="tx1"/>
                </a:solidFill>
              </a:rPr>
              <a:t>Must-sell generation</a:t>
            </a:r>
            <a:endParaRPr lang="en-NL" sz="1800" dirty="0">
              <a:solidFill>
                <a:schemeClr val="tx1"/>
              </a:solidFill>
            </a:endParaRPr>
          </a:p>
        </p:txBody>
      </p:sp>
      <p:sp>
        <p:nvSpPr>
          <p:cNvPr id="45" name="TextBox 44">
            <a:extLst>
              <a:ext uri="{FF2B5EF4-FFF2-40B4-BE49-F238E27FC236}">
                <a16:creationId xmlns:a16="http://schemas.microsoft.com/office/drawing/2014/main" id="{21F6EF9D-58EE-D356-563F-BC8C2035CBF6}"/>
              </a:ext>
            </a:extLst>
          </p:cNvPr>
          <p:cNvSpPr txBox="1"/>
          <p:nvPr/>
        </p:nvSpPr>
        <p:spPr>
          <a:xfrm>
            <a:off x="15953491" y="625310"/>
            <a:ext cx="2031325" cy="341632"/>
          </a:xfrm>
          <a:prstGeom prst="rect">
            <a:avLst/>
          </a:prstGeom>
          <a:noFill/>
        </p:spPr>
        <p:txBody>
          <a:bodyPr wrap="none" rtlCol="0">
            <a:spAutoFit/>
          </a:bodyPr>
          <a:lstStyle/>
          <a:p>
            <a:r>
              <a:rPr lang="en-US" sz="1800" dirty="0">
                <a:solidFill>
                  <a:schemeClr val="tx1"/>
                </a:solidFill>
              </a:rPr>
              <a:t>Must-buy demand</a:t>
            </a:r>
            <a:endParaRPr lang="en-NL" sz="1800" dirty="0">
              <a:solidFill>
                <a:schemeClr val="tx1"/>
              </a:solidFill>
            </a:endParaRPr>
          </a:p>
        </p:txBody>
      </p:sp>
      <p:sp>
        <p:nvSpPr>
          <p:cNvPr id="49" name="Rectangle 48">
            <a:extLst>
              <a:ext uri="{FF2B5EF4-FFF2-40B4-BE49-F238E27FC236}">
                <a16:creationId xmlns:a16="http://schemas.microsoft.com/office/drawing/2014/main" id="{456F87EA-3F9B-C182-E1D9-479C018A113B}"/>
              </a:ext>
            </a:extLst>
          </p:cNvPr>
          <p:cNvSpPr/>
          <p:nvPr/>
        </p:nvSpPr>
        <p:spPr>
          <a:xfrm>
            <a:off x="20068720" y="3285573"/>
            <a:ext cx="1642868" cy="1972227"/>
          </a:xfrm>
          <a:prstGeom prst="rect">
            <a:avLst/>
          </a:prstGeom>
          <a:solidFill>
            <a:srgbClr val="4FDDCA">
              <a:alpha val="30196"/>
            </a:srgb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0" name="TextBox 49">
            <a:extLst>
              <a:ext uri="{FF2B5EF4-FFF2-40B4-BE49-F238E27FC236}">
                <a16:creationId xmlns:a16="http://schemas.microsoft.com/office/drawing/2014/main" id="{6A4A90E9-744C-0D37-203B-04B7405DF8BF}"/>
              </a:ext>
            </a:extLst>
          </p:cNvPr>
          <p:cNvSpPr txBox="1"/>
          <p:nvPr/>
        </p:nvSpPr>
        <p:spPr>
          <a:xfrm>
            <a:off x="19964400" y="3894683"/>
            <a:ext cx="2223686" cy="341632"/>
          </a:xfrm>
          <a:prstGeom prst="rect">
            <a:avLst/>
          </a:prstGeom>
          <a:noFill/>
        </p:spPr>
        <p:txBody>
          <a:bodyPr wrap="none" rtlCol="0">
            <a:spAutoFit/>
          </a:bodyPr>
          <a:lstStyle/>
          <a:p>
            <a:r>
              <a:rPr lang="en-US" sz="1800" dirty="0">
                <a:solidFill>
                  <a:schemeClr val="tx1"/>
                </a:solidFill>
              </a:rPr>
              <a:t>Make or Buy Range</a:t>
            </a:r>
          </a:p>
        </p:txBody>
      </p:sp>
    </p:spTree>
    <p:extLst>
      <p:ext uri="{BB962C8B-B14F-4D97-AF65-F5344CB8AC3E}">
        <p14:creationId xmlns:p14="http://schemas.microsoft.com/office/powerpoint/2010/main" val="398677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anim calcmode="lin" valueType="num">
                                      <p:cBhvr>
                                        <p:cTn id="20" dur="1000" fill="hold"/>
                                        <p:tgtEl>
                                          <p:spTgt spid="48"/>
                                        </p:tgtEl>
                                        <p:attrNameLst>
                                          <p:attrName>ppt_x</p:attrName>
                                        </p:attrNameLst>
                                      </p:cBhvr>
                                      <p:tavLst>
                                        <p:tav tm="0">
                                          <p:val>
                                            <p:strVal val="#ppt_x"/>
                                          </p:val>
                                        </p:tav>
                                        <p:tav tm="100000">
                                          <p:val>
                                            <p:strVal val="#ppt_x"/>
                                          </p:val>
                                        </p:tav>
                                      </p:tavLst>
                                    </p:anim>
                                    <p:anim calcmode="lin" valueType="num">
                                      <p:cBhvr>
                                        <p:cTn id="21" dur="1000" fill="hold"/>
                                        <p:tgtEl>
                                          <p:spTgt spid="4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1000"/>
                                        <p:tgtEl>
                                          <p:spTgt spid="47"/>
                                        </p:tgtEl>
                                      </p:cBhvr>
                                    </p:animEffect>
                                    <p:anim calcmode="lin" valueType="num">
                                      <p:cBhvr>
                                        <p:cTn id="25" dur="1000" fill="hold"/>
                                        <p:tgtEl>
                                          <p:spTgt spid="47"/>
                                        </p:tgtEl>
                                        <p:attrNameLst>
                                          <p:attrName>ppt_x</p:attrName>
                                        </p:attrNameLst>
                                      </p:cBhvr>
                                      <p:tavLst>
                                        <p:tav tm="0">
                                          <p:val>
                                            <p:strVal val="#ppt_x"/>
                                          </p:val>
                                        </p:tav>
                                        <p:tav tm="100000">
                                          <p:val>
                                            <p:strVal val="#ppt_x"/>
                                          </p:val>
                                        </p:tav>
                                      </p:tavLst>
                                    </p:anim>
                                    <p:anim calcmode="lin" valueType="num">
                                      <p:cBhvr>
                                        <p:cTn id="2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anim calcmode="lin" valueType="num">
                                      <p:cBhvr>
                                        <p:cTn id="32" dur="1000" fill="hold"/>
                                        <p:tgtEl>
                                          <p:spTgt spid="49"/>
                                        </p:tgtEl>
                                        <p:attrNameLst>
                                          <p:attrName>ppt_x</p:attrName>
                                        </p:attrNameLst>
                                      </p:cBhvr>
                                      <p:tavLst>
                                        <p:tav tm="0">
                                          <p:val>
                                            <p:strVal val="#ppt_x"/>
                                          </p:val>
                                        </p:tav>
                                        <p:tav tm="100000">
                                          <p:val>
                                            <p:strVal val="#ppt_x"/>
                                          </p:val>
                                        </p:tav>
                                      </p:tavLst>
                                    </p:anim>
                                    <p:anim calcmode="lin" valueType="num">
                                      <p:cBhvr>
                                        <p:cTn id="33" dur="1000" fill="hold"/>
                                        <p:tgtEl>
                                          <p:spTgt spid="4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1000"/>
                                        <p:tgtEl>
                                          <p:spTgt spid="50"/>
                                        </p:tgtEl>
                                      </p:cBhvr>
                                    </p:animEffect>
                                    <p:anim calcmode="lin" valueType="num">
                                      <p:cBhvr>
                                        <p:cTn id="37" dur="1000" fill="hold"/>
                                        <p:tgtEl>
                                          <p:spTgt spid="50"/>
                                        </p:tgtEl>
                                        <p:attrNameLst>
                                          <p:attrName>ppt_x</p:attrName>
                                        </p:attrNameLst>
                                      </p:cBhvr>
                                      <p:tavLst>
                                        <p:tav tm="0">
                                          <p:val>
                                            <p:strVal val="#ppt_x"/>
                                          </p:val>
                                        </p:tav>
                                        <p:tav tm="100000">
                                          <p:val>
                                            <p:strVal val="#ppt_x"/>
                                          </p:val>
                                        </p:tav>
                                      </p:tavLst>
                                    </p:anim>
                                    <p:anim calcmode="lin" valueType="num">
                                      <p:cBhvr>
                                        <p:cTn id="3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47" grpId="0"/>
      <p:bldP spid="45" grpId="0"/>
      <p:bldP spid="49" grpId="0" animBg="1"/>
      <p:bldP spid="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225B6-A3DF-A061-2460-E0BAB0AF3CEC}"/>
              </a:ext>
            </a:extLst>
          </p:cNvPr>
          <p:cNvSpPr>
            <a:spLocks noGrp="1"/>
          </p:cNvSpPr>
          <p:nvPr>
            <p:ph type="title"/>
          </p:nvPr>
        </p:nvSpPr>
        <p:spPr/>
        <p:txBody>
          <a:bodyPr/>
          <a:lstStyle/>
          <a:p>
            <a:r>
              <a:rPr lang="en-US" dirty="0"/>
              <a:t>Rebalancing Portfolios</a:t>
            </a:r>
            <a:endParaRPr lang="en-NL" dirty="0"/>
          </a:p>
        </p:txBody>
      </p:sp>
    </p:spTree>
    <p:extLst>
      <p:ext uri="{BB962C8B-B14F-4D97-AF65-F5344CB8AC3E}">
        <p14:creationId xmlns:p14="http://schemas.microsoft.com/office/powerpoint/2010/main" val="2156898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44095B-7915-B976-85AE-C6267772DEF8}"/>
              </a:ext>
            </a:extLst>
          </p:cNvPr>
          <p:cNvSpPr>
            <a:spLocks noGrp="1"/>
          </p:cNvSpPr>
          <p:nvPr>
            <p:ph type="body" sz="half" idx="10"/>
          </p:nvPr>
        </p:nvSpPr>
        <p:spPr/>
        <p:txBody>
          <a:bodyPr/>
          <a:lstStyle/>
          <a:p>
            <a:r>
              <a:rPr lang="en-US" dirty="0"/>
              <a:t>Introduction</a:t>
            </a:r>
            <a:endParaRPr lang="en-NL" dirty="0"/>
          </a:p>
        </p:txBody>
      </p:sp>
      <p:sp>
        <p:nvSpPr>
          <p:cNvPr id="3" name="Title 2">
            <a:extLst>
              <a:ext uri="{FF2B5EF4-FFF2-40B4-BE49-F238E27FC236}">
                <a16:creationId xmlns:a16="http://schemas.microsoft.com/office/drawing/2014/main" id="{76DF861C-56D6-9DA1-1B7C-97E22625DFAA}"/>
              </a:ext>
            </a:extLst>
          </p:cNvPr>
          <p:cNvSpPr>
            <a:spLocks noGrp="1"/>
          </p:cNvSpPr>
          <p:nvPr>
            <p:ph type="title"/>
          </p:nvPr>
        </p:nvSpPr>
        <p:spPr/>
        <p:txBody>
          <a:bodyPr/>
          <a:lstStyle/>
          <a:p>
            <a:r>
              <a:rPr lang="en-US" dirty="0"/>
              <a:t>Agenda</a:t>
            </a:r>
            <a:endParaRPr lang="en-NL" dirty="0"/>
          </a:p>
        </p:txBody>
      </p:sp>
      <p:sp>
        <p:nvSpPr>
          <p:cNvPr id="4" name="Text Placeholder 3">
            <a:extLst>
              <a:ext uri="{FF2B5EF4-FFF2-40B4-BE49-F238E27FC236}">
                <a16:creationId xmlns:a16="http://schemas.microsoft.com/office/drawing/2014/main" id="{6F553968-4530-ED93-D0AD-4B60C6E5EF50}"/>
              </a:ext>
            </a:extLst>
          </p:cNvPr>
          <p:cNvSpPr>
            <a:spLocks noGrp="1"/>
          </p:cNvSpPr>
          <p:nvPr>
            <p:ph type="body" sz="half" idx="12"/>
          </p:nvPr>
        </p:nvSpPr>
        <p:spPr>
          <a:xfrm>
            <a:off x="3484607" y="3292631"/>
            <a:ext cx="6841067" cy="707310"/>
          </a:xfrm>
        </p:spPr>
        <p:txBody>
          <a:bodyPr/>
          <a:lstStyle/>
          <a:p>
            <a:r>
              <a:rPr lang="en-US" sz="4000" dirty="0"/>
              <a:t>Why is volatility Increasing?</a:t>
            </a:r>
            <a:endParaRPr lang="en-NL" sz="4000" dirty="0"/>
          </a:p>
        </p:txBody>
      </p:sp>
      <p:sp>
        <p:nvSpPr>
          <p:cNvPr id="5" name="Text Placeholder 4">
            <a:extLst>
              <a:ext uri="{FF2B5EF4-FFF2-40B4-BE49-F238E27FC236}">
                <a16:creationId xmlns:a16="http://schemas.microsoft.com/office/drawing/2014/main" id="{4E7DFAFE-141D-00C3-26A2-C2D793276BC1}"/>
              </a:ext>
            </a:extLst>
          </p:cNvPr>
          <p:cNvSpPr>
            <a:spLocks noGrp="1"/>
          </p:cNvSpPr>
          <p:nvPr>
            <p:ph type="body" sz="half" idx="4294967295"/>
          </p:nvPr>
        </p:nvSpPr>
        <p:spPr>
          <a:xfrm>
            <a:off x="5018879" y="4733181"/>
            <a:ext cx="11508053" cy="530683"/>
          </a:xfrm>
        </p:spPr>
        <p:txBody>
          <a:bodyPr>
            <a:noAutofit/>
          </a:bodyPr>
          <a:lstStyle/>
          <a:p>
            <a:pPr marL="0" indent="0">
              <a:buNone/>
            </a:pPr>
            <a:r>
              <a:rPr lang="en-US" sz="4000" dirty="0"/>
              <a:t>Introducing the Short-Term Analysis Sequence</a:t>
            </a:r>
            <a:endParaRPr lang="en-NL" sz="4000" dirty="0"/>
          </a:p>
        </p:txBody>
      </p:sp>
      <p:sp>
        <p:nvSpPr>
          <p:cNvPr id="6" name="Text Placeholder 5">
            <a:extLst>
              <a:ext uri="{FF2B5EF4-FFF2-40B4-BE49-F238E27FC236}">
                <a16:creationId xmlns:a16="http://schemas.microsoft.com/office/drawing/2014/main" id="{2F1E1FAA-1F11-D175-7534-4F87B389CDA0}"/>
              </a:ext>
            </a:extLst>
          </p:cNvPr>
          <p:cNvSpPr>
            <a:spLocks noGrp="1"/>
          </p:cNvSpPr>
          <p:nvPr>
            <p:ph type="body" sz="half" idx="4294967295"/>
          </p:nvPr>
        </p:nvSpPr>
        <p:spPr>
          <a:xfrm>
            <a:off x="6752034" y="5954131"/>
            <a:ext cx="6414028" cy="530684"/>
          </a:xfrm>
        </p:spPr>
        <p:txBody>
          <a:bodyPr>
            <a:noAutofit/>
          </a:bodyPr>
          <a:lstStyle/>
          <a:p>
            <a:pPr marL="0" indent="0">
              <a:buNone/>
            </a:pPr>
            <a:r>
              <a:rPr lang="en-US" sz="4000" dirty="0"/>
              <a:t>Forecasting Challenges</a:t>
            </a:r>
            <a:endParaRPr lang="en-NL" sz="4000" dirty="0"/>
          </a:p>
        </p:txBody>
      </p:sp>
      <p:sp>
        <p:nvSpPr>
          <p:cNvPr id="7" name="Text Placeholder 6">
            <a:extLst>
              <a:ext uri="{FF2B5EF4-FFF2-40B4-BE49-F238E27FC236}">
                <a16:creationId xmlns:a16="http://schemas.microsoft.com/office/drawing/2014/main" id="{C61A02FB-0A57-8779-D439-95DD65C9CDBE}"/>
              </a:ext>
            </a:extLst>
          </p:cNvPr>
          <p:cNvSpPr>
            <a:spLocks noGrp="1"/>
          </p:cNvSpPr>
          <p:nvPr>
            <p:ph type="body" sz="half" idx="4294967295"/>
          </p:nvPr>
        </p:nvSpPr>
        <p:spPr>
          <a:xfrm>
            <a:off x="5321237" y="7469990"/>
            <a:ext cx="13402860" cy="876686"/>
          </a:xfrm>
        </p:spPr>
        <p:txBody>
          <a:bodyPr>
            <a:noAutofit/>
          </a:bodyPr>
          <a:lstStyle/>
          <a:p>
            <a:pPr marL="0" indent="0">
              <a:buNone/>
            </a:pPr>
            <a:r>
              <a:rPr lang="en-US" sz="4000" dirty="0"/>
              <a:t>Auction results &amp; Rebalancing Portfolios</a:t>
            </a:r>
            <a:endParaRPr lang="en-NL" sz="4000" dirty="0"/>
          </a:p>
        </p:txBody>
      </p:sp>
      <p:sp>
        <p:nvSpPr>
          <p:cNvPr id="8" name="Text Placeholder 7">
            <a:extLst>
              <a:ext uri="{FF2B5EF4-FFF2-40B4-BE49-F238E27FC236}">
                <a16:creationId xmlns:a16="http://schemas.microsoft.com/office/drawing/2014/main" id="{C1503D06-545B-A486-7491-41DD3131237A}"/>
              </a:ext>
            </a:extLst>
          </p:cNvPr>
          <p:cNvSpPr>
            <a:spLocks noGrp="1"/>
          </p:cNvSpPr>
          <p:nvPr>
            <p:ph type="body" sz="half" idx="4294967295"/>
          </p:nvPr>
        </p:nvSpPr>
        <p:spPr>
          <a:xfrm>
            <a:off x="3389622" y="8876854"/>
            <a:ext cx="7031038" cy="400050"/>
          </a:xfrm>
        </p:spPr>
        <p:txBody>
          <a:bodyPr>
            <a:noAutofit/>
          </a:bodyPr>
          <a:lstStyle/>
          <a:p>
            <a:pPr marL="0" indent="0">
              <a:buNone/>
            </a:pPr>
            <a:r>
              <a:rPr lang="en-US" sz="4000" dirty="0"/>
              <a:t>Delta Tracking</a:t>
            </a:r>
            <a:endParaRPr lang="en-NL" sz="4000" dirty="0"/>
          </a:p>
        </p:txBody>
      </p:sp>
      <p:sp>
        <p:nvSpPr>
          <p:cNvPr id="9" name="Text Placeholder 8">
            <a:extLst>
              <a:ext uri="{FF2B5EF4-FFF2-40B4-BE49-F238E27FC236}">
                <a16:creationId xmlns:a16="http://schemas.microsoft.com/office/drawing/2014/main" id="{562F8E26-2CA9-5657-85DF-36B78EBA2B7F}"/>
              </a:ext>
            </a:extLst>
          </p:cNvPr>
          <p:cNvSpPr>
            <a:spLocks noGrp="1"/>
          </p:cNvSpPr>
          <p:nvPr>
            <p:ph type="body" sz="half" idx="4294967295"/>
          </p:nvPr>
        </p:nvSpPr>
        <p:spPr>
          <a:xfrm>
            <a:off x="4429938" y="10337260"/>
            <a:ext cx="12317129" cy="426652"/>
          </a:xfrm>
        </p:spPr>
        <p:txBody>
          <a:bodyPr>
            <a:noAutofit/>
          </a:bodyPr>
          <a:lstStyle/>
          <a:p>
            <a:pPr marL="0" indent="0">
              <a:buNone/>
            </a:pPr>
            <a:r>
              <a:rPr lang="en-US" sz="4000" dirty="0"/>
              <a:t>Continuous Trading &amp; Balancing </a:t>
            </a:r>
            <a:endParaRPr lang="en-NL" sz="4000" dirty="0"/>
          </a:p>
        </p:txBody>
      </p:sp>
      <p:sp>
        <p:nvSpPr>
          <p:cNvPr id="10" name="Text Placeholder 6">
            <a:extLst>
              <a:ext uri="{FF2B5EF4-FFF2-40B4-BE49-F238E27FC236}">
                <a16:creationId xmlns:a16="http://schemas.microsoft.com/office/drawing/2014/main" id="{495EEF45-761D-D854-C48F-FDBE028B2361}"/>
              </a:ext>
            </a:extLst>
          </p:cNvPr>
          <p:cNvSpPr txBox="1">
            <a:spLocks/>
          </p:cNvSpPr>
          <p:nvPr/>
        </p:nvSpPr>
        <p:spPr>
          <a:xfrm>
            <a:off x="6134326" y="11613764"/>
            <a:ext cx="7031736" cy="707310"/>
          </a:xfrm>
          <a:prstGeom prst="rect">
            <a:avLst/>
          </a:prstGeom>
          <a:noFill/>
        </p:spPr>
        <p:txBody>
          <a:bodyPr vert="horz" wrap="square" lIns="91440" tIns="45720" rIns="91440" bIns="45720" rtlCol="0" anchor="t">
            <a:sp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2000" b="0" i="0" kern="1200">
                <a:solidFill>
                  <a:schemeClr val="tx1"/>
                </a:solidFill>
                <a:latin typeface="Haffer"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Haffer"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Haffer"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Haffer"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Haffer"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t>Forecasting Intraday Markets</a:t>
            </a:r>
            <a:endParaRPr lang="en-NL" sz="4000" dirty="0"/>
          </a:p>
        </p:txBody>
      </p:sp>
    </p:spTree>
    <p:extLst>
      <p:ext uri="{BB962C8B-B14F-4D97-AF65-F5344CB8AC3E}">
        <p14:creationId xmlns:p14="http://schemas.microsoft.com/office/powerpoint/2010/main" val="3813352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20E74B-9BBA-F894-8A15-008BE48BB15E}"/>
              </a:ext>
            </a:extLst>
          </p:cNvPr>
          <p:cNvSpPr>
            <a:spLocks noGrp="1"/>
          </p:cNvSpPr>
          <p:nvPr>
            <p:ph type="title"/>
          </p:nvPr>
        </p:nvSpPr>
        <p:spPr>
          <a:xfrm>
            <a:off x="537007" y="788897"/>
            <a:ext cx="12276168" cy="923330"/>
          </a:xfrm>
        </p:spPr>
        <p:txBody>
          <a:bodyPr/>
          <a:lstStyle/>
          <a:p>
            <a:r>
              <a:rPr lang="en-US" dirty="0"/>
              <a:t>Rebalancing Hourly Profiles </a:t>
            </a:r>
            <a:endParaRPr lang="en-NL" dirty="0"/>
          </a:p>
        </p:txBody>
      </p:sp>
      <p:sp>
        <p:nvSpPr>
          <p:cNvPr id="8" name="TextBox 7">
            <a:extLst>
              <a:ext uri="{FF2B5EF4-FFF2-40B4-BE49-F238E27FC236}">
                <a16:creationId xmlns:a16="http://schemas.microsoft.com/office/drawing/2014/main" id="{B26CC946-C894-234E-FB99-AF8E8DE91ED4}"/>
              </a:ext>
            </a:extLst>
          </p:cNvPr>
          <p:cNvSpPr txBox="1"/>
          <p:nvPr/>
        </p:nvSpPr>
        <p:spPr>
          <a:xfrm>
            <a:off x="791649" y="2794524"/>
            <a:ext cx="19348299" cy="8494633"/>
          </a:xfrm>
          <a:prstGeom prst="rect">
            <a:avLst/>
          </a:prstGeom>
          <a:noFill/>
        </p:spPr>
        <p:txBody>
          <a:bodyPr wrap="square" rtlCol="0">
            <a:spAutoFit/>
          </a:bodyPr>
          <a:lstStyle/>
          <a:p>
            <a:pPr marL="685800" indent="-685800">
              <a:buFont typeface="Arial" panose="020B0604020202020204" pitchFamily="34" charset="0"/>
              <a:buChar char="•"/>
            </a:pPr>
            <a:r>
              <a:rPr lang="en-US" sz="4000" dirty="0">
                <a:solidFill>
                  <a:schemeClr val="tx1"/>
                </a:solidFill>
              </a:rPr>
              <a:t>As the Day Ahead auction clears in hourly blocks, some shaping needs to be done afterwards to ‘convert’ positions to ‘market resolution’ of 15 </a:t>
            </a:r>
            <a:r>
              <a:rPr lang="en-US" sz="4000" dirty="0" err="1">
                <a:solidFill>
                  <a:schemeClr val="tx1"/>
                </a:solidFill>
              </a:rPr>
              <a:t>mminute</a:t>
            </a:r>
            <a:r>
              <a:rPr lang="en-US" sz="4000" dirty="0">
                <a:solidFill>
                  <a:schemeClr val="tx1"/>
                </a:solidFill>
              </a:rPr>
              <a:t> periods.</a:t>
            </a:r>
          </a:p>
          <a:p>
            <a:pPr marL="685800" indent="-685800">
              <a:buFont typeface="Arial" panose="020B0604020202020204" pitchFamily="34" charset="0"/>
              <a:buChar char="•"/>
            </a:pPr>
            <a:r>
              <a:rPr lang="en-US" sz="4000" dirty="0">
                <a:solidFill>
                  <a:schemeClr val="tx1"/>
                </a:solidFill>
              </a:rPr>
              <a:t>The deltas we see on the IDA 1 auction versus the hourly averages, tell us what the market sees as the progression of volume and price over the different periods of the day.</a:t>
            </a:r>
          </a:p>
          <a:p>
            <a:pPr marL="685800" indent="-685800">
              <a:buFont typeface="Arial" panose="020B0604020202020204" pitchFamily="34" charset="0"/>
              <a:buChar char="•"/>
            </a:pPr>
            <a:r>
              <a:rPr lang="en-US" sz="4000" dirty="0">
                <a:solidFill>
                  <a:schemeClr val="tx1"/>
                </a:solidFill>
              </a:rPr>
              <a:t>Counterintuitive deltas point at sharp ramps of renewables or demand, vs fossil fuel generation.</a:t>
            </a:r>
          </a:p>
          <a:p>
            <a:pPr marL="685800" indent="-685800">
              <a:buFont typeface="Arial" panose="020B0604020202020204" pitchFamily="34" charset="0"/>
              <a:buChar char="•"/>
            </a:pPr>
            <a:r>
              <a:rPr lang="en-US" sz="4000" dirty="0">
                <a:solidFill>
                  <a:schemeClr val="tx1"/>
                </a:solidFill>
              </a:rPr>
              <a:t>Exaggerated deltas point towards a high sensitivity and should be a warning to watch those periods on the continuous intraday market.</a:t>
            </a:r>
          </a:p>
          <a:p>
            <a:pPr marL="685800" indent="-685800">
              <a:buFont typeface="Arial" panose="020B0604020202020204" pitchFamily="34" charset="0"/>
              <a:buChar char="•"/>
            </a:pPr>
            <a:endParaRPr lang="en-US" sz="4000" dirty="0">
              <a:solidFill>
                <a:schemeClr val="tx1"/>
              </a:solidFill>
            </a:endParaRPr>
          </a:p>
        </p:txBody>
      </p:sp>
    </p:spTree>
    <p:extLst>
      <p:ext uri="{BB962C8B-B14F-4D97-AF65-F5344CB8AC3E}">
        <p14:creationId xmlns:p14="http://schemas.microsoft.com/office/powerpoint/2010/main" val="2442622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20E74B-9BBA-F894-8A15-008BE48BB15E}"/>
              </a:ext>
            </a:extLst>
          </p:cNvPr>
          <p:cNvSpPr>
            <a:spLocks noGrp="1"/>
          </p:cNvSpPr>
          <p:nvPr>
            <p:ph type="title"/>
          </p:nvPr>
        </p:nvSpPr>
        <p:spPr>
          <a:xfrm>
            <a:off x="537007" y="788897"/>
            <a:ext cx="12276168" cy="1754326"/>
          </a:xfrm>
        </p:spPr>
        <p:txBody>
          <a:bodyPr/>
          <a:lstStyle/>
          <a:p>
            <a:r>
              <a:rPr lang="en-US" dirty="0"/>
              <a:t>Rebalancing to quarter hours</a:t>
            </a:r>
            <a:endParaRPr lang="en-NL" dirty="0"/>
          </a:p>
        </p:txBody>
      </p:sp>
      <p:sp>
        <p:nvSpPr>
          <p:cNvPr id="8" name="TextBox 7">
            <a:extLst>
              <a:ext uri="{FF2B5EF4-FFF2-40B4-BE49-F238E27FC236}">
                <a16:creationId xmlns:a16="http://schemas.microsoft.com/office/drawing/2014/main" id="{B26CC946-C894-234E-FB99-AF8E8DE91ED4}"/>
              </a:ext>
            </a:extLst>
          </p:cNvPr>
          <p:cNvSpPr txBox="1"/>
          <p:nvPr/>
        </p:nvSpPr>
        <p:spPr>
          <a:xfrm>
            <a:off x="537007" y="1833825"/>
            <a:ext cx="7043406" cy="11241539"/>
          </a:xfrm>
          <a:prstGeom prst="rect">
            <a:avLst/>
          </a:prstGeom>
          <a:noFill/>
        </p:spPr>
        <p:txBody>
          <a:bodyPr wrap="square" rtlCol="0">
            <a:spAutoFit/>
          </a:bodyPr>
          <a:lstStyle/>
          <a:p>
            <a:pPr marL="685800" indent="-685800">
              <a:buFont typeface="Arial" panose="020B0604020202020204" pitchFamily="34" charset="0"/>
              <a:buChar char="•"/>
            </a:pPr>
            <a:r>
              <a:rPr lang="en-US" sz="4000" dirty="0">
                <a:solidFill>
                  <a:schemeClr val="tx1"/>
                </a:solidFill>
              </a:rPr>
              <a:t>Intraday auctions are the first opportunity to rebalance portfolios to quarter hourly profiles</a:t>
            </a:r>
          </a:p>
          <a:p>
            <a:pPr marL="685800" indent="-685800">
              <a:buFont typeface="Arial" panose="020B0604020202020204" pitchFamily="34" charset="0"/>
              <a:buChar char="•"/>
            </a:pPr>
            <a:r>
              <a:rPr lang="en-US" sz="4000" dirty="0">
                <a:solidFill>
                  <a:schemeClr val="tx1"/>
                </a:solidFill>
              </a:rPr>
              <a:t>This rebalancing, splits hourly profiles into fractions, in function of solar, renewables, demand and other factors</a:t>
            </a:r>
          </a:p>
          <a:p>
            <a:pPr marL="685800" indent="-685800">
              <a:buFont typeface="Arial" panose="020B0604020202020204" pitchFamily="34" charset="0"/>
              <a:buChar char="•"/>
            </a:pPr>
            <a:r>
              <a:rPr lang="en-US" sz="4000" dirty="0">
                <a:solidFill>
                  <a:schemeClr val="tx1"/>
                </a:solidFill>
              </a:rPr>
              <a:t>The first intraday auction deals with this profiling whereas IDA 2 and IDA 3 deal with forecast deviations</a:t>
            </a:r>
          </a:p>
          <a:p>
            <a:pPr marL="685800" indent="-685800">
              <a:buFont typeface="Arial" panose="020B0604020202020204" pitchFamily="34" charset="0"/>
              <a:buChar char="•"/>
            </a:pPr>
            <a:r>
              <a:rPr lang="en-US" sz="4000" dirty="0">
                <a:solidFill>
                  <a:schemeClr val="tx1"/>
                </a:solidFill>
              </a:rPr>
              <a:t>The charts shows average profiles, deviations will stand out!</a:t>
            </a:r>
          </a:p>
        </p:txBody>
      </p:sp>
      <p:pic>
        <p:nvPicPr>
          <p:cNvPr id="10" name="Picture 9">
            <a:extLst>
              <a:ext uri="{FF2B5EF4-FFF2-40B4-BE49-F238E27FC236}">
                <a16:creationId xmlns:a16="http://schemas.microsoft.com/office/drawing/2014/main" id="{B52E4BC8-67CE-E6B7-E6AB-C6B0C8E1DEAB}"/>
              </a:ext>
            </a:extLst>
          </p:cNvPr>
          <p:cNvPicPr>
            <a:picLocks noChangeAspect="1"/>
          </p:cNvPicPr>
          <p:nvPr/>
        </p:nvPicPr>
        <p:blipFill>
          <a:blip r:embed="rId2"/>
          <a:stretch>
            <a:fillRect/>
          </a:stretch>
        </p:blipFill>
        <p:spPr>
          <a:xfrm>
            <a:off x="7580413" y="1666060"/>
            <a:ext cx="16659225" cy="5964849"/>
          </a:xfrm>
          <a:prstGeom prst="rect">
            <a:avLst/>
          </a:prstGeom>
        </p:spPr>
      </p:pic>
      <p:pic>
        <p:nvPicPr>
          <p:cNvPr id="1026" name="Picture 2">
            <a:extLst>
              <a:ext uri="{FF2B5EF4-FFF2-40B4-BE49-F238E27FC236}">
                <a16:creationId xmlns:a16="http://schemas.microsoft.com/office/drawing/2014/main" id="{4FCBDB2E-EF96-77E0-6F54-49A2C389D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0413" y="7630909"/>
            <a:ext cx="16659225" cy="56388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43751D5-2505-FB7B-027E-672B9D7A6533}"/>
              </a:ext>
            </a:extLst>
          </p:cNvPr>
          <p:cNvSpPr txBox="1"/>
          <p:nvPr/>
        </p:nvSpPr>
        <p:spPr>
          <a:xfrm>
            <a:off x="10521387" y="2663256"/>
            <a:ext cx="9087744" cy="757130"/>
          </a:xfrm>
          <a:prstGeom prst="rect">
            <a:avLst/>
          </a:prstGeom>
          <a:noFill/>
        </p:spPr>
        <p:txBody>
          <a:bodyPr wrap="none" rtlCol="0">
            <a:spAutoFit/>
          </a:bodyPr>
          <a:lstStyle/>
          <a:p>
            <a:r>
              <a:rPr lang="en-US" dirty="0"/>
              <a:t>Volume Delta vs Hourly Average</a:t>
            </a:r>
            <a:endParaRPr lang="en-NL" dirty="0"/>
          </a:p>
        </p:txBody>
      </p:sp>
      <p:sp>
        <p:nvSpPr>
          <p:cNvPr id="12" name="TextBox 11">
            <a:extLst>
              <a:ext uri="{FF2B5EF4-FFF2-40B4-BE49-F238E27FC236}">
                <a16:creationId xmlns:a16="http://schemas.microsoft.com/office/drawing/2014/main" id="{77ED8754-453F-D9C7-BA60-9BF5ED247885}"/>
              </a:ext>
            </a:extLst>
          </p:cNvPr>
          <p:cNvSpPr txBox="1"/>
          <p:nvPr/>
        </p:nvSpPr>
        <p:spPr>
          <a:xfrm>
            <a:off x="9724663" y="8129507"/>
            <a:ext cx="8744702" cy="757130"/>
          </a:xfrm>
          <a:prstGeom prst="rect">
            <a:avLst/>
          </a:prstGeom>
          <a:noFill/>
        </p:spPr>
        <p:txBody>
          <a:bodyPr wrap="none" rtlCol="0">
            <a:spAutoFit/>
          </a:bodyPr>
          <a:lstStyle/>
          <a:p>
            <a:r>
              <a:rPr lang="en-US" dirty="0"/>
              <a:t>Price Delta IDA1 vs Day Ahead</a:t>
            </a:r>
            <a:endParaRPr lang="en-NL" dirty="0"/>
          </a:p>
        </p:txBody>
      </p:sp>
      <p:sp>
        <p:nvSpPr>
          <p:cNvPr id="13" name="TextBox 12">
            <a:extLst>
              <a:ext uri="{FF2B5EF4-FFF2-40B4-BE49-F238E27FC236}">
                <a16:creationId xmlns:a16="http://schemas.microsoft.com/office/drawing/2014/main" id="{0F73A33B-70CD-BA0B-75E4-FF0FCD364319}"/>
              </a:ext>
            </a:extLst>
          </p:cNvPr>
          <p:cNvSpPr txBox="1"/>
          <p:nvPr/>
        </p:nvSpPr>
        <p:spPr>
          <a:xfrm rot="16200000">
            <a:off x="7317863" y="11458551"/>
            <a:ext cx="1313180" cy="341632"/>
          </a:xfrm>
          <a:prstGeom prst="rect">
            <a:avLst/>
          </a:prstGeom>
          <a:noFill/>
        </p:spPr>
        <p:txBody>
          <a:bodyPr wrap="none" rtlCol="0">
            <a:spAutoFit/>
          </a:bodyPr>
          <a:lstStyle/>
          <a:p>
            <a:r>
              <a:rPr lang="en-US" sz="1800" dirty="0">
                <a:solidFill>
                  <a:schemeClr val="bg1">
                    <a:lumMod val="75000"/>
                    <a:lumOff val="25000"/>
                  </a:schemeClr>
                </a:solidFill>
              </a:rPr>
              <a:t>Price Delta</a:t>
            </a:r>
            <a:endParaRPr lang="en-NL" sz="1800" dirty="0">
              <a:solidFill>
                <a:schemeClr val="bg1">
                  <a:lumMod val="75000"/>
                  <a:lumOff val="25000"/>
                </a:schemeClr>
              </a:solidFill>
            </a:endParaRPr>
          </a:p>
        </p:txBody>
      </p:sp>
      <p:sp>
        <p:nvSpPr>
          <p:cNvPr id="14" name="TextBox 13">
            <a:extLst>
              <a:ext uri="{FF2B5EF4-FFF2-40B4-BE49-F238E27FC236}">
                <a16:creationId xmlns:a16="http://schemas.microsoft.com/office/drawing/2014/main" id="{8BCADC90-5A02-DAB7-CE46-81253706D878}"/>
              </a:ext>
            </a:extLst>
          </p:cNvPr>
          <p:cNvSpPr txBox="1"/>
          <p:nvPr/>
        </p:nvSpPr>
        <p:spPr>
          <a:xfrm rot="16200000">
            <a:off x="7189623" y="5806608"/>
            <a:ext cx="1569660" cy="341632"/>
          </a:xfrm>
          <a:prstGeom prst="rect">
            <a:avLst/>
          </a:prstGeom>
          <a:noFill/>
        </p:spPr>
        <p:txBody>
          <a:bodyPr wrap="none" rtlCol="0">
            <a:spAutoFit/>
          </a:bodyPr>
          <a:lstStyle/>
          <a:p>
            <a:r>
              <a:rPr lang="en-US" sz="1800" dirty="0">
                <a:solidFill>
                  <a:schemeClr val="bg1">
                    <a:lumMod val="75000"/>
                    <a:lumOff val="25000"/>
                  </a:schemeClr>
                </a:solidFill>
              </a:rPr>
              <a:t>Volume Delta</a:t>
            </a:r>
            <a:endParaRPr lang="en-NL" sz="1800" dirty="0">
              <a:solidFill>
                <a:schemeClr val="bg1">
                  <a:lumMod val="75000"/>
                  <a:lumOff val="25000"/>
                </a:schemeClr>
              </a:solidFill>
            </a:endParaRPr>
          </a:p>
        </p:txBody>
      </p:sp>
    </p:spTree>
    <p:extLst>
      <p:ext uri="{BB962C8B-B14F-4D97-AF65-F5344CB8AC3E}">
        <p14:creationId xmlns:p14="http://schemas.microsoft.com/office/powerpoint/2010/main" val="3619877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32DF66-88FB-BC09-DD1C-BACE3DF7252C}"/>
              </a:ext>
            </a:extLst>
          </p:cNvPr>
          <p:cNvSpPr>
            <a:spLocks noGrp="1"/>
          </p:cNvSpPr>
          <p:nvPr>
            <p:ph type="title"/>
          </p:nvPr>
        </p:nvSpPr>
        <p:spPr/>
        <p:txBody>
          <a:bodyPr/>
          <a:lstStyle/>
          <a:p>
            <a:r>
              <a:rPr lang="en-US" dirty="0"/>
              <a:t>Feedback Loops:  </a:t>
            </a:r>
            <a:br>
              <a:rPr lang="en-US" dirty="0"/>
            </a:br>
            <a:r>
              <a:rPr lang="en-US" dirty="0"/>
              <a:t>Delta Tracking</a:t>
            </a:r>
            <a:endParaRPr lang="en-NL" dirty="0"/>
          </a:p>
        </p:txBody>
      </p:sp>
    </p:spTree>
    <p:extLst>
      <p:ext uri="{BB962C8B-B14F-4D97-AF65-F5344CB8AC3E}">
        <p14:creationId xmlns:p14="http://schemas.microsoft.com/office/powerpoint/2010/main" val="3762912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BF00-4715-705D-792E-9ED94561F58B}"/>
              </a:ext>
            </a:extLst>
          </p:cNvPr>
          <p:cNvSpPr>
            <a:spLocks noGrp="1"/>
          </p:cNvSpPr>
          <p:nvPr>
            <p:ph type="title"/>
          </p:nvPr>
        </p:nvSpPr>
        <p:spPr/>
        <p:txBody>
          <a:bodyPr/>
          <a:lstStyle/>
          <a:p>
            <a:r>
              <a:rPr lang="en-US" dirty="0"/>
              <a:t>Delta Tracking</a:t>
            </a:r>
            <a:endParaRPr lang="en-NL" dirty="0"/>
          </a:p>
        </p:txBody>
      </p:sp>
      <p:sp>
        <p:nvSpPr>
          <p:cNvPr id="3" name="TextBox 2">
            <a:extLst>
              <a:ext uri="{FF2B5EF4-FFF2-40B4-BE49-F238E27FC236}">
                <a16:creationId xmlns:a16="http://schemas.microsoft.com/office/drawing/2014/main" id="{094EEDD1-9A34-8825-3D4F-5747A57063AC}"/>
              </a:ext>
            </a:extLst>
          </p:cNvPr>
          <p:cNvSpPr txBox="1"/>
          <p:nvPr/>
        </p:nvSpPr>
        <p:spPr>
          <a:xfrm>
            <a:off x="681313" y="2683685"/>
            <a:ext cx="13091837" cy="10378226"/>
          </a:xfrm>
          <a:prstGeom prst="rect">
            <a:avLst/>
          </a:prstGeom>
          <a:noFill/>
        </p:spPr>
        <p:txBody>
          <a:bodyPr wrap="square" rtlCol="0">
            <a:spAutoFit/>
          </a:bodyPr>
          <a:lstStyle/>
          <a:p>
            <a:pPr marL="685800" indent="-685800">
              <a:buFont typeface="Arial" panose="020B0604020202020204" pitchFamily="34" charset="0"/>
              <a:buChar char="•"/>
            </a:pPr>
            <a:r>
              <a:rPr lang="en-US" dirty="0">
                <a:solidFill>
                  <a:schemeClr val="tx1"/>
                </a:solidFill>
              </a:rPr>
              <a:t>Weather models run every 6 hours, but renewable generation is no longer just dependent on weather. </a:t>
            </a:r>
          </a:p>
          <a:p>
            <a:pPr marL="685800" indent="-685800">
              <a:buFont typeface="Arial" panose="020B0604020202020204" pitchFamily="34" charset="0"/>
              <a:buChar char="•"/>
            </a:pPr>
            <a:r>
              <a:rPr lang="en-US" dirty="0">
                <a:solidFill>
                  <a:schemeClr val="tx1"/>
                </a:solidFill>
              </a:rPr>
              <a:t>Transmission issues, price sensitive bidding, affect generation profiles</a:t>
            </a:r>
          </a:p>
          <a:p>
            <a:pPr marL="685800" indent="-685800">
              <a:buFont typeface="Arial" panose="020B0604020202020204" pitchFamily="34" charset="0"/>
              <a:buChar char="•"/>
            </a:pPr>
            <a:r>
              <a:rPr lang="en-US" dirty="0">
                <a:solidFill>
                  <a:schemeClr val="tx1"/>
                </a:solidFill>
              </a:rPr>
              <a:t>Monitoring the measured values for demand, solar, wind as a feedback to forecasts.</a:t>
            </a:r>
          </a:p>
          <a:p>
            <a:pPr marL="685800" lvl="1" indent="-685800">
              <a:buFont typeface="Arial" panose="020B0604020202020204" pitchFamily="34" charset="0"/>
              <a:buChar char="•"/>
            </a:pPr>
            <a:r>
              <a:rPr lang="en-US" dirty="0">
                <a:solidFill>
                  <a:schemeClr val="tx1"/>
                </a:solidFill>
              </a:rPr>
              <a:t>It is key to understand if a deviation as a “level” delta, a “timing” delta.</a:t>
            </a:r>
          </a:p>
          <a:p>
            <a:pPr marL="685800" indent="-685800">
              <a:buFont typeface="Arial" panose="020B0604020202020204" pitchFamily="34" charset="0"/>
              <a:buChar char="•"/>
            </a:pPr>
            <a:r>
              <a:rPr lang="en-US" dirty="0">
                <a:solidFill>
                  <a:schemeClr val="tx1"/>
                </a:solidFill>
              </a:rPr>
              <a:t>Montel Analytics uses ML models to determine cause and potential evolution in the next hours to help you make sense.</a:t>
            </a:r>
            <a:endParaRPr lang="en-NL" dirty="0">
              <a:solidFill>
                <a:schemeClr val="tx1"/>
              </a:solidFill>
            </a:endParaRPr>
          </a:p>
        </p:txBody>
      </p:sp>
      <p:pic>
        <p:nvPicPr>
          <p:cNvPr id="5" name="Picture 4">
            <a:extLst>
              <a:ext uri="{FF2B5EF4-FFF2-40B4-BE49-F238E27FC236}">
                <a16:creationId xmlns:a16="http://schemas.microsoft.com/office/drawing/2014/main" id="{1B8AE2C9-5548-275A-46D2-E39F3A1E5FA1}"/>
              </a:ext>
            </a:extLst>
          </p:cNvPr>
          <p:cNvPicPr>
            <a:picLocks noChangeAspect="1"/>
          </p:cNvPicPr>
          <p:nvPr/>
        </p:nvPicPr>
        <p:blipFill>
          <a:blip r:embed="rId2"/>
          <a:stretch>
            <a:fillRect/>
          </a:stretch>
        </p:blipFill>
        <p:spPr>
          <a:xfrm>
            <a:off x="14624031" y="2683685"/>
            <a:ext cx="9535856" cy="6087325"/>
          </a:xfrm>
          <a:prstGeom prst="rect">
            <a:avLst/>
          </a:prstGeom>
        </p:spPr>
      </p:pic>
      <p:sp>
        <p:nvSpPr>
          <p:cNvPr id="6" name="TextBox 5">
            <a:extLst>
              <a:ext uri="{FF2B5EF4-FFF2-40B4-BE49-F238E27FC236}">
                <a16:creationId xmlns:a16="http://schemas.microsoft.com/office/drawing/2014/main" id="{BEED78B6-20CC-FABE-97FA-E55753024C0A}"/>
              </a:ext>
            </a:extLst>
          </p:cNvPr>
          <p:cNvSpPr txBox="1"/>
          <p:nvPr/>
        </p:nvSpPr>
        <p:spPr>
          <a:xfrm>
            <a:off x="21564600" y="6377869"/>
            <a:ext cx="2420856" cy="480131"/>
          </a:xfrm>
          <a:prstGeom prst="rect">
            <a:avLst/>
          </a:prstGeom>
          <a:noFill/>
        </p:spPr>
        <p:txBody>
          <a:bodyPr wrap="none" rtlCol="0">
            <a:spAutoFit/>
          </a:bodyPr>
          <a:lstStyle/>
          <a:p>
            <a:r>
              <a:rPr lang="en-US" sz="2800" dirty="0">
                <a:solidFill>
                  <a:srgbClr val="0070C0"/>
                </a:solidFill>
              </a:rPr>
              <a:t>TSO Forecast</a:t>
            </a:r>
            <a:endParaRPr lang="en-NL" sz="2800" dirty="0">
              <a:solidFill>
                <a:srgbClr val="0070C0"/>
              </a:solidFill>
            </a:endParaRPr>
          </a:p>
        </p:txBody>
      </p:sp>
      <p:sp>
        <p:nvSpPr>
          <p:cNvPr id="7" name="TextBox 6">
            <a:extLst>
              <a:ext uri="{FF2B5EF4-FFF2-40B4-BE49-F238E27FC236}">
                <a16:creationId xmlns:a16="http://schemas.microsoft.com/office/drawing/2014/main" id="{7FFDCC80-3763-3B2C-6CE7-50BDBCF49578}"/>
              </a:ext>
            </a:extLst>
          </p:cNvPr>
          <p:cNvSpPr txBox="1"/>
          <p:nvPr/>
        </p:nvSpPr>
        <p:spPr>
          <a:xfrm>
            <a:off x="21281831" y="7160975"/>
            <a:ext cx="2763898" cy="480131"/>
          </a:xfrm>
          <a:prstGeom prst="rect">
            <a:avLst/>
          </a:prstGeom>
          <a:noFill/>
        </p:spPr>
        <p:txBody>
          <a:bodyPr wrap="none" rtlCol="0">
            <a:spAutoFit/>
          </a:bodyPr>
          <a:lstStyle/>
          <a:p>
            <a:r>
              <a:rPr lang="en-US" sz="2800" dirty="0">
                <a:solidFill>
                  <a:srgbClr val="00B050"/>
                </a:solidFill>
              </a:rPr>
              <a:t>Montel Forecast</a:t>
            </a:r>
            <a:endParaRPr lang="en-NL" sz="2800" dirty="0">
              <a:solidFill>
                <a:srgbClr val="00B050"/>
              </a:solidFill>
            </a:endParaRPr>
          </a:p>
        </p:txBody>
      </p:sp>
      <p:cxnSp>
        <p:nvCxnSpPr>
          <p:cNvPr id="9" name="Straight Arrow Connector 8">
            <a:extLst>
              <a:ext uri="{FF2B5EF4-FFF2-40B4-BE49-F238E27FC236}">
                <a16:creationId xmlns:a16="http://schemas.microsoft.com/office/drawing/2014/main" id="{29693705-6787-27F8-D5B6-E386173481E7}"/>
              </a:ext>
            </a:extLst>
          </p:cNvPr>
          <p:cNvCxnSpPr/>
          <p:nvPr/>
        </p:nvCxnSpPr>
        <p:spPr>
          <a:xfrm flipH="1">
            <a:off x="20862731" y="7401040"/>
            <a:ext cx="419100" cy="0"/>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80D3CC16-93E4-3D75-0AE1-D9C86528B144}"/>
              </a:ext>
            </a:extLst>
          </p:cNvPr>
          <p:cNvCxnSpPr>
            <a:cxnSpLocks/>
          </p:cNvCxnSpPr>
          <p:nvPr/>
        </p:nvCxnSpPr>
        <p:spPr>
          <a:xfrm flipH="1">
            <a:off x="20593050" y="6617934"/>
            <a:ext cx="971550" cy="240066"/>
          </a:xfrm>
          <a:prstGeom prst="straightConnector1">
            <a:avLst/>
          </a:prstGeom>
          <a:ln w="38100">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93B4E9FE-4693-2FFC-4162-33B77E2A302D}"/>
              </a:ext>
            </a:extLst>
          </p:cNvPr>
          <p:cNvSpPr txBox="1"/>
          <p:nvPr/>
        </p:nvSpPr>
        <p:spPr>
          <a:xfrm>
            <a:off x="18800702" y="3597354"/>
            <a:ext cx="3462807" cy="480131"/>
          </a:xfrm>
          <a:prstGeom prst="rect">
            <a:avLst/>
          </a:prstGeom>
          <a:noFill/>
        </p:spPr>
        <p:txBody>
          <a:bodyPr wrap="none" rtlCol="0">
            <a:spAutoFit/>
          </a:bodyPr>
          <a:lstStyle/>
          <a:p>
            <a:r>
              <a:rPr lang="en-US" sz="2800" dirty="0">
                <a:solidFill>
                  <a:schemeClr val="tx1"/>
                </a:solidFill>
              </a:rPr>
              <a:t>Day Ahead Forecast</a:t>
            </a:r>
            <a:endParaRPr lang="en-NL" sz="2800" dirty="0">
              <a:solidFill>
                <a:schemeClr val="tx1"/>
              </a:solidFill>
            </a:endParaRPr>
          </a:p>
        </p:txBody>
      </p:sp>
      <p:cxnSp>
        <p:nvCxnSpPr>
          <p:cNvPr id="14" name="Straight Arrow Connector 13">
            <a:extLst>
              <a:ext uri="{FF2B5EF4-FFF2-40B4-BE49-F238E27FC236}">
                <a16:creationId xmlns:a16="http://schemas.microsoft.com/office/drawing/2014/main" id="{7C41FD34-CEF9-6823-C5FD-E09610D5F007}"/>
              </a:ext>
            </a:extLst>
          </p:cNvPr>
          <p:cNvCxnSpPr>
            <a:cxnSpLocks/>
          </p:cNvCxnSpPr>
          <p:nvPr/>
        </p:nvCxnSpPr>
        <p:spPr>
          <a:xfrm>
            <a:off x="20532105" y="4077485"/>
            <a:ext cx="0" cy="1008865"/>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5613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E2C2C2-61B4-5D40-DA69-73512A8C6169}"/>
              </a:ext>
            </a:extLst>
          </p:cNvPr>
          <p:cNvSpPr>
            <a:spLocks noGrp="1"/>
          </p:cNvSpPr>
          <p:nvPr>
            <p:ph type="title"/>
          </p:nvPr>
        </p:nvSpPr>
        <p:spPr/>
        <p:txBody>
          <a:bodyPr/>
          <a:lstStyle/>
          <a:p>
            <a:r>
              <a:rPr lang="en-US" dirty="0"/>
              <a:t>Feedback Loops: </a:t>
            </a:r>
            <a:br>
              <a:rPr lang="en-US" dirty="0"/>
            </a:br>
            <a:r>
              <a:rPr lang="en-US" dirty="0"/>
              <a:t>Real Time Market</a:t>
            </a:r>
            <a:endParaRPr lang="en-NL" dirty="0"/>
          </a:p>
        </p:txBody>
      </p:sp>
    </p:spTree>
    <p:extLst>
      <p:ext uri="{BB962C8B-B14F-4D97-AF65-F5344CB8AC3E}">
        <p14:creationId xmlns:p14="http://schemas.microsoft.com/office/powerpoint/2010/main" val="1845972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E2C2C2-61B4-5D40-DA69-73512A8C6169}"/>
              </a:ext>
            </a:extLst>
          </p:cNvPr>
          <p:cNvSpPr>
            <a:spLocks noGrp="1"/>
          </p:cNvSpPr>
          <p:nvPr>
            <p:ph type="title"/>
          </p:nvPr>
        </p:nvSpPr>
        <p:spPr>
          <a:xfrm>
            <a:off x="537007" y="788897"/>
            <a:ext cx="11130274" cy="1754326"/>
          </a:xfrm>
        </p:spPr>
        <p:txBody>
          <a:bodyPr/>
          <a:lstStyle/>
          <a:p>
            <a:r>
              <a:rPr lang="en-US" dirty="0"/>
              <a:t>Feedback Loops: </a:t>
            </a:r>
            <a:br>
              <a:rPr lang="en-US" dirty="0"/>
            </a:br>
            <a:r>
              <a:rPr lang="en-US" dirty="0"/>
              <a:t>Continuous Market</a:t>
            </a:r>
            <a:endParaRPr lang="en-NL" dirty="0"/>
          </a:p>
        </p:txBody>
      </p:sp>
      <p:sp>
        <p:nvSpPr>
          <p:cNvPr id="2" name="TextBox 1">
            <a:extLst>
              <a:ext uri="{FF2B5EF4-FFF2-40B4-BE49-F238E27FC236}">
                <a16:creationId xmlns:a16="http://schemas.microsoft.com/office/drawing/2014/main" id="{9E6D2165-A983-4098-4EE7-1E56121C661F}"/>
              </a:ext>
            </a:extLst>
          </p:cNvPr>
          <p:cNvSpPr txBox="1"/>
          <p:nvPr/>
        </p:nvSpPr>
        <p:spPr>
          <a:xfrm>
            <a:off x="537006" y="4321985"/>
            <a:ext cx="13091837" cy="7806753"/>
          </a:xfrm>
          <a:prstGeom prst="rect">
            <a:avLst/>
          </a:prstGeom>
          <a:noFill/>
        </p:spPr>
        <p:txBody>
          <a:bodyPr wrap="square" rtlCol="0">
            <a:spAutoFit/>
          </a:bodyPr>
          <a:lstStyle/>
          <a:p>
            <a:pPr marL="685800" indent="-685800">
              <a:buFont typeface="Arial" panose="020B0604020202020204" pitchFamily="34" charset="0"/>
              <a:buChar char="•"/>
            </a:pPr>
            <a:r>
              <a:rPr lang="en-US" dirty="0">
                <a:solidFill>
                  <a:schemeClr val="tx1"/>
                </a:solidFill>
              </a:rPr>
              <a:t>In real-time, the continuous market and the information around the balancing market becomes more important</a:t>
            </a:r>
          </a:p>
          <a:p>
            <a:pPr marL="685800" indent="-685800">
              <a:buFont typeface="Arial" panose="020B0604020202020204" pitchFamily="34" charset="0"/>
              <a:buChar char="•"/>
            </a:pPr>
            <a:r>
              <a:rPr lang="en-US" dirty="0">
                <a:solidFill>
                  <a:schemeClr val="tx1"/>
                </a:solidFill>
              </a:rPr>
              <a:t>Looking at the hourly and quarter hourly trade evolution you get an idea of sentiment and liquidity</a:t>
            </a:r>
          </a:p>
          <a:p>
            <a:pPr marL="685800" indent="-685800">
              <a:buFont typeface="Arial" panose="020B0604020202020204" pitchFamily="34" charset="0"/>
              <a:buChar char="•"/>
            </a:pPr>
            <a:r>
              <a:rPr lang="en-US" dirty="0">
                <a:solidFill>
                  <a:schemeClr val="tx1"/>
                </a:solidFill>
              </a:rPr>
              <a:t>Zooming in to period-level, allows you to see more details and assess volatility and risk</a:t>
            </a:r>
          </a:p>
          <a:p>
            <a:pPr marL="685800" indent="-685800">
              <a:buFont typeface="Arial" panose="020B0604020202020204" pitchFamily="34" charset="0"/>
              <a:buChar char="•"/>
            </a:pPr>
            <a:endParaRPr lang="en-US" dirty="0">
              <a:solidFill>
                <a:schemeClr val="tx1"/>
              </a:solidFill>
            </a:endParaRPr>
          </a:p>
        </p:txBody>
      </p:sp>
      <p:pic>
        <p:nvPicPr>
          <p:cNvPr id="5" name="Picture 4">
            <a:extLst>
              <a:ext uri="{FF2B5EF4-FFF2-40B4-BE49-F238E27FC236}">
                <a16:creationId xmlns:a16="http://schemas.microsoft.com/office/drawing/2014/main" id="{3789751F-6BD9-A8B6-4C0F-39F5F6F896BE}"/>
              </a:ext>
            </a:extLst>
          </p:cNvPr>
          <p:cNvPicPr>
            <a:picLocks noChangeAspect="1"/>
          </p:cNvPicPr>
          <p:nvPr/>
        </p:nvPicPr>
        <p:blipFill>
          <a:blip r:embed="rId2"/>
          <a:stretch>
            <a:fillRect/>
          </a:stretch>
        </p:blipFill>
        <p:spPr>
          <a:xfrm>
            <a:off x="14181304" y="0"/>
            <a:ext cx="10202696" cy="4744112"/>
          </a:xfrm>
          <a:prstGeom prst="rect">
            <a:avLst/>
          </a:prstGeom>
        </p:spPr>
      </p:pic>
      <p:pic>
        <p:nvPicPr>
          <p:cNvPr id="7" name="Picture 6">
            <a:extLst>
              <a:ext uri="{FF2B5EF4-FFF2-40B4-BE49-F238E27FC236}">
                <a16:creationId xmlns:a16="http://schemas.microsoft.com/office/drawing/2014/main" id="{29EC9F01-A7EC-5DE9-9BA3-F1FC39975567}"/>
              </a:ext>
            </a:extLst>
          </p:cNvPr>
          <p:cNvPicPr>
            <a:picLocks noChangeAspect="1"/>
          </p:cNvPicPr>
          <p:nvPr/>
        </p:nvPicPr>
        <p:blipFill>
          <a:blip r:embed="rId3"/>
          <a:stretch>
            <a:fillRect/>
          </a:stretch>
        </p:blipFill>
        <p:spPr>
          <a:xfrm>
            <a:off x="14181304" y="4767749"/>
            <a:ext cx="10212225" cy="4744112"/>
          </a:xfrm>
          <a:prstGeom prst="rect">
            <a:avLst/>
          </a:prstGeom>
        </p:spPr>
      </p:pic>
      <p:pic>
        <p:nvPicPr>
          <p:cNvPr id="9" name="Picture 8">
            <a:extLst>
              <a:ext uri="{FF2B5EF4-FFF2-40B4-BE49-F238E27FC236}">
                <a16:creationId xmlns:a16="http://schemas.microsoft.com/office/drawing/2014/main" id="{03C61964-784E-B460-A722-07B503C40C0D}"/>
              </a:ext>
            </a:extLst>
          </p:cNvPr>
          <p:cNvPicPr>
            <a:picLocks noChangeAspect="1"/>
          </p:cNvPicPr>
          <p:nvPr/>
        </p:nvPicPr>
        <p:blipFill>
          <a:blip r:embed="rId4"/>
          <a:stretch>
            <a:fillRect/>
          </a:stretch>
        </p:blipFill>
        <p:spPr>
          <a:xfrm>
            <a:off x="14152722" y="8990941"/>
            <a:ext cx="10231278" cy="4725059"/>
          </a:xfrm>
          <a:prstGeom prst="rect">
            <a:avLst/>
          </a:prstGeom>
          <a:ln w="38100">
            <a:solidFill>
              <a:schemeClr val="accent3">
                <a:lumMod val="50000"/>
              </a:schemeClr>
            </a:solidFill>
          </a:ln>
        </p:spPr>
      </p:pic>
      <p:sp>
        <p:nvSpPr>
          <p:cNvPr id="10" name="Rectangle: Rounded Corners 9">
            <a:extLst>
              <a:ext uri="{FF2B5EF4-FFF2-40B4-BE49-F238E27FC236}">
                <a16:creationId xmlns:a16="http://schemas.microsoft.com/office/drawing/2014/main" id="{F7444D46-6277-BC66-12AA-23BBFF9D8833}"/>
              </a:ext>
            </a:extLst>
          </p:cNvPr>
          <p:cNvSpPr/>
          <p:nvPr/>
        </p:nvSpPr>
        <p:spPr>
          <a:xfrm>
            <a:off x="21774150" y="609600"/>
            <a:ext cx="704850" cy="7886700"/>
          </a:xfrm>
          <a:prstGeom prst="roundRect">
            <a:avLst/>
          </a:prstGeom>
          <a:noFill/>
          <a:ln w="38100">
            <a:solidFill>
              <a:schemeClr val="accent3">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Straight Arrow Connector 11">
            <a:extLst>
              <a:ext uri="{FF2B5EF4-FFF2-40B4-BE49-F238E27FC236}">
                <a16:creationId xmlns:a16="http://schemas.microsoft.com/office/drawing/2014/main" id="{9F204CB1-3569-E2AA-8091-CF67278FB227}"/>
              </a:ext>
            </a:extLst>
          </p:cNvPr>
          <p:cNvCxnSpPr>
            <a:stCxn id="10" idx="2"/>
          </p:cNvCxnSpPr>
          <p:nvPr/>
        </p:nvCxnSpPr>
        <p:spPr>
          <a:xfrm flipH="1">
            <a:off x="21945600" y="8496300"/>
            <a:ext cx="180975" cy="1015561"/>
          </a:xfrm>
          <a:prstGeom prst="straightConnector1">
            <a:avLst/>
          </a:prstGeom>
          <a:ln w="57150">
            <a:solidFill>
              <a:schemeClr val="accent3">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7CF0A27-0D6F-551B-E3F5-001708D0520E}"/>
              </a:ext>
            </a:extLst>
          </p:cNvPr>
          <p:cNvSpPr txBox="1"/>
          <p:nvPr/>
        </p:nvSpPr>
        <p:spPr>
          <a:xfrm>
            <a:off x="14820900" y="9627937"/>
            <a:ext cx="5011308" cy="535531"/>
          </a:xfrm>
          <a:prstGeom prst="rect">
            <a:avLst/>
          </a:prstGeom>
          <a:noFill/>
        </p:spPr>
        <p:txBody>
          <a:bodyPr wrap="none" rtlCol="0">
            <a:spAutoFit/>
          </a:bodyPr>
          <a:lstStyle/>
          <a:p>
            <a:r>
              <a:rPr lang="en-US" sz="3200" dirty="0">
                <a:solidFill>
                  <a:schemeClr val="accent5">
                    <a:lumMod val="75000"/>
                  </a:schemeClr>
                </a:solidFill>
              </a:rPr>
              <a:t>Trade history single period</a:t>
            </a:r>
            <a:endParaRPr lang="en-NL" sz="3200" dirty="0">
              <a:solidFill>
                <a:schemeClr val="accent5">
                  <a:lumMod val="75000"/>
                </a:schemeClr>
              </a:solidFill>
            </a:endParaRPr>
          </a:p>
        </p:txBody>
      </p:sp>
      <p:sp>
        <p:nvSpPr>
          <p:cNvPr id="14" name="TextBox 13">
            <a:extLst>
              <a:ext uri="{FF2B5EF4-FFF2-40B4-BE49-F238E27FC236}">
                <a16:creationId xmlns:a16="http://schemas.microsoft.com/office/drawing/2014/main" id="{780FA6CF-BACA-EBE9-8462-A826F2ECDDCF}"/>
              </a:ext>
            </a:extLst>
          </p:cNvPr>
          <p:cNvSpPr txBox="1"/>
          <p:nvPr/>
        </p:nvSpPr>
        <p:spPr>
          <a:xfrm>
            <a:off x="22126575" y="10163468"/>
            <a:ext cx="1120820" cy="341632"/>
          </a:xfrm>
          <a:prstGeom prst="rect">
            <a:avLst/>
          </a:prstGeom>
          <a:noFill/>
        </p:spPr>
        <p:txBody>
          <a:bodyPr wrap="none" rtlCol="0">
            <a:spAutoFit/>
          </a:bodyPr>
          <a:lstStyle/>
          <a:p>
            <a:r>
              <a:rPr lang="en-US" sz="1800" dirty="0">
                <a:solidFill>
                  <a:srgbClr val="7030A0"/>
                </a:solidFill>
              </a:rPr>
              <a:t>QH Price</a:t>
            </a:r>
            <a:endParaRPr lang="en-NL" sz="1800" dirty="0">
              <a:solidFill>
                <a:srgbClr val="7030A0"/>
              </a:solidFill>
            </a:endParaRPr>
          </a:p>
        </p:txBody>
      </p:sp>
      <p:sp>
        <p:nvSpPr>
          <p:cNvPr id="16" name="TextBox 15">
            <a:extLst>
              <a:ext uri="{FF2B5EF4-FFF2-40B4-BE49-F238E27FC236}">
                <a16:creationId xmlns:a16="http://schemas.microsoft.com/office/drawing/2014/main" id="{D45DDA26-D406-53D2-BC87-2A32818FAFD3}"/>
              </a:ext>
            </a:extLst>
          </p:cNvPr>
          <p:cNvSpPr txBox="1"/>
          <p:nvPr/>
        </p:nvSpPr>
        <p:spPr>
          <a:xfrm>
            <a:off x="22479000" y="10815075"/>
            <a:ext cx="1107996" cy="341632"/>
          </a:xfrm>
          <a:prstGeom prst="rect">
            <a:avLst/>
          </a:prstGeom>
          <a:noFill/>
        </p:spPr>
        <p:txBody>
          <a:bodyPr wrap="none" rtlCol="0">
            <a:spAutoFit/>
          </a:bodyPr>
          <a:lstStyle/>
          <a:p>
            <a:r>
              <a:rPr lang="en-US" sz="1800" dirty="0">
                <a:solidFill>
                  <a:schemeClr val="accent6">
                    <a:lumMod val="75000"/>
                  </a:schemeClr>
                </a:solidFill>
              </a:rPr>
              <a:t>HR Price</a:t>
            </a:r>
            <a:endParaRPr lang="en-NL" sz="1800" dirty="0">
              <a:solidFill>
                <a:schemeClr val="accent6">
                  <a:lumMod val="75000"/>
                </a:schemeClr>
              </a:solidFill>
            </a:endParaRPr>
          </a:p>
        </p:txBody>
      </p:sp>
      <p:sp>
        <p:nvSpPr>
          <p:cNvPr id="17" name="TextBox 16">
            <a:extLst>
              <a:ext uri="{FF2B5EF4-FFF2-40B4-BE49-F238E27FC236}">
                <a16:creationId xmlns:a16="http://schemas.microsoft.com/office/drawing/2014/main" id="{DEBA3F6F-75BB-5191-2FED-0AD9435AD1B4}"/>
              </a:ext>
            </a:extLst>
          </p:cNvPr>
          <p:cNvSpPr txBox="1"/>
          <p:nvPr/>
        </p:nvSpPr>
        <p:spPr>
          <a:xfrm>
            <a:off x="22163110" y="11569843"/>
            <a:ext cx="1377300" cy="341632"/>
          </a:xfrm>
          <a:prstGeom prst="rect">
            <a:avLst/>
          </a:prstGeom>
          <a:noFill/>
        </p:spPr>
        <p:txBody>
          <a:bodyPr wrap="none" rtlCol="0">
            <a:spAutoFit/>
          </a:bodyPr>
          <a:lstStyle/>
          <a:p>
            <a:r>
              <a:rPr lang="en-US" sz="1800" dirty="0">
                <a:solidFill>
                  <a:srgbClr val="7030A0"/>
                </a:solidFill>
              </a:rPr>
              <a:t>QH Volume</a:t>
            </a:r>
            <a:endParaRPr lang="en-NL" sz="1800" dirty="0">
              <a:solidFill>
                <a:srgbClr val="7030A0"/>
              </a:solidFill>
            </a:endParaRPr>
          </a:p>
        </p:txBody>
      </p:sp>
      <p:sp>
        <p:nvSpPr>
          <p:cNvPr id="18" name="TextBox 17">
            <a:extLst>
              <a:ext uri="{FF2B5EF4-FFF2-40B4-BE49-F238E27FC236}">
                <a16:creationId xmlns:a16="http://schemas.microsoft.com/office/drawing/2014/main" id="{86F10D07-B853-A055-CCE2-4A6680DAF642}"/>
              </a:ext>
            </a:extLst>
          </p:cNvPr>
          <p:cNvSpPr txBox="1"/>
          <p:nvPr/>
        </p:nvSpPr>
        <p:spPr>
          <a:xfrm>
            <a:off x="19832208" y="12472425"/>
            <a:ext cx="1364476" cy="341632"/>
          </a:xfrm>
          <a:prstGeom prst="rect">
            <a:avLst/>
          </a:prstGeom>
          <a:noFill/>
        </p:spPr>
        <p:txBody>
          <a:bodyPr wrap="none" rtlCol="0">
            <a:spAutoFit/>
          </a:bodyPr>
          <a:lstStyle/>
          <a:p>
            <a:r>
              <a:rPr lang="en-US" sz="1800" dirty="0">
                <a:solidFill>
                  <a:schemeClr val="accent6">
                    <a:lumMod val="75000"/>
                  </a:schemeClr>
                </a:solidFill>
              </a:rPr>
              <a:t>HR Volume</a:t>
            </a:r>
            <a:endParaRPr lang="en-NL" sz="1800" dirty="0">
              <a:solidFill>
                <a:schemeClr val="accent6">
                  <a:lumMod val="75000"/>
                </a:schemeClr>
              </a:solidFill>
            </a:endParaRPr>
          </a:p>
        </p:txBody>
      </p:sp>
    </p:spTree>
    <p:extLst>
      <p:ext uri="{BB962C8B-B14F-4D97-AF65-F5344CB8AC3E}">
        <p14:creationId xmlns:p14="http://schemas.microsoft.com/office/powerpoint/2010/main" val="509587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E2C2C2-61B4-5D40-DA69-73512A8C6169}"/>
              </a:ext>
            </a:extLst>
          </p:cNvPr>
          <p:cNvSpPr>
            <a:spLocks noGrp="1"/>
          </p:cNvSpPr>
          <p:nvPr>
            <p:ph type="title"/>
          </p:nvPr>
        </p:nvSpPr>
        <p:spPr/>
        <p:txBody>
          <a:bodyPr/>
          <a:lstStyle/>
          <a:p>
            <a:r>
              <a:rPr lang="en-US" dirty="0"/>
              <a:t>Feedback Loops: </a:t>
            </a:r>
            <a:br>
              <a:rPr lang="en-US" dirty="0"/>
            </a:br>
            <a:r>
              <a:rPr lang="en-US" dirty="0"/>
              <a:t>Balancing Market</a:t>
            </a:r>
            <a:endParaRPr lang="en-NL" dirty="0"/>
          </a:p>
        </p:txBody>
      </p:sp>
      <p:sp>
        <p:nvSpPr>
          <p:cNvPr id="2" name="TextBox 1">
            <a:extLst>
              <a:ext uri="{FF2B5EF4-FFF2-40B4-BE49-F238E27FC236}">
                <a16:creationId xmlns:a16="http://schemas.microsoft.com/office/drawing/2014/main" id="{C4E06CEA-5626-F86D-4F0A-3C7F750FDB0D}"/>
              </a:ext>
            </a:extLst>
          </p:cNvPr>
          <p:cNvSpPr txBox="1"/>
          <p:nvPr/>
        </p:nvSpPr>
        <p:spPr>
          <a:xfrm>
            <a:off x="537007" y="4321985"/>
            <a:ext cx="11654994" cy="9713428"/>
          </a:xfrm>
          <a:prstGeom prst="rect">
            <a:avLst/>
          </a:prstGeom>
          <a:noFill/>
        </p:spPr>
        <p:txBody>
          <a:bodyPr wrap="square" rtlCol="0">
            <a:spAutoFit/>
          </a:bodyPr>
          <a:lstStyle/>
          <a:p>
            <a:pPr marL="685800" indent="-685800">
              <a:buFont typeface="Arial" panose="020B0604020202020204" pitchFamily="34" charset="0"/>
              <a:buChar char="•"/>
            </a:pPr>
            <a:r>
              <a:rPr lang="en-US" dirty="0">
                <a:solidFill>
                  <a:schemeClr val="tx1"/>
                </a:solidFill>
              </a:rPr>
              <a:t>Balancing bids are published shortly before delivery. </a:t>
            </a:r>
          </a:p>
          <a:p>
            <a:pPr marL="685800" indent="-685800">
              <a:buFont typeface="Arial" panose="020B0604020202020204" pitchFamily="34" charset="0"/>
              <a:buChar char="•"/>
            </a:pPr>
            <a:r>
              <a:rPr lang="en-US" dirty="0">
                <a:solidFill>
                  <a:schemeClr val="tx1"/>
                </a:solidFill>
              </a:rPr>
              <a:t>These bids give you an insight in shortage and surplus prices and the market depth of the balancing market.</a:t>
            </a:r>
          </a:p>
          <a:p>
            <a:pPr marL="685800" indent="-685800">
              <a:buFont typeface="Arial" panose="020B0604020202020204" pitchFamily="34" charset="0"/>
              <a:buChar char="•"/>
            </a:pPr>
            <a:r>
              <a:rPr lang="en-US" dirty="0">
                <a:solidFill>
                  <a:schemeClr val="tx1"/>
                </a:solidFill>
              </a:rPr>
              <a:t>Looking at similar periods of previous days, provides an insight into the periods that are not published yet.</a:t>
            </a:r>
          </a:p>
          <a:p>
            <a:pPr marL="685800" indent="-685800">
              <a:buFont typeface="Arial" panose="020B0604020202020204" pitchFamily="34" charset="0"/>
              <a:buChar char="•"/>
            </a:pPr>
            <a:r>
              <a:rPr lang="en-US" dirty="0">
                <a:solidFill>
                  <a:schemeClr val="tx1"/>
                </a:solidFill>
              </a:rPr>
              <a:t>Curves are difficult to use in real time (96 curves per day)</a:t>
            </a:r>
          </a:p>
          <a:p>
            <a:pPr marL="685800" indent="-685800">
              <a:buFont typeface="Arial" panose="020B0604020202020204" pitchFamily="34" charset="0"/>
              <a:buChar char="•"/>
            </a:pPr>
            <a:endParaRPr lang="en-US" dirty="0">
              <a:solidFill>
                <a:schemeClr val="tx1"/>
              </a:solidFill>
            </a:endParaRPr>
          </a:p>
        </p:txBody>
      </p:sp>
      <p:pic>
        <p:nvPicPr>
          <p:cNvPr id="5" name="Picture 4">
            <a:extLst>
              <a:ext uri="{FF2B5EF4-FFF2-40B4-BE49-F238E27FC236}">
                <a16:creationId xmlns:a16="http://schemas.microsoft.com/office/drawing/2014/main" id="{6FED7037-E13E-5622-B6E4-A8D0152AF76C}"/>
              </a:ext>
            </a:extLst>
          </p:cNvPr>
          <p:cNvPicPr>
            <a:picLocks noChangeAspect="1"/>
          </p:cNvPicPr>
          <p:nvPr/>
        </p:nvPicPr>
        <p:blipFill>
          <a:blip r:embed="rId2"/>
          <a:stretch>
            <a:fillRect/>
          </a:stretch>
        </p:blipFill>
        <p:spPr>
          <a:xfrm>
            <a:off x="14529926" y="2342655"/>
            <a:ext cx="9511327" cy="10211295"/>
          </a:xfrm>
          <a:prstGeom prst="rect">
            <a:avLst/>
          </a:prstGeom>
        </p:spPr>
      </p:pic>
      <p:sp>
        <p:nvSpPr>
          <p:cNvPr id="6" name="Oval 5">
            <a:extLst>
              <a:ext uri="{FF2B5EF4-FFF2-40B4-BE49-F238E27FC236}">
                <a16:creationId xmlns:a16="http://schemas.microsoft.com/office/drawing/2014/main" id="{0BEAC43E-F450-2E9C-476C-4C68CA9DF687}"/>
              </a:ext>
            </a:extLst>
          </p:cNvPr>
          <p:cNvSpPr/>
          <p:nvPr/>
        </p:nvSpPr>
        <p:spPr>
          <a:xfrm>
            <a:off x="19850100" y="7364483"/>
            <a:ext cx="57150"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Oval 6">
            <a:extLst>
              <a:ext uri="{FF2B5EF4-FFF2-40B4-BE49-F238E27FC236}">
                <a16:creationId xmlns:a16="http://schemas.microsoft.com/office/drawing/2014/main" id="{D68C3AB2-51AB-803F-8086-FD0C95C76A1C}"/>
              </a:ext>
            </a:extLst>
          </p:cNvPr>
          <p:cNvSpPr/>
          <p:nvPr/>
        </p:nvSpPr>
        <p:spPr>
          <a:xfrm>
            <a:off x="20135850" y="7318764"/>
            <a:ext cx="57150"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Oval 7">
            <a:extLst>
              <a:ext uri="{FF2B5EF4-FFF2-40B4-BE49-F238E27FC236}">
                <a16:creationId xmlns:a16="http://schemas.microsoft.com/office/drawing/2014/main" id="{A95624AB-599B-8C38-E9D6-82CA395FCD27}"/>
              </a:ext>
            </a:extLst>
          </p:cNvPr>
          <p:cNvSpPr/>
          <p:nvPr/>
        </p:nvSpPr>
        <p:spPr>
          <a:xfrm>
            <a:off x="20393025" y="7311145"/>
            <a:ext cx="57150"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Oval 8">
            <a:extLst>
              <a:ext uri="{FF2B5EF4-FFF2-40B4-BE49-F238E27FC236}">
                <a16:creationId xmlns:a16="http://schemas.microsoft.com/office/drawing/2014/main" id="{97A298FD-D6C8-67CD-10C0-07811D23A579}"/>
              </a:ext>
            </a:extLst>
          </p:cNvPr>
          <p:cNvSpPr/>
          <p:nvPr/>
        </p:nvSpPr>
        <p:spPr>
          <a:xfrm>
            <a:off x="20650200" y="7311145"/>
            <a:ext cx="57150"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Oval 9">
            <a:extLst>
              <a:ext uri="{FF2B5EF4-FFF2-40B4-BE49-F238E27FC236}">
                <a16:creationId xmlns:a16="http://schemas.microsoft.com/office/drawing/2014/main" id="{BAAB4ADF-7FD6-CE38-19A9-B772CC8FEA76}"/>
              </a:ext>
            </a:extLst>
          </p:cNvPr>
          <p:cNvSpPr/>
          <p:nvPr/>
        </p:nvSpPr>
        <p:spPr>
          <a:xfrm>
            <a:off x="20878800" y="7311145"/>
            <a:ext cx="57150"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 name="Oval 10">
            <a:extLst>
              <a:ext uri="{FF2B5EF4-FFF2-40B4-BE49-F238E27FC236}">
                <a16:creationId xmlns:a16="http://schemas.microsoft.com/office/drawing/2014/main" id="{7A462728-DF2A-E889-BDCF-213AA15EEB45}"/>
              </a:ext>
            </a:extLst>
          </p:cNvPr>
          <p:cNvSpPr/>
          <p:nvPr/>
        </p:nvSpPr>
        <p:spPr>
          <a:xfrm>
            <a:off x="21107400" y="7311145"/>
            <a:ext cx="57150"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Oval 11">
            <a:extLst>
              <a:ext uri="{FF2B5EF4-FFF2-40B4-BE49-F238E27FC236}">
                <a16:creationId xmlns:a16="http://schemas.microsoft.com/office/drawing/2014/main" id="{A2BDD23A-376F-7809-2CF9-251D0AAA93F5}"/>
              </a:ext>
            </a:extLst>
          </p:cNvPr>
          <p:cNvSpPr/>
          <p:nvPr/>
        </p:nvSpPr>
        <p:spPr>
          <a:xfrm>
            <a:off x="21336000" y="7311145"/>
            <a:ext cx="57150"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Oval 12">
            <a:extLst>
              <a:ext uri="{FF2B5EF4-FFF2-40B4-BE49-F238E27FC236}">
                <a16:creationId xmlns:a16="http://schemas.microsoft.com/office/drawing/2014/main" id="{DA5EDA78-A847-342C-D8E4-5E0355695A76}"/>
              </a:ext>
            </a:extLst>
          </p:cNvPr>
          <p:cNvSpPr/>
          <p:nvPr/>
        </p:nvSpPr>
        <p:spPr>
          <a:xfrm>
            <a:off x="21574201" y="7311145"/>
            <a:ext cx="57150"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Oval 13">
            <a:extLst>
              <a:ext uri="{FF2B5EF4-FFF2-40B4-BE49-F238E27FC236}">
                <a16:creationId xmlns:a16="http://schemas.microsoft.com/office/drawing/2014/main" id="{025FCF31-2DD8-3907-13DC-97FA303EAE51}"/>
              </a:ext>
            </a:extLst>
          </p:cNvPr>
          <p:cNvSpPr/>
          <p:nvPr/>
        </p:nvSpPr>
        <p:spPr>
          <a:xfrm>
            <a:off x="21855151" y="7311145"/>
            <a:ext cx="57150"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Oval 14">
            <a:extLst>
              <a:ext uri="{FF2B5EF4-FFF2-40B4-BE49-F238E27FC236}">
                <a16:creationId xmlns:a16="http://schemas.microsoft.com/office/drawing/2014/main" id="{CA771616-9ADB-CD7B-2186-FD23665DB41C}"/>
              </a:ext>
            </a:extLst>
          </p:cNvPr>
          <p:cNvSpPr/>
          <p:nvPr/>
        </p:nvSpPr>
        <p:spPr>
          <a:xfrm>
            <a:off x="22143301" y="7311145"/>
            <a:ext cx="57150"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6" name="Oval 15">
            <a:extLst>
              <a:ext uri="{FF2B5EF4-FFF2-40B4-BE49-F238E27FC236}">
                <a16:creationId xmlns:a16="http://schemas.microsoft.com/office/drawing/2014/main" id="{8729597E-A44D-B01E-3D36-5318CF9B857E}"/>
              </a:ext>
            </a:extLst>
          </p:cNvPr>
          <p:cNvSpPr/>
          <p:nvPr/>
        </p:nvSpPr>
        <p:spPr>
          <a:xfrm>
            <a:off x="22431451" y="7311145"/>
            <a:ext cx="57150"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7" name="Oval 16">
            <a:extLst>
              <a:ext uri="{FF2B5EF4-FFF2-40B4-BE49-F238E27FC236}">
                <a16:creationId xmlns:a16="http://schemas.microsoft.com/office/drawing/2014/main" id="{AF62678C-11B6-FDE0-E637-229ED37CD1F0}"/>
              </a:ext>
            </a:extLst>
          </p:cNvPr>
          <p:cNvSpPr/>
          <p:nvPr/>
        </p:nvSpPr>
        <p:spPr>
          <a:xfrm>
            <a:off x="22691026" y="7273045"/>
            <a:ext cx="57150"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8" name="Oval 17">
            <a:extLst>
              <a:ext uri="{FF2B5EF4-FFF2-40B4-BE49-F238E27FC236}">
                <a16:creationId xmlns:a16="http://schemas.microsoft.com/office/drawing/2014/main" id="{D3909BF7-0513-3DE0-040D-FDF4457DAD9F}"/>
              </a:ext>
            </a:extLst>
          </p:cNvPr>
          <p:cNvSpPr/>
          <p:nvPr/>
        </p:nvSpPr>
        <p:spPr>
          <a:xfrm>
            <a:off x="22919626" y="7273045"/>
            <a:ext cx="57150"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9" name="Oval 18">
            <a:extLst>
              <a:ext uri="{FF2B5EF4-FFF2-40B4-BE49-F238E27FC236}">
                <a16:creationId xmlns:a16="http://schemas.microsoft.com/office/drawing/2014/main" id="{C0B667D1-E15A-AADF-701D-52C93AC90AEA}"/>
              </a:ext>
            </a:extLst>
          </p:cNvPr>
          <p:cNvSpPr/>
          <p:nvPr/>
        </p:nvSpPr>
        <p:spPr>
          <a:xfrm>
            <a:off x="23148226" y="7227326"/>
            <a:ext cx="57150"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0" name="Oval 19">
            <a:extLst>
              <a:ext uri="{FF2B5EF4-FFF2-40B4-BE49-F238E27FC236}">
                <a16:creationId xmlns:a16="http://schemas.microsoft.com/office/drawing/2014/main" id="{738DAD96-68BB-A7D1-EC49-9C92CE205D08}"/>
              </a:ext>
            </a:extLst>
          </p:cNvPr>
          <p:cNvSpPr/>
          <p:nvPr/>
        </p:nvSpPr>
        <p:spPr>
          <a:xfrm>
            <a:off x="23319676" y="6812281"/>
            <a:ext cx="57150"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1" name="Oval 20">
            <a:extLst>
              <a:ext uri="{FF2B5EF4-FFF2-40B4-BE49-F238E27FC236}">
                <a16:creationId xmlns:a16="http://schemas.microsoft.com/office/drawing/2014/main" id="{069D17C1-99F3-8C77-E2A1-492CBB865683}"/>
              </a:ext>
            </a:extLst>
          </p:cNvPr>
          <p:cNvSpPr/>
          <p:nvPr/>
        </p:nvSpPr>
        <p:spPr>
          <a:xfrm>
            <a:off x="23414926" y="4508890"/>
            <a:ext cx="57150"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2" name="Oval 21">
            <a:extLst>
              <a:ext uri="{FF2B5EF4-FFF2-40B4-BE49-F238E27FC236}">
                <a16:creationId xmlns:a16="http://schemas.microsoft.com/office/drawing/2014/main" id="{DD3065D4-EB63-E807-7ADA-27503C8BC9D0}"/>
              </a:ext>
            </a:extLst>
          </p:cNvPr>
          <p:cNvSpPr/>
          <p:nvPr/>
        </p:nvSpPr>
        <p:spPr>
          <a:xfrm>
            <a:off x="23550752" y="3994540"/>
            <a:ext cx="57150"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69815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1000"/>
                                        <p:tgtEl>
                                          <p:spTgt spid="17"/>
                                        </p:tgtEl>
                                      </p:cBhvr>
                                    </p:animEffect>
                                    <p:anim calcmode="lin" valueType="num">
                                      <p:cBhvr>
                                        <p:cTn id="63" dur="1000" fill="hold"/>
                                        <p:tgtEl>
                                          <p:spTgt spid="17"/>
                                        </p:tgtEl>
                                        <p:attrNameLst>
                                          <p:attrName>ppt_x</p:attrName>
                                        </p:attrNameLst>
                                      </p:cBhvr>
                                      <p:tavLst>
                                        <p:tav tm="0">
                                          <p:val>
                                            <p:strVal val="#ppt_x"/>
                                          </p:val>
                                        </p:tav>
                                        <p:tav tm="100000">
                                          <p:val>
                                            <p:strVal val="#ppt_x"/>
                                          </p:val>
                                        </p:tav>
                                      </p:tavLst>
                                    </p:anim>
                                    <p:anim calcmode="lin" valueType="num">
                                      <p:cBhvr>
                                        <p:cTn id="64" dur="1000" fill="hold"/>
                                        <p:tgtEl>
                                          <p:spTgt spid="17"/>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anim calcmode="lin" valueType="num">
                                      <p:cBhvr>
                                        <p:cTn id="68" dur="1000" fill="hold"/>
                                        <p:tgtEl>
                                          <p:spTgt spid="18"/>
                                        </p:tgtEl>
                                        <p:attrNameLst>
                                          <p:attrName>ppt_x</p:attrName>
                                        </p:attrNameLst>
                                      </p:cBhvr>
                                      <p:tavLst>
                                        <p:tav tm="0">
                                          <p:val>
                                            <p:strVal val="#ppt_x"/>
                                          </p:val>
                                        </p:tav>
                                        <p:tav tm="100000">
                                          <p:val>
                                            <p:strVal val="#ppt_x"/>
                                          </p:val>
                                        </p:tav>
                                      </p:tavLst>
                                    </p:anim>
                                    <p:anim calcmode="lin" valueType="num">
                                      <p:cBhvr>
                                        <p:cTn id="69" dur="1000" fill="hold"/>
                                        <p:tgtEl>
                                          <p:spTgt spid="18"/>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1000"/>
                                        <p:tgtEl>
                                          <p:spTgt spid="19"/>
                                        </p:tgtEl>
                                      </p:cBhvr>
                                    </p:animEffect>
                                    <p:anim calcmode="lin" valueType="num">
                                      <p:cBhvr>
                                        <p:cTn id="73" dur="1000" fill="hold"/>
                                        <p:tgtEl>
                                          <p:spTgt spid="19"/>
                                        </p:tgtEl>
                                        <p:attrNameLst>
                                          <p:attrName>ppt_x</p:attrName>
                                        </p:attrNameLst>
                                      </p:cBhvr>
                                      <p:tavLst>
                                        <p:tav tm="0">
                                          <p:val>
                                            <p:strVal val="#ppt_x"/>
                                          </p:val>
                                        </p:tav>
                                        <p:tav tm="100000">
                                          <p:val>
                                            <p:strVal val="#ppt_x"/>
                                          </p:val>
                                        </p:tav>
                                      </p:tavLst>
                                    </p:anim>
                                    <p:anim calcmode="lin" valueType="num">
                                      <p:cBhvr>
                                        <p:cTn id="74" dur="1000" fill="hold"/>
                                        <p:tgtEl>
                                          <p:spTgt spid="19"/>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1000"/>
                                        <p:tgtEl>
                                          <p:spTgt spid="20"/>
                                        </p:tgtEl>
                                      </p:cBhvr>
                                    </p:animEffect>
                                    <p:anim calcmode="lin" valueType="num">
                                      <p:cBhvr>
                                        <p:cTn id="78" dur="1000" fill="hold"/>
                                        <p:tgtEl>
                                          <p:spTgt spid="20"/>
                                        </p:tgtEl>
                                        <p:attrNameLst>
                                          <p:attrName>ppt_x</p:attrName>
                                        </p:attrNameLst>
                                      </p:cBhvr>
                                      <p:tavLst>
                                        <p:tav tm="0">
                                          <p:val>
                                            <p:strVal val="#ppt_x"/>
                                          </p:val>
                                        </p:tav>
                                        <p:tav tm="100000">
                                          <p:val>
                                            <p:strVal val="#ppt_x"/>
                                          </p:val>
                                        </p:tav>
                                      </p:tavLst>
                                    </p:anim>
                                    <p:anim calcmode="lin" valueType="num">
                                      <p:cBhvr>
                                        <p:cTn id="79" dur="1000" fill="hold"/>
                                        <p:tgtEl>
                                          <p:spTgt spid="20"/>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1000"/>
                                        <p:tgtEl>
                                          <p:spTgt spid="21"/>
                                        </p:tgtEl>
                                      </p:cBhvr>
                                    </p:animEffect>
                                    <p:anim calcmode="lin" valueType="num">
                                      <p:cBhvr>
                                        <p:cTn id="83" dur="1000" fill="hold"/>
                                        <p:tgtEl>
                                          <p:spTgt spid="21"/>
                                        </p:tgtEl>
                                        <p:attrNameLst>
                                          <p:attrName>ppt_x</p:attrName>
                                        </p:attrNameLst>
                                      </p:cBhvr>
                                      <p:tavLst>
                                        <p:tav tm="0">
                                          <p:val>
                                            <p:strVal val="#ppt_x"/>
                                          </p:val>
                                        </p:tav>
                                        <p:tav tm="100000">
                                          <p:val>
                                            <p:strVal val="#ppt_x"/>
                                          </p:val>
                                        </p:tav>
                                      </p:tavLst>
                                    </p:anim>
                                    <p:anim calcmode="lin" valueType="num">
                                      <p:cBhvr>
                                        <p:cTn id="84" dur="1000" fill="hold"/>
                                        <p:tgtEl>
                                          <p:spTgt spid="21"/>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1000"/>
                                        <p:tgtEl>
                                          <p:spTgt spid="22"/>
                                        </p:tgtEl>
                                      </p:cBhvr>
                                    </p:animEffect>
                                    <p:anim calcmode="lin" valueType="num">
                                      <p:cBhvr>
                                        <p:cTn id="88" dur="1000" fill="hold"/>
                                        <p:tgtEl>
                                          <p:spTgt spid="22"/>
                                        </p:tgtEl>
                                        <p:attrNameLst>
                                          <p:attrName>ppt_x</p:attrName>
                                        </p:attrNameLst>
                                      </p:cBhvr>
                                      <p:tavLst>
                                        <p:tav tm="0">
                                          <p:val>
                                            <p:strVal val="#ppt_x"/>
                                          </p:val>
                                        </p:tav>
                                        <p:tav tm="100000">
                                          <p:val>
                                            <p:strVal val="#ppt_x"/>
                                          </p:val>
                                        </p:tav>
                                      </p:tavLst>
                                    </p:anim>
                                    <p:anim calcmode="lin" valueType="num">
                                      <p:cBhvr>
                                        <p:cTn id="8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E2C2C2-61B4-5D40-DA69-73512A8C6169}"/>
              </a:ext>
            </a:extLst>
          </p:cNvPr>
          <p:cNvSpPr>
            <a:spLocks noGrp="1"/>
          </p:cNvSpPr>
          <p:nvPr>
            <p:ph type="title"/>
          </p:nvPr>
        </p:nvSpPr>
        <p:spPr/>
        <p:txBody>
          <a:bodyPr/>
          <a:lstStyle/>
          <a:p>
            <a:r>
              <a:rPr lang="en-US" dirty="0"/>
              <a:t>Feedback Loops: </a:t>
            </a:r>
            <a:br>
              <a:rPr lang="en-US" dirty="0"/>
            </a:br>
            <a:r>
              <a:rPr lang="en-US" dirty="0"/>
              <a:t>Curves to Time Series</a:t>
            </a:r>
            <a:endParaRPr lang="en-NL" dirty="0"/>
          </a:p>
        </p:txBody>
      </p:sp>
      <p:sp>
        <p:nvSpPr>
          <p:cNvPr id="2" name="TextBox 1">
            <a:extLst>
              <a:ext uri="{FF2B5EF4-FFF2-40B4-BE49-F238E27FC236}">
                <a16:creationId xmlns:a16="http://schemas.microsoft.com/office/drawing/2014/main" id="{C4E06CEA-5626-F86D-4F0A-3C7F750FDB0D}"/>
              </a:ext>
            </a:extLst>
          </p:cNvPr>
          <p:cNvSpPr txBox="1"/>
          <p:nvPr/>
        </p:nvSpPr>
        <p:spPr>
          <a:xfrm>
            <a:off x="537007" y="4321985"/>
            <a:ext cx="11654994" cy="7141955"/>
          </a:xfrm>
          <a:prstGeom prst="rect">
            <a:avLst/>
          </a:prstGeom>
          <a:noFill/>
        </p:spPr>
        <p:txBody>
          <a:bodyPr wrap="square" rtlCol="0">
            <a:spAutoFit/>
          </a:bodyPr>
          <a:lstStyle/>
          <a:p>
            <a:pPr marL="685800" indent="-685800">
              <a:buFont typeface="Arial" panose="020B0604020202020204" pitchFamily="34" charset="0"/>
              <a:buChar char="•"/>
            </a:pPr>
            <a:r>
              <a:rPr lang="en-US" dirty="0">
                <a:solidFill>
                  <a:schemeClr val="tx1"/>
                </a:solidFill>
              </a:rPr>
              <a:t>Translating a curve into a chart that is easy to read.</a:t>
            </a:r>
          </a:p>
          <a:p>
            <a:pPr marL="685800" indent="-685800">
              <a:buFont typeface="Arial" panose="020B0604020202020204" pitchFamily="34" charset="0"/>
              <a:buChar char="•"/>
            </a:pPr>
            <a:r>
              <a:rPr lang="en-US" dirty="0">
                <a:solidFill>
                  <a:schemeClr val="tx1"/>
                </a:solidFill>
              </a:rPr>
              <a:t>Shows trends in market depth of the balancing market in each direction.</a:t>
            </a:r>
          </a:p>
          <a:p>
            <a:pPr marL="685800" indent="-685800">
              <a:buFont typeface="Arial" panose="020B0604020202020204" pitchFamily="34" charset="0"/>
              <a:buChar char="•"/>
            </a:pPr>
            <a:r>
              <a:rPr lang="en-US" dirty="0">
                <a:solidFill>
                  <a:schemeClr val="tx1"/>
                </a:solidFill>
              </a:rPr>
              <a:t>Bringing this all together in a dashboard allows you to follow all the trends at a glance. </a:t>
            </a:r>
          </a:p>
          <a:p>
            <a:pPr marL="685800" indent="-685800">
              <a:buFont typeface="Arial" panose="020B0604020202020204" pitchFamily="34" charset="0"/>
              <a:buChar char="•"/>
            </a:pPr>
            <a:endParaRPr lang="en-US" dirty="0">
              <a:solidFill>
                <a:schemeClr val="tx1"/>
              </a:solidFill>
            </a:endParaRPr>
          </a:p>
        </p:txBody>
      </p:sp>
      <p:pic>
        <p:nvPicPr>
          <p:cNvPr id="6" name="Picture 5">
            <a:extLst>
              <a:ext uri="{FF2B5EF4-FFF2-40B4-BE49-F238E27FC236}">
                <a16:creationId xmlns:a16="http://schemas.microsoft.com/office/drawing/2014/main" id="{0854D81B-14E1-65DB-0DF1-7119DADDF97F}"/>
              </a:ext>
            </a:extLst>
          </p:cNvPr>
          <p:cNvPicPr>
            <a:picLocks noChangeAspect="1"/>
          </p:cNvPicPr>
          <p:nvPr/>
        </p:nvPicPr>
        <p:blipFill>
          <a:blip r:embed="rId2"/>
          <a:stretch>
            <a:fillRect/>
          </a:stretch>
        </p:blipFill>
        <p:spPr>
          <a:xfrm>
            <a:off x="13068300" y="4119088"/>
            <a:ext cx="10528622" cy="8434862"/>
          </a:xfrm>
          <a:prstGeom prst="rect">
            <a:avLst/>
          </a:prstGeom>
        </p:spPr>
      </p:pic>
    </p:spTree>
    <p:extLst>
      <p:ext uri="{BB962C8B-B14F-4D97-AF65-F5344CB8AC3E}">
        <p14:creationId xmlns:p14="http://schemas.microsoft.com/office/powerpoint/2010/main" val="152612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DDCA2-BF52-DE99-C5A6-B82AF4EE588A}"/>
              </a:ext>
            </a:extLst>
          </p:cNvPr>
          <p:cNvSpPr>
            <a:spLocks noGrp="1"/>
          </p:cNvSpPr>
          <p:nvPr>
            <p:ph type="title"/>
          </p:nvPr>
        </p:nvSpPr>
        <p:spPr>
          <a:xfrm>
            <a:off x="537007" y="788897"/>
            <a:ext cx="15806446" cy="1754326"/>
          </a:xfrm>
        </p:spPr>
        <p:txBody>
          <a:bodyPr/>
          <a:lstStyle/>
          <a:p>
            <a:r>
              <a:rPr lang="en-US" dirty="0"/>
              <a:t>Intraday Live Dashboard</a:t>
            </a:r>
            <a:endParaRPr lang="en-NL" dirty="0"/>
          </a:p>
        </p:txBody>
      </p:sp>
      <p:pic>
        <p:nvPicPr>
          <p:cNvPr id="4" name="Picture 3">
            <a:extLst>
              <a:ext uri="{FF2B5EF4-FFF2-40B4-BE49-F238E27FC236}">
                <a16:creationId xmlns:a16="http://schemas.microsoft.com/office/drawing/2014/main" id="{21DC9D82-B5C8-36AF-0C37-BE076503DE94}"/>
              </a:ext>
            </a:extLst>
          </p:cNvPr>
          <p:cNvPicPr>
            <a:picLocks noChangeAspect="1"/>
          </p:cNvPicPr>
          <p:nvPr/>
        </p:nvPicPr>
        <p:blipFill>
          <a:blip r:embed="rId2"/>
          <a:stretch>
            <a:fillRect/>
          </a:stretch>
        </p:blipFill>
        <p:spPr>
          <a:xfrm>
            <a:off x="203520" y="2175862"/>
            <a:ext cx="24023967" cy="11387738"/>
          </a:xfrm>
          <a:prstGeom prst="rect">
            <a:avLst/>
          </a:prstGeom>
        </p:spPr>
      </p:pic>
      <p:sp>
        <p:nvSpPr>
          <p:cNvPr id="5" name="Rectangle 4">
            <a:extLst>
              <a:ext uri="{FF2B5EF4-FFF2-40B4-BE49-F238E27FC236}">
                <a16:creationId xmlns:a16="http://schemas.microsoft.com/office/drawing/2014/main" id="{D73FCA9D-BC7C-240A-4584-25D857F391F7}"/>
              </a:ext>
            </a:extLst>
          </p:cNvPr>
          <p:cNvSpPr/>
          <p:nvPr/>
        </p:nvSpPr>
        <p:spPr>
          <a:xfrm>
            <a:off x="6972300" y="3695700"/>
            <a:ext cx="647700" cy="10020300"/>
          </a:xfrm>
          <a:prstGeom prst="rect">
            <a:avLst/>
          </a:prstGeom>
          <a:noFill/>
          <a:ln w="5715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TextBox 5">
            <a:extLst>
              <a:ext uri="{FF2B5EF4-FFF2-40B4-BE49-F238E27FC236}">
                <a16:creationId xmlns:a16="http://schemas.microsoft.com/office/drawing/2014/main" id="{9A4688B3-624B-8641-AA89-86907AF59082}"/>
              </a:ext>
            </a:extLst>
          </p:cNvPr>
          <p:cNvSpPr txBox="1"/>
          <p:nvPr/>
        </p:nvSpPr>
        <p:spPr>
          <a:xfrm rot="21265587">
            <a:off x="7736298" y="5378873"/>
            <a:ext cx="2964273" cy="2539157"/>
          </a:xfrm>
          <a:prstGeom prst="rect">
            <a:avLst/>
          </a:prstGeom>
          <a:noFill/>
        </p:spPr>
        <p:txBody>
          <a:bodyPr wrap="none" rtlCol="0">
            <a:spAutoFit/>
          </a:bodyPr>
          <a:lstStyle/>
          <a:p>
            <a:pPr algn="ctr">
              <a:lnSpc>
                <a:spcPct val="100000"/>
              </a:lnSpc>
            </a:pPr>
            <a:r>
              <a:rPr lang="en-US" sz="2800" dirty="0">
                <a:solidFill>
                  <a:schemeClr val="accent5"/>
                </a:solidFill>
              </a:rPr>
              <a:t>Sensitivity </a:t>
            </a:r>
          </a:p>
          <a:p>
            <a:pPr algn="ctr">
              <a:lnSpc>
                <a:spcPct val="100000"/>
              </a:lnSpc>
            </a:pPr>
            <a:r>
              <a:rPr lang="en-US" sz="2800" dirty="0">
                <a:solidFill>
                  <a:schemeClr val="accent5"/>
                </a:solidFill>
              </a:rPr>
              <a:t>and tight </a:t>
            </a:r>
          </a:p>
          <a:p>
            <a:pPr algn="ctr">
              <a:lnSpc>
                <a:spcPct val="100000"/>
              </a:lnSpc>
            </a:pPr>
            <a:r>
              <a:rPr lang="en-US" sz="2800" dirty="0">
                <a:solidFill>
                  <a:schemeClr val="accent5"/>
                </a:solidFill>
              </a:rPr>
              <a:t>Balancing market</a:t>
            </a:r>
            <a:endParaRPr lang="en-NL" sz="2800" dirty="0">
              <a:solidFill>
                <a:schemeClr val="accent5"/>
              </a:solidFill>
            </a:endParaRPr>
          </a:p>
        </p:txBody>
      </p:sp>
    </p:spTree>
    <p:extLst>
      <p:ext uri="{BB962C8B-B14F-4D97-AF65-F5344CB8AC3E}">
        <p14:creationId xmlns:p14="http://schemas.microsoft.com/office/powerpoint/2010/main" val="2327415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373DB-E1C0-A2D8-9986-601DF797660D}"/>
              </a:ext>
            </a:extLst>
          </p:cNvPr>
          <p:cNvSpPr>
            <a:spLocks noGrp="1"/>
          </p:cNvSpPr>
          <p:nvPr>
            <p:ph type="title"/>
          </p:nvPr>
        </p:nvSpPr>
        <p:spPr/>
        <p:txBody>
          <a:bodyPr/>
          <a:lstStyle/>
          <a:p>
            <a:r>
              <a:rPr lang="en-US" dirty="0"/>
              <a:t>Forecasting the intraday market</a:t>
            </a:r>
            <a:endParaRPr lang="en-NL" dirty="0"/>
          </a:p>
        </p:txBody>
      </p:sp>
    </p:spTree>
    <p:extLst>
      <p:ext uri="{BB962C8B-B14F-4D97-AF65-F5344CB8AC3E}">
        <p14:creationId xmlns:p14="http://schemas.microsoft.com/office/powerpoint/2010/main" val="3293362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FB602E-C4E1-3AD7-7B5B-69C063204248}"/>
              </a:ext>
            </a:extLst>
          </p:cNvPr>
          <p:cNvSpPr>
            <a:spLocks noGrp="1"/>
          </p:cNvSpPr>
          <p:nvPr>
            <p:ph type="title"/>
          </p:nvPr>
        </p:nvSpPr>
        <p:spPr>
          <a:xfrm>
            <a:off x="537007" y="788897"/>
            <a:ext cx="6225300" cy="923330"/>
          </a:xfrm>
        </p:spPr>
        <p:txBody>
          <a:bodyPr/>
          <a:lstStyle/>
          <a:p>
            <a:r>
              <a:rPr lang="en-US" dirty="0"/>
              <a:t>Poll Results</a:t>
            </a:r>
            <a:endParaRPr lang="en-NL" dirty="0"/>
          </a:p>
        </p:txBody>
      </p:sp>
      <p:pic>
        <p:nvPicPr>
          <p:cNvPr id="6" name="Picture 5">
            <a:extLst>
              <a:ext uri="{FF2B5EF4-FFF2-40B4-BE49-F238E27FC236}">
                <a16:creationId xmlns:a16="http://schemas.microsoft.com/office/drawing/2014/main" id="{F49A6A13-8389-0915-58FA-A303F21A143A}"/>
              </a:ext>
            </a:extLst>
          </p:cNvPr>
          <p:cNvPicPr>
            <a:picLocks noChangeAspect="1"/>
          </p:cNvPicPr>
          <p:nvPr/>
        </p:nvPicPr>
        <p:blipFill>
          <a:blip r:embed="rId2"/>
          <a:stretch>
            <a:fillRect/>
          </a:stretch>
        </p:blipFill>
        <p:spPr>
          <a:xfrm>
            <a:off x="4927600" y="2527774"/>
            <a:ext cx="16948009" cy="7852359"/>
          </a:xfrm>
          <a:prstGeom prst="rect">
            <a:avLst/>
          </a:prstGeom>
        </p:spPr>
      </p:pic>
      <p:sp>
        <p:nvSpPr>
          <p:cNvPr id="7" name="Rectangle 6">
            <a:extLst>
              <a:ext uri="{FF2B5EF4-FFF2-40B4-BE49-F238E27FC236}">
                <a16:creationId xmlns:a16="http://schemas.microsoft.com/office/drawing/2014/main" id="{961A5DE3-E6E6-1837-956B-776F905008DF}"/>
              </a:ext>
            </a:extLst>
          </p:cNvPr>
          <p:cNvSpPr/>
          <p:nvPr/>
        </p:nvSpPr>
        <p:spPr>
          <a:xfrm>
            <a:off x="5033108" y="5048487"/>
            <a:ext cx="16709291" cy="294404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Rectangle 8">
            <a:extLst>
              <a:ext uri="{FF2B5EF4-FFF2-40B4-BE49-F238E27FC236}">
                <a16:creationId xmlns:a16="http://schemas.microsoft.com/office/drawing/2014/main" id="{B8EF6376-6B00-2876-7599-E2F36F0C0BFC}"/>
              </a:ext>
            </a:extLst>
          </p:cNvPr>
          <p:cNvSpPr/>
          <p:nvPr/>
        </p:nvSpPr>
        <p:spPr>
          <a:xfrm>
            <a:off x="11904133" y="6858000"/>
            <a:ext cx="677334" cy="6096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7067654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373DB-E1C0-A2D8-9986-601DF797660D}"/>
              </a:ext>
            </a:extLst>
          </p:cNvPr>
          <p:cNvSpPr>
            <a:spLocks noGrp="1"/>
          </p:cNvSpPr>
          <p:nvPr>
            <p:ph type="title"/>
          </p:nvPr>
        </p:nvSpPr>
        <p:spPr>
          <a:xfrm>
            <a:off x="537006" y="788897"/>
            <a:ext cx="11558537" cy="1754326"/>
          </a:xfrm>
        </p:spPr>
        <p:txBody>
          <a:bodyPr/>
          <a:lstStyle/>
          <a:p>
            <a:r>
              <a:rPr lang="en-US" dirty="0"/>
              <a:t>Forecasting the intraday market</a:t>
            </a:r>
            <a:endParaRPr lang="en-NL" dirty="0"/>
          </a:p>
        </p:txBody>
      </p:sp>
      <p:sp>
        <p:nvSpPr>
          <p:cNvPr id="3" name="TextBox 2">
            <a:extLst>
              <a:ext uri="{FF2B5EF4-FFF2-40B4-BE49-F238E27FC236}">
                <a16:creationId xmlns:a16="http://schemas.microsoft.com/office/drawing/2014/main" id="{F168FBB0-7BD3-9FC5-01F3-5688BB7ABABE}"/>
              </a:ext>
            </a:extLst>
          </p:cNvPr>
          <p:cNvSpPr txBox="1"/>
          <p:nvPr/>
        </p:nvSpPr>
        <p:spPr>
          <a:xfrm>
            <a:off x="493381" y="4009420"/>
            <a:ext cx="10569144" cy="9224064"/>
          </a:xfrm>
          <a:prstGeom prst="rect">
            <a:avLst/>
          </a:prstGeom>
          <a:noFill/>
        </p:spPr>
        <p:txBody>
          <a:bodyPr wrap="square" rtlCol="0">
            <a:spAutoFit/>
          </a:bodyPr>
          <a:lstStyle/>
          <a:p>
            <a:pPr marL="685800" indent="-685800">
              <a:buFont typeface="Arial" panose="020B0604020202020204" pitchFamily="34" charset="0"/>
              <a:buChar char="•"/>
            </a:pPr>
            <a:r>
              <a:rPr lang="en-US" dirty="0">
                <a:solidFill>
                  <a:schemeClr val="tx1"/>
                </a:solidFill>
              </a:rPr>
              <a:t>We have recently launched our German balancing volume forecast.</a:t>
            </a:r>
          </a:p>
          <a:p>
            <a:pPr marL="685800" indent="-685800">
              <a:buFont typeface="Arial" panose="020B0604020202020204" pitchFamily="34" charset="0"/>
              <a:buChar char="•"/>
            </a:pPr>
            <a:r>
              <a:rPr lang="en-US" dirty="0">
                <a:solidFill>
                  <a:schemeClr val="tx1"/>
                </a:solidFill>
              </a:rPr>
              <a:t>This forecast combines fundamental modelling and machine learning to identify shortage or surplus in the intraday market.</a:t>
            </a:r>
          </a:p>
          <a:p>
            <a:pPr marL="685800" indent="-685800">
              <a:buFont typeface="Arial" panose="020B0604020202020204" pitchFamily="34" charset="0"/>
              <a:buChar char="•"/>
            </a:pPr>
            <a:r>
              <a:rPr lang="en-US" dirty="0">
                <a:solidFill>
                  <a:schemeClr val="tx1"/>
                </a:solidFill>
              </a:rPr>
              <a:t>This allows for identifying the optimal time to rebalance your portfolio. As the model retains the historic forecasts, you can monitor the trends as well. </a:t>
            </a:r>
          </a:p>
        </p:txBody>
      </p:sp>
      <p:pic>
        <p:nvPicPr>
          <p:cNvPr id="5" name="Picture 4">
            <a:extLst>
              <a:ext uri="{FF2B5EF4-FFF2-40B4-BE49-F238E27FC236}">
                <a16:creationId xmlns:a16="http://schemas.microsoft.com/office/drawing/2014/main" id="{4C3DE4DB-090D-F4A4-74E8-153A64F7D22C}"/>
              </a:ext>
            </a:extLst>
          </p:cNvPr>
          <p:cNvPicPr>
            <a:picLocks noChangeAspect="1"/>
          </p:cNvPicPr>
          <p:nvPr/>
        </p:nvPicPr>
        <p:blipFill>
          <a:blip r:embed="rId2"/>
          <a:stretch>
            <a:fillRect/>
          </a:stretch>
        </p:blipFill>
        <p:spPr>
          <a:xfrm>
            <a:off x="11695408" y="2275875"/>
            <a:ext cx="12402842" cy="7553925"/>
          </a:xfrm>
          <a:prstGeom prst="rect">
            <a:avLst/>
          </a:prstGeom>
        </p:spPr>
      </p:pic>
      <p:sp>
        <p:nvSpPr>
          <p:cNvPr id="6" name="TextBox 5">
            <a:extLst>
              <a:ext uri="{FF2B5EF4-FFF2-40B4-BE49-F238E27FC236}">
                <a16:creationId xmlns:a16="http://schemas.microsoft.com/office/drawing/2014/main" id="{FE46A2C1-E524-E876-F87E-29319C319F5E}"/>
              </a:ext>
            </a:extLst>
          </p:cNvPr>
          <p:cNvSpPr txBox="1"/>
          <p:nvPr/>
        </p:nvSpPr>
        <p:spPr>
          <a:xfrm>
            <a:off x="12820650" y="4152900"/>
            <a:ext cx="3929281" cy="590931"/>
          </a:xfrm>
          <a:prstGeom prst="rect">
            <a:avLst/>
          </a:prstGeom>
          <a:noFill/>
        </p:spPr>
        <p:txBody>
          <a:bodyPr wrap="none" rtlCol="0">
            <a:spAutoFit/>
          </a:bodyPr>
          <a:lstStyle/>
          <a:p>
            <a:r>
              <a:rPr lang="en-US" sz="3600" dirty="0"/>
              <a:t>Forecast vs actual</a:t>
            </a:r>
            <a:endParaRPr lang="en-NL" sz="3600" dirty="0"/>
          </a:p>
        </p:txBody>
      </p:sp>
      <p:sp>
        <p:nvSpPr>
          <p:cNvPr id="7" name="TextBox 6">
            <a:extLst>
              <a:ext uri="{FF2B5EF4-FFF2-40B4-BE49-F238E27FC236}">
                <a16:creationId xmlns:a16="http://schemas.microsoft.com/office/drawing/2014/main" id="{89FBAA2B-DAFB-68E9-0D94-92811AEEA15C}"/>
              </a:ext>
            </a:extLst>
          </p:cNvPr>
          <p:cNvSpPr txBox="1"/>
          <p:nvPr/>
        </p:nvSpPr>
        <p:spPr>
          <a:xfrm>
            <a:off x="14100898" y="6803231"/>
            <a:ext cx="2954655" cy="590931"/>
          </a:xfrm>
          <a:prstGeom prst="rect">
            <a:avLst/>
          </a:prstGeom>
          <a:noFill/>
        </p:spPr>
        <p:txBody>
          <a:bodyPr wrap="none" rtlCol="0">
            <a:spAutoFit/>
          </a:bodyPr>
          <a:lstStyle/>
          <a:p>
            <a:r>
              <a:rPr lang="en-US" sz="3600" dirty="0"/>
              <a:t>Market Depth</a:t>
            </a:r>
            <a:endParaRPr lang="en-NL" sz="3600" dirty="0"/>
          </a:p>
        </p:txBody>
      </p:sp>
      <p:sp>
        <p:nvSpPr>
          <p:cNvPr id="8" name="TextBox 7">
            <a:extLst>
              <a:ext uri="{FF2B5EF4-FFF2-40B4-BE49-F238E27FC236}">
                <a16:creationId xmlns:a16="http://schemas.microsoft.com/office/drawing/2014/main" id="{730FAEDD-9CE0-C98D-1639-12237719E465}"/>
              </a:ext>
            </a:extLst>
          </p:cNvPr>
          <p:cNvSpPr txBox="1"/>
          <p:nvPr/>
        </p:nvSpPr>
        <p:spPr>
          <a:xfrm>
            <a:off x="14443798" y="8316515"/>
            <a:ext cx="2954655" cy="590931"/>
          </a:xfrm>
          <a:prstGeom prst="rect">
            <a:avLst/>
          </a:prstGeom>
          <a:noFill/>
        </p:spPr>
        <p:txBody>
          <a:bodyPr wrap="none" rtlCol="0">
            <a:spAutoFit/>
          </a:bodyPr>
          <a:lstStyle/>
          <a:p>
            <a:r>
              <a:rPr lang="en-US" sz="3600" dirty="0"/>
              <a:t>Market Depth</a:t>
            </a:r>
            <a:endParaRPr lang="en-NL" sz="3600" dirty="0"/>
          </a:p>
        </p:txBody>
      </p:sp>
      <p:sp>
        <p:nvSpPr>
          <p:cNvPr id="9" name="TextBox 8">
            <a:extLst>
              <a:ext uri="{FF2B5EF4-FFF2-40B4-BE49-F238E27FC236}">
                <a16:creationId xmlns:a16="http://schemas.microsoft.com/office/drawing/2014/main" id="{1C64F49F-1C6E-9118-0B16-17A961014F84}"/>
              </a:ext>
            </a:extLst>
          </p:cNvPr>
          <p:cNvSpPr txBox="1"/>
          <p:nvPr/>
        </p:nvSpPr>
        <p:spPr>
          <a:xfrm>
            <a:off x="20573484" y="6090937"/>
            <a:ext cx="3467616" cy="590931"/>
          </a:xfrm>
          <a:prstGeom prst="rect">
            <a:avLst/>
          </a:prstGeom>
          <a:noFill/>
        </p:spPr>
        <p:txBody>
          <a:bodyPr wrap="none" rtlCol="0">
            <a:spAutoFit/>
          </a:bodyPr>
          <a:lstStyle/>
          <a:p>
            <a:r>
              <a:rPr lang="en-US" sz="3600" dirty="0"/>
              <a:t>Forecast history</a:t>
            </a:r>
            <a:endParaRPr lang="en-NL" sz="3600" dirty="0"/>
          </a:p>
        </p:txBody>
      </p:sp>
      <p:sp>
        <p:nvSpPr>
          <p:cNvPr id="10" name="TextBox 9">
            <a:extLst>
              <a:ext uri="{FF2B5EF4-FFF2-40B4-BE49-F238E27FC236}">
                <a16:creationId xmlns:a16="http://schemas.microsoft.com/office/drawing/2014/main" id="{18F4C52E-6E0D-7D68-D6BB-F51936F1CA22}"/>
              </a:ext>
            </a:extLst>
          </p:cNvPr>
          <p:cNvSpPr txBox="1"/>
          <p:nvPr/>
        </p:nvSpPr>
        <p:spPr>
          <a:xfrm>
            <a:off x="19860047" y="8651460"/>
            <a:ext cx="3929281" cy="590931"/>
          </a:xfrm>
          <a:prstGeom prst="rect">
            <a:avLst/>
          </a:prstGeom>
          <a:noFill/>
        </p:spPr>
        <p:txBody>
          <a:bodyPr wrap="none" rtlCol="0">
            <a:spAutoFit/>
          </a:bodyPr>
          <a:lstStyle/>
          <a:p>
            <a:r>
              <a:rPr lang="en-US" sz="3600" dirty="0"/>
              <a:t>Forecast Direction</a:t>
            </a:r>
            <a:endParaRPr lang="en-NL" sz="3600" dirty="0"/>
          </a:p>
        </p:txBody>
      </p:sp>
      <p:sp>
        <p:nvSpPr>
          <p:cNvPr id="11" name="TextBox 10">
            <a:extLst>
              <a:ext uri="{FF2B5EF4-FFF2-40B4-BE49-F238E27FC236}">
                <a16:creationId xmlns:a16="http://schemas.microsoft.com/office/drawing/2014/main" id="{679E72AE-D23E-E04F-28FF-CCF39B216A9F}"/>
              </a:ext>
            </a:extLst>
          </p:cNvPr>
          <p:cNvSpPr txBox="1"/>
          <p:nvPr/>
        </p:nvSpPr>
        <p:spPr>
          <a:xfrm>
            <a:off x="19860046" y="4197443"/>
            <a:ext cx="3416320" cy="590931"/>
          </a:xfrm>
          <a:prstGeom prst="rect">
            <a:avLst/>
          </a:prstGeom>
          <a:noFill/>
        </p:spPr>
        <p:txBody>
          <a:bodyPr wrap="none" rtlCol="0">
            <a:spAutoFit/>
          </a:bodyPr>
          <a:lstStyle/>
          <a:p>
            <a:r>
              <a:rPr lang="en-US" sz="3600" dirty="0"/>
              <a:t>Trade Evolution</a:t>
            </a:r>
            <a:endParaRPr lang="en-NL" sz="3600" dirty="0"/>
          </a:p>
        </p:txBody>
      </p:sp>
      <p:grpSp>
        <p:nvGrpSpPr>
          <p:cNvPr id="21" name="Group 20">
            <a:extLst>
              <a:ext uri="{FF2B5EF4-FFF2-40B4-BE49-F238E27FC236}">
                <a16:creationId xmlns:a16="http://schemas.microsoft.com/office/drawing/2014/main" id="{14837C05-68C8-99C0-2BD5-0F6AD6B4F86E}"/>
              </a:ext>
            </a:extLst>
          </p:cNvPr>
          <p:cNvGrpSpPr/>
          <p:nvPr/>
        </p:nvGrpSpPr>
        <p:grpSpPr>
          <a:xfrm>
            <a:off x="13920974" y="9983411"/>
            <a:ext cx="8507182" cy="3302903"/>
            <a:chOff x="13920974" y="9983411"/>
            <a:chExt cx="8507182" cy="3302903"/>
          </a:xfrm>
        </p:grpSpPr>
        <p:pic>
          <p:nvPicPr>
            <p:cNvPr id="17" name="Picture 16">
              <a:extLst>
                <a:ext uri="{FF2B5EF4-FFF2-40B4-BE49-F238E27FC236}">
                  <a16:creationId xmlns:a16="http://schemas.microsoft.com/office/drawing/2014/main" id="{02B735C5-D6A8-83AA-3F7C-16079DCEC530}"/>
                </a:ext>
              </a:extLst>
            </p:cNvPr>
            <p:cNvPicPr>
              <a:picLocks noChangeAspect="1"/>
            </p:cNvPicPr>
            <p:nvPr/>
          </p:nvPicPr>
          <p:blipFill rotWithShape="1">
            <a:blip r:embed="rId3"/>
            <a:srcRect b="70981"/>
            <a:stretch/>
          </p:blipFill>
          <p:spPr>
            <a:xfrm>
              <a:off x="13933433" y="9983411"/>
              <a:ext cx="8494723" cy="1356151"/>
            </a:xfrm>
            <a:prstGeom prst="rect">
              <a:avLst/>
            </a:prstGeom>
          </p:spPr>
        </p:pic>
        <p:pic>
          <p:nvPicPr>
            <p:cNvPr id="18" name="Picture 17">
              <a:extLst>
                <a:ext uri="{FF2B5EF4-FFF2-40B4-BE49-F238E27FC236}">
                  <a16:creationId xmlns:a16="http://schemas.microsoft.com/office/drawing/2014/main" id="{7A40341A-F3EC-56F6-9AF2-7D4E0ECE161D}"/>
                </a:ext>
              </a:extLst>
            </p:cNvPr>
            <p:cNvPicPr>
              <a:picLocks noChangeAspect="1"/>
            </p:cNvPicPr>
            <p:nvPr/>
          </p:nvPicPr>
          <p:blipFill rotWithShape="1">
            <a:blip r:embed="rId3"/>
            <a:srcRect t="58135"/>
            <a:stretch/>
          </p:blipFill>
          <p:spPr>
            <a:xfrm>
              <a:off x="13920974" y="11329848"/>
              <a:ext cx="8494723" cy="1956466"/>
            </a:xfrm>
            <a:prstGeom prst="rect">
              <a:avLst/>
            </a:prstGeom>
          </p:spPr>
        </p:pic>
        <p:pic>
          <p:nvPicPr>
            <p:cNvPr id="19" name="Picture 18">
              <a:extLst>
                <a:ext uri="{FF2B5EF4-FFF2-40B4-BE49-F238E27FC236}">
                  <a16:creationId xmlns:a16="http://schemas.microsoft.com/office/drawing/2014/main" id="{83E4DE1D-19B8-B6F3-D144-334220AE2079}"/>
                </a:ext>
              </a:extLst>
            </p:cNvPr>
            <p:cNvPicPr>
              <a:picLocks noChangeAspect="1"/>
            </p:cNvPicPr>
            <p:nvPr/>
          </p:nvPicPr>
          <p:blipFill rotWithShape="1">
            <a:blip r:embed="rId3"/>
            <a:srcRect l="60013" b="88586"/>
            <a:stretch/>
          </p:blipFill>
          <p:spPr>
            <a:xfrm>
              <a:off x="14001689" y="9983411"/>
              <a:ext cx="3396764" cy="533401"/>
            </a:xfrm>
            <a:prstGeom prst="rect">
              <a:avLst/>
            </a:prstGeom>
          </p:spPr>
        </p:pic>
        <p:sp>
          <p:nvSpPr>
            <p:cNvPr id="20" name="Rectangle 19">
              <a:extLst>
                <a:ext uri="{FF2B5EF4-FFF2-40B4-BE49-F238E27FC236}">
                  <a16:creationId xmlns:a16="http://schemas.microsoft.com/office/drawing/2014/main" id="{311F9B1A-8A0D-4737-6F6B-01AE270689FB}"/>
                </a:ext>
              </a:extLst>
            </p:cNvPr>
            <p:cNvSpPr/>
            <p:nvPr/>
          </p:nvSpPr>
          <p:spPr>
            <a:xfrm>
              <a:off x="18935700" y="9983411"/>
              <a:ext cx="3396764" cy="360739"/>
            </a:xfrm>
            <a:prstGeom prst="rect">
              <a:avLst/>
            </a:prstGeom>
            <a:solidFill>
              <a:srgbClr val="EEEE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spTree>
    <p:extLst>
      <p:ext uri="{BB962C8B-B14F-4D97-AF65-F5344CB8AC3E}">
        <p14:creationId xmlns:p14="http://schemas.microsoft.com/office/powerpoint/2010/main" val="1068175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A3639-7278-6A86-D026-DD19A3370A94}"/>
              </a:ext>
            </a:extLst>
          </p:cNvPr>
          <p:cNvSpPr>
            <a:spLocks noGrp="1"/>
          </p:cNvSpPr>
          <p:nvPr>
            <p:ph type="title"/>
          </p:nvPr>
        </p:nvSpPr>
        <p:spPr>
          <a:xfrm>
            <a:off x="537007" y="788897"/>
            <a:ext cx="11396492" cy="923330"/>
          </a:xfrm>
        </p:spPr>
        <p:txBody>
          <a:bodyPr/>
          <a:lstStyle/>
          <a:p>
            <a:r>
              <a:rPr lang="en-US" dirty="0"/>
              <a:t>Looking across the border</a:t>
            </a:r>
            <a:endParaRPr lang="en-NL" dirty="0"/>
          </a:p>
        </p:txBody>
      </p:sp>
      <p:pic>
        <p:nvPicPr>
          <p:cNvPr id="6" name="Picture 5">
            <a:extLst>
              <a:ext uri="{FF2B5EF4-FFF2-40B4-BE49-F238E27FC236}">
                <a16:creationId xmlns:a16="http://schemas.microsoft.com/office/drawing/2014/main" id="{426EBB87-50C1-3B33-5E9B-ACECE6743AB3}"/>
              </a:ext>
            </a:extLst>
          </p:cNvPr>
          <p:cNvPicPr>
            <a:picLocks noChangeAspect="1"/>
          </p:cNvPicPr>
          <p:nvPr/>
        </p:nvPicPr>
        <p:blipFill>
          <a:blip r:embed="rId2"/>
          <a:stretch>
            <a:fillRect/>
          </a:stretch>
        </p:blipFill>
        <p:spPr>
          <a:xfrm>
            <a:off x="679295" y="2290790"/>
            <a:ext cx="15594709" cy="6732612"/>
          </a:xfrm>
          <a:prstGeom prst="rect">
            <a:avLst/>
          </a:prstGeom>
        </p:spPr>
      </p:pic>
      <p:sp>
        <p:nvSpPr>
          <p:cNvPr id="7" name="TextBox 6">
            <a:extLst>
              <a:ext uri="{FF2B5EF4-FFF2-40B4-BE49-F238E27FC236}">
                <a16:creationId xmlns:a16="http://schemas.microsoft.com/office/drawing/2014/main" id="{4CF33E79-308F-EA3C-37D3-ACB80C2B1AFC}"/>
              </a:ext>
            </a:extLst>
          </p:cNvPr>
          <p:cNvSpPr txBox="1"/>
          <p:nvPr/>
        </p:nvSpPr>
        <p:spPr>
          <a:xfrm>
            <a:off x="493381" y="9391648"/>
            <a:ext cx="23211324" cy="3905685"/>
          </a:xfrm>
          <a:prstGeom prst="rect">
            <a:avLst/>
          </a:prstGeom>
          <a:noFill/>
        </p:spPr>
        <p:txBody>
          <a:bodyPr wrap="square" rtlCol="0">
            <a:spAutoFit/>
          </a:bodyPr>
          <a:lstStyle/>
          <a:p>
            <a:pPr marL="685800" indent="-685800">
              <a:buFont typeface="Arial" panose="020B0604020202020204" pitchFamily="34" charset="0"/>
              <a:buChar char="•"/>
            </a:pPr>
            <a:r>
              <a:rPr lang="en-US" dirty="0">
                <a:solidFill>
                  <a:schemeClr val="tx1"/>
                </a:solidFill>
              </a:rPr>
              <a:t>As markets further integrate, cross-border information becomes more important.</a:t>
            </a:r>
          </a:p>
          <a:p>
            <a:pPr marL="685800" indent="-685800">
              <a:buFont typeface="Arial" panose="020B0604020202020204" pitchFamily="34" charset="0"/>
              <a:buChar char="•"/>
            </a:pPr>
            <a:r>
              <a:rPr lang="en-US" dirty="0">
                <a:solidFill>
                  <a:schemeClr val="tx1"/>
                </a:solidFill>
              </a:rPr>
              <a:t>Some markets have less delayed publication, which in combination with earlier data can give you an edge.</a:t>
            </a:r>
          </a:p>
          <a:p>
            <a:pPr marL="685800" indent="-685800">
              <a:buFont typeface="Arial" panose="020B0604020202020204" pitchFamily="34" charset="0"/>
              <a:buChar char="•"/>
            </a:pPr>
            <a:r>
              <a:rPr lang="en-US" dirty="0">
                <a:solidFill>
                  <a:schemeClr val="tx1"/>
                </a:solidFill>
              </a:rPr>
              <a:t>Dutch, Belgian, Danish data has much less delay than German data.</a:t>
            </a:r>
          </a:p>
        </p:txBody>
      </p:sp>
    </p:spTree>
    <p:extLst>
      <p:ext uri="{BB962C8B-B14F-4D97-AF65-F5344CB8AC3E}">
        <p14:creationId xmlns:p14="http://schemas.microsoft.com/office/powerpoint/2010/main" val="3844650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0A2BD6-6D5F-8979-2D13-E15AEC0D7B12}"/>
              </a:ext>
            </a:extLst>
          </p:cNvPr>
          <p:cNvSpPr>
            <a:spLocks noGrp="1"/>
          </p:cNvSpPr>
          <p:nvPr>
            <p:ph type="title"/>
          </p:nvPr>
        </p:nvSpPr>
        <p:spPr>
          <a:xfrm>
            <a:off x="537007" y="788897"/>
            <a:ext cx="6225300" cy="923330"/>
          </a:xfrm>
        </p:spPr>
        <p:txBody>
          <a:bodyPr/>
          <a:lstStyle/>
          <a:p>
            <a:r>
              <a:rPr lang="en-US" dirty="0"/>
              <a:t>Conclusions</a:t>
            </a:r>
            <a:endParaRPr lang="en-NL" dirty="0"/>
          </a:p>
        </p:txBody>
      </p:sp>
      <p:sp>
        <p:nvSpPr>
          <p:cNvPr id="5" name="TextBox 4">
            <a:extLst>
              <a:ext uri="{FF2B5EF4-FFF2-40B4-BE49-F238E27FC236}">
                <a16:creationId xmlns:a16="http://schemas.microsoft.com/office/drawing/2014/main" id="{CDD7D868-3340-7306-20D5-8D0D9FBB4517}"/>
              </a:ext>
            </a:extLst>
          </p:cNvPr>
          <p:cNvSpPr txBox="1"/>
          <p:nvPr/>
        </p:nvSpPr>
        <p:spPr>
          <a:xfrm>
            <a:off x="1477734" y="2875101"/>
            <a:ext cx="21185495" cy="9048631"/>
          </a:xfrm>
          <a:prstGeom prst="rect">
            <a:avLst/>
          </a:prstGeom>
          <a:noFill/>
        </p:spPr>
        <p:txBody>
          <a:bodyPr wrap="square" rtlCol="0">
            <a:spAutoFit/>
          </a:bodyPr>
          <a:lstStyle/>
          <a:p>
            <a:pPr marL="685800" indent="-685800">
              <a:buFont typeface="Arial" panose="020B0604020202020204" pitchFamily="34" charset="0"/>
              <a:buChar char="•"/>
            </a:pPr>
            <a:r>
              <a:rPr lang="en-US" dirty="0">
                <a:solidFill>
                  <a:schemeClr val="tx1"/>
                </a:solidFill>
              </a:rPr>
              <a:t>By looking at a sequence of markets, you can get a sense of volatility potential with some accuracy from 3 days ahead.</a:t>
            </a:r>
          </a:p>
          <a:p>
            <a:pPr marL="685800" indent="-685800">
              <a:buFont typeface="Arial" panose="020B0604020202020204" pitchFamily="34" charset="0"/>
              <a:buChar char="•"/>
            </a:pPr>
            <a:r>
              <a:rPr lang="en-US" dirty="0">
                <a:solidFill>
                  <a:schemeClr val="tx1"/>
                </a:solidFill>
              </a:rPr>
              <a:t>Closer to delivery, you can “crowd source” market insight, by looking at cleared prices for capacity prices, day ahead, and intraday auctions.</a:t>
            </a:r>
          </a:p>
          <a:p>
            <a:pPr marL="685800" indent="-685800">
              <a:buFont typeface="Arial" panose="020B0604020202020204" pitchFamily="34" charset="0"/>
              <a:buChar char="•"/>
            </a:pPr>
            <a:r>
              <a:rPr lang="en-US" dirty="0">
                <a:solidFill>
                  <a:schemeClr val="tx1"/>
                </a:solidFill>
              </a:rPr>
              <a:t>In real time, balancing market information, combined with real-time continuous trading data, let’s you see the market’s reaction to events.</a:t>
            </a:r>
          </a:p>
          <a:p>
            <a:pPr marL="685800" indent="-685800">
              <a:buFont typeface="Arial" panose="020B0604020202020204" pitchFamily="34" charset="0"/>
              <a:buChar char="•"/>
            </a:pPr>
            <a:r>
              <a:rPr lang="en-US" dirty="0">
                <a:solidFill>
                  <a:schemeClr val="tx1"/>
                </a:solidFill>
              </a:rPr>
              <a:t>By judging the market’s response and comparing it to the insights you have gathered, you decide what to do… PROACTIVELY</a:t>
            </a:r>
          </a:p>
          <a:p>
            <a:pPr marL="685800" indent="-685800">
              <a:buFont typeface="Arial" panose="020B0604020202020204" pitchFamily="34" charset="0"/>
              <a:buChar char="•"/>
            </a:pPr>
            <a:r>
              <a:rPr lang="en-US" dirty="0">
                <a:solidFill>
                  <a:schemeClr val="tx1"/>
                </a:solidFill>
              </a:rPr>
              <a:t>A live view of the most important indicators further helps you respond to changes as they happen.</a:t>
            </a:r>
          </a:p>
        </p:txBody>
      </p:sp>
    </p:spTree>
    <p:extLst>
      <p:ext uri="{BB962C8B-B14F-4D97-AF65-F5344CB8AC3E}">
        <p14:creationId xmlns:p14="http://schemas.microsoft.com/office/powerpoint/2010/main" val="169090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A096E0F-D505-C2D2-9397-5C92B541280B}"/>
              </a:ext>
            </a:extLst>
          </p:cNvPr>
          <p:cNvSpPr>
            <a:spLocks noGrp="1"/>
          </p:cNvSpPr>
          <p:nvPr>
            <p:ph type="body" sz="half" idx="88"/>
          </p:nvPr>
        </p:nvSpPr>
        <p:spPr/>
        <p:txBody>
          <a:bodyPr/>
          <a:lstStyle/>
          <a:p>
            <a:endParaRPr lang="en-NL"/>
          </a:p>
        </p:txBody>
      </p:sp>
      <p:sp>
        <p:nvSpPr>
          <p:cNvPr id="13" name="TextBox 12">
            <a:extLst>
              <a:ext uri="{FF2B5EF4-FFF2-40B4-BE49-F238E27FC236}">
                <a16:creationId xmlns:a16="http://schemas.microsoft.com/office/drawing/2014/main" id="{C1CD7667-9735-6757-C070-D2F4A19BAAA2}"/>
              </a:ext>
            </a:extLst>
          </p:cNvPr>
          <p:cNvSpPr txBox="1"/>
          <p:nvPr/>
        </p:nvSpPr>
        <p:spPr>
          <a:xfrm>
            <a:off x="3912243" y="2875101"/>
            <a:ext cx="15452203" cy="9778061"/>
          </a:xfrm>
          <a:prstGeom prst="rect">
            <a:avLst/>
          </a:prstGeom>
          <a:noFill/>
        </p:spPr>
        <p:txBody>
          <a:bodyPr wrap="square" rtlCol="0">
            <a:spAutoFit/>
          </a:bodyPr>
          <a:lstStyle/>
          <a:p>
            <a:pPr marL="685800" indent="-685800">
              <a:buFont typeface="Arial" panose="020B0604020202020204" pitchFamily="34" charset="0"/>
              <a:buChar char="•"/>
            </a:pPr>
            <a:r>
              <a:rPr lang="en-US" dirty="0">
                <a:solidFill>
                  <a:schemeClr val="tx1"/>
                </a:solidFill>
              </a:rPr>
              <a:t>Follow our latest developments on </a:t>
            </a:r>
            <a:r>
              <a:rPr lang="en-US" dirty="0" err="1">
                <a:solidFill>
                  <a:schemeClr val="tx1"/>
                </a:solidFill>
              </a:rPr>
              <a:t>montel.energy</a:t>
            </a:r>
            <a:endParaRPr lang="en-US" dirty="0">
              <a:solidFill>
                <a:schemeClr val="tx1"/>
              </a:solidFill>
            </a:endParaRPr>
          </a:p>
          <a:p>
            <a:pPr marL="685800" indent="-685800">
              <a:buFont typeface="Arial" panose="020B0604020202020204" pitchFamily="34" charset="0"/>
              <a:buChar char="•"/>
            </a:pPr>
            <a:r>
              <a:rPr lang="en-US" dirty="0">
                <a:solidFill>
                  <a:schemeClr val="tx1"/>
                </a:solidFill>
              </a:rPr>
              <a:t>Follow the latest market news on montelnews.com</a:t>
            </a:r>
          </a:p>
          <a:p>
            <a:pPr marL="685800" indent="-685800">
              <a:buFont typeface="Arial" panose="020B0604020202020204" pitchFamily="34" charset="0"/>
              <a:buChar char="•"/>
            </a:pPr>
            <a:r>
              <a:rPr lang="en-US" dirty="0">
                <a:solidFill>
                  <a:schemeClr val="tx1"/>
                </a:solidFill>
              </a:rPr>
              <a:t>Free trials for Montel Analytics available here</a:t>
            </a:r>
          </a:p>
          <a:p>
            <a:pPr marL="685800" indent="-685800">
              <a:buFont typeface="Arial" panose="020B0604020202020204" pitchFamily="34" charset="0"/>
              <a:buChar char="•"/>
            </a:pPr>
            <a:endParaRPr lang="en-US" sz="600" dirty="0">
              <a:solidFill>
                <a:schemeClr val="tx1"/>
              </a:solidFill>
            </a:endParaRPr>
          </a:p>
          <a:p>
            <a:pPr marL="685800" indent="-685800">
              <a:buFont typeface="Arial" panose="020B0604020202020204" pitchFamily="34" charset="0"/>
              <a:buChar char="•"/>
            </a:pPr>
            <a:r>
              <a:rPr lang="en-US" dirty="0">
                <a:solidFill>
                  <a:schemeClr val="tx1"/>
                </a:solidFill>
              </a:rPr>
              <a:t>Follow us on LinkedIn:</a:t>
            </a:r>
          </a:p>
          <a:p>
            <a:pPr marL="685800" lvl="8" indent="-685800">
              <a:buFont typeface="Arial" panose="020B0604020202020204" pitchFamily="34" charset="0"/>
              <a:buChar char="•"/>
            </a:pPr>
            <a:r>
              <a:rPr lang="en-US" sz="3600" dirty="0">
                <a:solidFill>
                  <a:schemeClr val="tx1"/>
                </a:solidFill>
              </a:rPr>
              <a:t>Montel</a:t>
            </a:r>
          </a:p>
          <a:p>
            <a:pPr marL="685800" lvl="8" indent="-685800">
              <a:buFont typeface="Arial" panose="020B0604020202020204" pitchFamily="34" charset="0"/>
              <a:buChar char="•"/>
            </a:pPr>
            <a:r>
              <a:rPr lang="en-US" sz="3600" dirty="0">
                <a:solidFill>
                  <a:schemeClr val="tx1"/>
                </a:solidFill>
              </a:rPr>
              <a:t>Montel Analytics</a:t>
            </a:r>
          </a:p>
          <a:p>
            <a:pPr marL="685800" lvl="8" indent="-685800">
              <a:buFont typeface="Arial" panose="020B0604020202020204" pitchFamily="34" charset="0"/>
              <a:buChar char="•"/>
            </a:pPr>
            <a:r>
              <a:rPr lang="en-US" sz="3600" dirty="0">
                <a:solidFill>
                  <a:schemeClr val="tx1"/>
                </a:solidFill>
              </a:rPr>
              <a:t>Jean-Paul Harreman</a:t>
            </a:r>
          </a:p>
          <a:p>
            <a:pPr marL="685800" indent="-685800">
              <a:buFont typeface="Arial" panose="020B0604020202020204" pitchFamily="34" charset="0"/>
              <a:buChar char="•"/>
            </a:pPr>
            <a:endParaRPr lang="en-US" dirty="0">
              <a:solidFill>
                <a:schemeClr val="tx1"/>
              </a:solidFill>
            </a:endParaRPr>
          </a:p>
        </p:txBody>
      </p:sp>
    </p:spTree>
    <p:extLst>
      <p:ext uri="{BB962C8B-B14F-4D97-AF65-F5344CB8AC3E}">
        <p14:creationId xmlns:p14="http://schemas.microsoft.com/office/powerpoint/2010/main" val="4028342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FA361-C767-1816-A37C-3DB0BD30D653}"/>
              </a:ext>
            </a:extLst>
          </p:cNvPr>
          <p:cNvSpPr>
            <a:spLocks noGrp="1"/>
          </p:cNvSpPr>
          <p:nvPr>
            <p:ph type="title"/>
          </p:nvPr>
        </p:nvSpPr>
        <p:spPr/>
        <p:txBody>
          <a:bodyPr/>
          <a:lstStyle/>
          <a:p>
            <a:r>
              <a:rPr lang="en-US" dirty="0"/>
              <a:t>Increasing Volatility</a:t>
            </a:r>
            <a:endParaRPr lang="en-NL" dirty="0"/>
          </a:p>
        </p:txBody>
      </p:sp>
    </p:spTree>
    <p:extLst>
      <p:ext uri="{BB962C8B-B14F-4D97-AF65-F5344CB8AC3E}">
        <p14:creationId xmlns:p14="http://schemas.microsoft.com/office/powerpoint/2010/main" val="1239489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4AF80-9BF7-477A-536C-4C6CD3535048}"/>
              </a:ext>
            </a:extLst>
          </p:cNvPr>
          <p:cNvSpPr>
            <a:spLocks noGrp="1"/>
          </p:cNvSpPr>
          <p:nvPr>
            <p:ph type="title"/>
          </p:nvPr>
        </p:nvSpPr>
        <p:spPr/>
        <p:txBody>
          <a:bodyPr/>
          <a:lstStyle/>
          <a:p>
            <a:r>
              <a:rPr lang="en-US" dirty="0"/>
              <a:t>Why Is Volatility Increasing?</a:t>
            </a:r>
            <a:endParaRPr lang="en-NL" dirty="0"/>
          </a:p>
        </p:txBody>
      </p:sp>
      <p:sp>
        <p:nvSpPr>
          <p:cNvPr id="3" name="TextBox 2">
            <a:extLst>
              <a:ext uri="{FF2B5EF4-FFF2-40B4-BE49-F238E27FC236}">
                <a16:creationId xmlns:a16="http://schemas.microsoft.com/office/drawing/2014/main" id="{096C44CB-CAFE-B21C-FE93-FDA39FDDA8F7}"/>
              </a:ext>
            </a:extLst>
          </p:cNvPr>
          <p:cNvSpPr txBox="1"/>
          <p:nvPr/>
        </p:nvSpPr>
        <p:spPr>
          <a:xfrm>
            <a:off x="1229556" y="3002240"/>
            <a:ext cx="12225188" cy="10955307"/>
          </a:xfrm>
          <a:prstGeom prst="rect">
            <a:avLst/>
          </a:prstGeom>
          <a:noFill/>
        </p:spPr>
        <p:txBody>
          <a:bodyPr wrap="square" rtlCol="0">
            <a:spAutoFit/>
          </a:bodyPr>
          <a:lstStyle/>
          <a:p>
            <a:pPr marL="685800" indent="-685800">
              <a:buFont typeface="Arial" panose="020B0604020202020204" pitchFamily="34" charset="0"/>
              <a:buChar char="•"/>
            </a:pPr>
            <a:r>
              <a:rPr lang="en-US" dirty="0">
                <a:solidFill>
                  <a:schemeClr val="tx1"/>
                </a:solidFill>
              </a:rPr>
              <a:t>Increasing Renewable Generation – Weather Dependency</a:t>
            </a:r>
          </a:p>
          <a:p>
            <a:pPr marL="685800" indent="-685800">
              <a:buFont typeface="Arial" panose="020B0604020202020204" pitchFamily="34" charset="0"/>
              <a:buChar char="•"/>
            </a:pPr>
            <a:r>
              <a:rPr lang="en-US" dirty="0">
                <a:solidFill>
                  <a:schemeClr val="tx1"/>
                </a:solidFill>
              </a:rPr>
              <a:t>Decreasing Flexible Generation (Fossil) – Fuel &amp; Carbon Cost</a:t>
            </a:r>
          </a:p>
          <a:p>
            <a:pPr marL="685800" indent="-685800">
              <a:buFont typeface="Arial" panose="020B0604020202020204" pitchFamily="34" charset="0"/>
              <a:buChar char="•"/>
            </a:pPr>
            <a:r>
              <a:rPr lang="en-US" dirty="0">
                <a:solidFill>
                  <a:schemeClr val="tx1"/>
                </a:solidFill>
              </a:rPr>
              <a:t>Renewable Generation does not follow Demand – Timing Gap</a:t>
            </a:r>
          </a:p>
          <a:p>
            <a:pPr marL="685800" indent="-685800">
              <a:buFont typeface="Arial" panose="020B0604020202020204" pitchFamily="34" charset="0"/>
              <a:buChar char="•"/>
            </a:pPr>
            <a:r>
              <a:rPr lang="en-US" dirty="0">
                <a:solidFill>
                  <a:schemeClr val="tx1"/>
                </a:solidFill>
              </a:rPr>
              <a:t>Need for Flexibility growing faster than Build-out of Flexibility</a:t>
            </a:r>
          </a:p>
          <a:p>
            <a:pPr marL="685800" indent="-685800">
              <a:buFont typeface="Arial" panose="020B0604020202020204" pitchFamily="34" charset="0"/>
              <a:buChar char="•"/>
            </a:pPr>
            <a:r>
              <a:rPr lang="en-US" dirty="0">
                <a:solidFill>
                  <a:schemeClr val="tx1"/>
                </a:solidFill>
              </a:rPr>
              <a:t>Market Coupling, Balancing Harmonization dampen the impact, but are not a magic cure.</a:t>
            </a:r>
          </a:p>
          <a:p>
            <a:endParaRPr lang="en-NL" dirty="0">
              <a:solidFill>
                <a:schemeClr val="tx1"/>
              </a:solidFill>
            </a:endParaRPr>
          </a:p>
        </p:txBody>
      </p:sp>
      <p:pic>
        <p:nvPicPr>
          <p:cNvPr id="5" name="Picture 4">
            <a:extLst>
              <a:ext uri="{FF2B5EF4-FFF2-40B4-BE49-F238E27FC236}">
                <a16:creationId xmlns:a16="http://schemas.microsoft.com/office/drawing/2014/main" id="{7241EFA7-66EA-B205-30EA-08CB3DEC514A}"/>
              </a:ext>
            </a:extLst>
          </p:cNvPr>
          <p:cNvPicPr>
            <a:picLocks noChangeAspect="1"/>
          </p:cNvPicPr>
          <p:nvPr/>
        </p:nvPicPr>
        <p:blipFill>
          <a:blip r:embed="rId2"/>
          <a:stretch>
            <a:fillRect/>
          </a:stretch>
        </p:blipFill>
        <p:spPr>
          <a:xfrm>
            <a:off x="13982966" y="2784970"/>
            <a:ext cx="10055910" cy="10016629"/>
          </a:xfrm>
          <a:prstGeom prst="rect">
            <a:avLst/>
          </a:prstGeom>
        </p:spPr>
      </p:pic>
    </p:spTree>
    <p:extLst>
      <p:ext uri="{BB962C8B-B14F-4D97-AF65-F5344CB8AC3E}">
        <p14:creationId xmlns:p14="http://schemas.microsoft.com/office/powerpoint/2010/main" val="644624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2D5548E-9F14-1385-F3B0-B594A583840D}"/>
              </a:ext>
            </a:extLst>
          </p:cNvPr>
          <p:cNvSpPr>
            <a:spLocks noGrp="1"/>
          </p:cNvSpPr>
          <p:nvPr>
            <p:ph type="body" sz="half" idx="10"/>
          </p:nvPr>
        </p:nvSpPr>
        <p:spPr/>
        <p:txBody>
          <a:bodyPr/>
          <a:lstStyle/>
          <a:p>
            <a:endParaRPr lang="en-NL"/>
          </a:p>
        </p:txBody>
      </p:sp>
      <p:sp>
        <p:nvSpPr>
          <p:cNvPr id="2" name="Title 1">
            <a:extLst>
              <a:ext uri="{FF2B5EF4-FFF2-40B4-BE49-F238E27FC236}">
                <a16:creationId xmlns:a16="http://schemas.microsoft.com/office/drawing/2014/main" id="{3084AF80-9BF7-477A-536C-4C6CD3535048}"/>
              </a:ext>
            </a:extLst>
          </p:cNvPr>
          <p:cNvSpPr>
            <a:spLocks noGrp="1"/>
          </p:cNvSpPr>
          <p:nvPr>
            <p:ph type="title"/>
          </p:nvPr>
        </p:nvSpPr>
        <p:spPr/>
        <p:txBody>
          <a:bodyPr/>
          <a:lstStyle/>
          <a:p>
            <a:r>
              <a:rPr lang="en-US" dirty="0"/>
              <a:t>What does that mean for the future?</a:t>
            </a:r>
            <a:endParaRPr lang="en-NL" dirty="0"/>
          </a:p>
        </p:txBody>
      </p:sp>
      <p:sp>
        <p:nvSpPr>
          <p:cNvPr id="3" name="TextBox 2">
            <a:extLst>
              <a:ext uri="{FF2B5EF4-FFF2-40B4-BE49-F238E27FC236}">
                <a16:creationId xmlns:a16="http://schemas.microsoft.com/office/drawing/2014/main" id="{096C44CB-CAFE-B21C-FE93-FDA39FDDA8F7}"/>
              </a:ext>
            </a:extLst>
          </p:cNvPr>
          <p:cNvSpPr txBox="1"/>
          <p:nvPr/>
        </p:nvSpPr>
        <p:spPr>
          <a:xfrm>
            <a:off x="1922106" y="4131425"/>
            <a:ext cx="20042155" cy="10290509"/>
          </a:xfrm>
          <a:prstGeom prst="rect">
            <a:avLst/>
          </a:prstGeom>
          <a:noFill/>
        </p:spPr>
        <p:txBody>
          <a:bodyPr wrap="square" rtlCol="0">
            <a:spAutoFit/>
          </a:bodyPr>
          <a:lstStyle/>
          <a:p>
            <a:pPr marL="685800" indent="-685800">
              <a:buFont typeface="Arial" panose="020B0604020202020204" pitchFamily="34" charset="0"/>
              <a:buChar char="•"/>
            </a:pPr>
            <a:r>
              <a:rPr lang="en-US" dirty="0">
                <a:solidFill>
                  <a:schemeClr val="tx1"/>
                </a:solidFill>
              </a:rPr>
              <a:t>Short-Term </a:t>
            </a:r>
            <a:r>
              <a:rPr lang="en-US" dirty="0" err="1">
                <a:solidFill>
                  <a:schemeClr val="tx1"/>
                </a:solidFill>
              </a:rPr>
              <a:t>portfoliomanagement</a:t>
            </a:r>
            <a:r>
              <a:rPr lang="en-US" dirty="0">
                <a:solidFill>
                  <a:schemeClr val="tx1"/>
                </a:solidFill>
              </a:rPr>
              <a:t> continues to become more important</a:t>
            </a:r>
          </a:p>
          <a:p>
            <a:pPr marL="685800" indent="-685800">
              <a:buFont typeface="Arial" panose="020B0604020202020204" pitchFamily="34" charset="0"/>
              <a:buChar char="•"/>
            </a:pPr>
            <a:r>
              <a:rPr lang="en-US" dirty="0">
                <a:solidFill>
                  <a:schemeClr val="tx1"/>
                </a:solidFill>
              </a:rPr>
              <a:t>The value of flexibility will continue to grow</a:t>
            </a:r>
          </a:p>
          <a:p>
            <a:pPr marL="685800" indent="-685800">
              <a:buFont typeface="Arial" panose="020B0604020202020204" pitchFamily="34" charset="0"/>
              <a:buChar char="•"/>
            </a:pPr>
            <a:r>
              <a:rPr lang="en-US" dirty="0">
                <a:solidFill>
                  <a:schemeClr val="tx1"/>
                </a:solidFill>
              </a:rPr>
              <a:t>Assessing the potential for volatility of power prices is crucial to manage risk and opportunities</a:t>
            </a:r>
          </a:p>
          <a:p>
            <a:pPr marL="685800" indent="-685800">
              <a:buFont typeface="Arial" panose="020B0604020202020204" pitchFamily="34" charset="0"/>
              <a:buChar char="•"/>
            </a:pPr>
            <a:r>
              <a:rPr lang="en-US" dirty="0">
                <a:solidFill>
                  <a:schemeClr val="tx1"/>
                </a:solidFill>
              </a:rPr>
              <a:t>Managing risk starts early: Once forecasts become usable for expectations of demand, supply and the price impacts, you can start positioning your consumption, power production, to reduce your exposure to risk, or increase the potential to capture opportunities</a:t>
            </a:r>
          </a:p>
          <a:p>
            <a:pPr marL="685800" indent="-685800">
              <a:buFont typeface="Arial" panose="020B0604020202020204" pitchFamily="34" charset="0"/>
              <a:buChar char="•"/>
            </a:pPr>
            <a:r>
              <a:rPr lang="en-US" dirty="0">
                <a:solidFill>
                  <a:schemeClr val="tx1"/>
                </a:solidFill>
              </a:rPr>
              <a:t>However, this is not a ‘one-shot’  process, you can continuously improve until the moment of delivery. It takes effort!</a:t>
            </a:r>
          </a:p>
          <a:p>
            <a:endParaRPr lang="en-NL" dirty="0">
              <a:solidFill>
                <a:schemeClr val="tx1"/>
              </a:solidFill>
            </a:endParaRPr>
          </a:p>
        </p:txBody>
      </p:sp>
    </p:spTree>
    <p:extLst>
      <p:ext uri="{BB962C8B-B14F-4D97-AF65-F5344CB8AC3E}">
        <p14:creationId xmlns:p14="http://schemas.microsoft.com/office/powerpoint/2010/main" val="175667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32DF66-88FB-BC09-DD1C-BACE3DF7252C}"/>
              </a:ext>
            </a:extLst>
          </p:cNvPr>
          <p:cNvSpPr>
            <a:spLocks noGrp="1"/>
          </p:cNvSpPr>
          <p:nvPr>
            <p:ph type="title"/>
          </p:nvPr>
        </p:nvSpPr>
        <p:spPr/>
        <p:txBody>
          <a:bodyPr/>
          <a:lstStyle/>
          <a:p>
            <a:r>
              <a:rPr lang="en-US" dirty="0"/>
              <a:t>Short Term Analysis Sequence</a:t>
            </a:r>
            <a:endParaRPr lang="en-NL" dirty="0"/>
          </a:p>
        </p:txBody>
      </p:sp>
    </p:spTree>
    <p:extLst>
      <p:ext uri="{BB962C8B-B14F-4D97-AF65-F5344CB8AC3E}">
        <p14:creationId xmlns:p14="http://schemas.microsoft.com/office/powerpoint/2010/main" val="1277353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21E73E-62CF-CCCB-88F3-6356C5970F3E}"/>
              </a:ext>
            </a:extLst>
          </p:cNvPr>
          <p:cNvSpPr>
            <a:spLocks noGrp="1"/>
          </p:cNvSpPr>
          <p:nvPr>
            <p:ph type="title"/>
          </p:nvPr>
        </p:nvSpPr>
        <p:spPr/>
        <p:txBody>
          <a:bodyPr/>
          <a:lstStyle/>
          <a:p>
            <a:r>
              <a:rPr lang="en-US" dirty="0"/>
              <a:t>Introducing the short-term analysis sequence</a:t>
            </a:r>
            <a:endParaRPr lang="en-NL" dirty="0"/>
          </a:p>
        </p:txBody>
      </p:sp>
      <p:sp>
        <p:nvSpPr>
          <p:cNvPr id="7" name="TextBox 6">
            <a:extLst>
              <a:ext uri="{FF2B5EF4-FFF2-40B4-BE49-F238E27FC236}">
                <a16:creationId xmlns:a16="http://schemas.microsoft.com/office/drawing/2014/main" id="{563DF616-484C-CFD3-0C80-0B26932D0D75}"/>
              </a:ext>
            </a:extLst>
          </p:cNvPr>
          <p:cNvSpPr txBox="1"/>
          <p:nvPr/>
        </p:nvSpPr>
        <p:spPr>
          <a:xfrm>
            <a:off x="3477602" y="3637965"/>
            <a:ext cx="20042155" cy="10955307"/>
          </a:xfrm>
          <a:prstGeom prst="rect">
            <a:avLst/>
          </a:prstGeom>
          <a:noFill/>
        </p:spPr>
        <p:txBody>
          <a:bodyPr wrap="square" rtlCol="0">
            <a:spAutoFit/>
          </a:bodyPr>
          <a:lstStyle/>
          <a:p>
            <a:pPr marL="685800" indent="-685800">
              <a:buFont typeface="Arial" panose="020B0604020202020204" pitchFamily="34" charset="0"/>
              <a:buChar char="•"/>
            </a:pPr>
            <a:r>
              <a:rPr lang="en-US" dirty="0">
                <a:solidFill>
                  <a:schemeClr val="tx1"/>
                </a:solidFill>
              </a:rPr>
              <a:t>As the day of delivery comes closer you can start to form an expectation about demand, supply and prices, but also about potential volatility, which translates into risk or opportunity.</a:t>
            </a:r>
          </a:p>
          <a:p>
            <a:pPr marL="685800" indent="-685800">
              <a:buFont typeface="Arial" panose="020B0604020202020204" pitchFamily="34" charset="0"/>
              <a:buChar char="•"/>
            </a:pPr>
            <a:r>
              <a:rPr lang="en-US" dirty="0">
                <a:solidFill>
                  <a:schemeClr val="tx1"/>
                </a:solidFill>
              </a:rPr>
              <a:t>Weather forecasts go forward very far, but for your short-term optimization, usually about 3 days ahead is sufficient for your analytics.</a:t>
            </a:r>
          </a:p>
          <a:p>
            <a:pPr marL="685800" indent="-685800">
              <a:buFont typeface="Arial" panose="020B0604020202020204" pitchFamily="34" charset="0"/>
              <a:buChar char="•"/>
            </a:pPr>
            <a:r>
              <a:rPr lang="en-US" dirty="0">
                <a:solidFill>
                  <a:schemeClr val="tx1"/>
                </a:solidFill>
              </a:rPr>
              <a:t>This allows a generator to foresee if a plant needs to be online and if it will be able to have a good chance of making a profit.</a:t>
            </a:r>
          </a:p>
          <a:p>
            <a:pPr marL="685800" indent="-685800">
              <a:buFont typeface="Arial" panose="020B0604020202020204" pitchFamily="34" charset="0"/>
              <a:buChar char="•"/>
            </a:pPr>
            <a:r>
              <a:rPr lang="en-US" dirty="0">
                <a:solidFill>
                  <a:schemeClr val="tx1"/>
                </a:solidFill>
              </a:rPr>
              <a:t>A consumer with flexible consumption can schedule manufacturing processes around the most favorable times.</a:t>
            </a:r>
          </a:p>
          <a:p>
            <a:pPr marL="685800" indent="-685800">
              <a:buFont typeface="Arial" panose="020B0604020202020204" pitchFamily="34" charset="0"/>
              <a:buChar char="•"/>
            </a:pPr>
            <a:r>
              <a:rPr lang="en-US" dirty="0">
                <a:solidFill>
                  <a:schemeClr val="tx1"/>
                </a:solidFill>
              </a:rPr>
              <a:t>A trader will be able to see how the shift from financial markets to physical markets may materialize.</a:t>
            </a:r>
          </a:p>
          <a:p>
            <a:endParaRPr lang="en-NL" dirty="0">
              <a:solidFill>
                <a:schemeClr val="tx1"/>
              </a:solidFill>
            </a:endParaRPr>
          </a:p>
        </p:txBody>
      </p:sp>
    </p:spTree>
    <p:extLst>
      <p:ext uri="{BB962C8B-B14F-4D97-AF65-F5344CB8AC3E}">
        <p14:creationId xmlns:p14="http://schemas.microsoft.com/office/powerpoint/2010/main" val="3570013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21E73E-62CF-CCCB-88F3-6356C5970F3E}"/>
              </a:ext>
            </a:extLst>
          </p:cNvPr>
          <p:cNvSpPr>
            <a:spLocks noGrp="1"/>
          </p:cNvSpPr>
          <p:nvPr>
            <p:ph type="title"/>
          </p:nvPr>
        </p:nvSpPr>
        <p:spPr/>
        <p:txBody>
          <a:bodyPr/>
          <a:lstStyle/>
          <a:p>
            <a:r>
              <a:rPr lang="en-US" dirty="0"/>
              <a:t>Steps in the Sequence</a:t>
            </a:r>
            <a:endParaRPr lang="en-NL" dirty="0"/>
          </a:p>
        </p:txBody>
      </p:sp>
      <p:sp>
        <p:nvSpPr>
          <p:cNvPr id="2" name="Rectangle: Rounded Corners 1">
            <a:extLst>
              <a:ext uri="{FF2B5EF4-FFF2-40B4-BE49-F238E27FC236}">
                <a16:creationId xmlns:a16="http://schemas.microsoft.com/office/drawing/2014/main" id="{0C20D670-A457-E59D-9E4A-1F70ABC623B9}"/>
              </a:ext>
            </a:extLst>
          </p:cNvPr>
          <p:cNvSpPr/>
          <p:nvPr/>
        </p:nvSpPr>
        <p:spPr>
          <a:xfrm>
            <a:off x="1487631" y="3032447"/>
            <a:ext cx="4221994" cy="2425959"/>
          </a:xfrm>
          <a:prstGeom prst="round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Forward Market</a:t>
            </a:r>
            <a:endParaRPr lang="en-NL" sz="3200" dirty="0"/>
          </a:p>
        </p:txBody>
      </p:sp>
      <p:sp>
        <p:nvSpPr>
          <p:cNvPr id="3" name="Rectangle: Rounded Corners 2">
            <a:extLst>
              <a:ext uri="{FF2B5EF4-FFF2-40B4-BE49-F238E27FC236}">
                <a16:creationId xmlns:a16="http://schemas.microsoft.com/office/drawing/2014/main" id="{D7603BCA-AA80-1F84-E2C2-BB3FA8D9E958}"/>
              </a:ext>
            </a:extLst>
          </p:cNvPr>
          <p:cNvSpPr/>
          <p:nvPr/>
        </p:nvSpPr>
        <p:spPr>
          <a:xfrm>
            <a:off x="10057025" y="3032447"/>
            <a:ext cx="4221994" cy="2425959"/>
          </a:xfrm>
          <a:prstGeom prst="round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Day Ahead Market</a:t>
            </a:r>
            <a:endParaRPr lang="en-NL" sz="3200" dirty="0"/>
          </a:p>
        </p:txBody>
      </p:sp>
      <p:sp>
        <p:nvSpPr>
          <p:cNvPr id="4" name="Rectangle: Rounded Corners 3">
            <a:extLst>
              <a:ext uri="{FF2B5EF4-FFF2-40B4-BE49-F238E27FC236}">
                <a16:creationId xmlns:a16="http://schemas.microsoft.com/office/drawing/2014/main" id="{49147B93-8056-D84B-AE5D-85879E797929}"/>
              </a:ext>
            </a:extLst>
          </p:cNvPr>
          <p:cNvSpPr/>
          <p:nvPr/>
        </p:nvSpPr>
        <p:spPr>
          <a:xfrm>
            <a:off x="5772328" y="3032447"/>
            <a:ext cx="4221994" cy="2425959"/>
          </a:xfrm>
          <a:prstGeom prst="round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Ancillary Services Market</a:t>
            </a:r>
            <a:endParaRPr lang="en-NL" sz="3200" dirty="0"/>
          </a:p>
        </p:txBody>
      </p:sp>
      <p:sp>
        <p:nvSpPr>
          <p:cNvPr id="5" name="Rectangle: Rounded Corners 4">
            <a:extLst>
              <a:ext uri="{FF2B5EF4-FFF2-40B4-BE49-F238E27FC236}">
                <a16:creationId xmlns:a16="http://schemas.microsoft.com/office/drawing/2014/main" id="{FF0C698F-EBF0-AEAF-FD3B-ECB4B5C047D4}"/>
              </a:ext>
            </a:extLst>
          </p:cNvPr>
          <p:cNvSpPr/>
          <p:nvPr/>
        </p:nvSpPr>
        <p:spPr>
          <a:xfrm>
            <a:off x="14341722" y="3032447"/>
            <a:ext cx="4221994" cy="2425959"/>
          </a:xfrm>
          <a:prstGeom prst="round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Intraday Market</a:t>
            </a:r>
            <a:endParaRPr lang="en-NL" sz="3200" dirty="0"/>
          </a:p>
        </p:txBody>
      </p:sp>
      <p:sp>
        <p:nvSpPr>
          <p:cNvPr id="8" name="Rectangle: Rounded Corners 7">
            <a:extLst>
              <a:ext uri="{FF2B5EF4-FFF2-40B4-BE49-F238E27FC236}">
                <a16:creationId xmlns:a16="http://schemas.microsoft.com/office/drawing/2014/main" id="{23F12E0A-9312-F180-4D72-A10AF813224B}"/>
              </a:ext>
            </a:extLst>
          </p:cNvPr>
          <p:cNvSpPr/>
          <p:nvPr/>
        </p:nvSpPr>
        <p:spPr>
          <a:xfrm>
            <a:off x="18626419" y="3032447"/>
            <a:ext cx="4221994" cy="2425959"/>
          </a:xfrm>
          <a:prstGeom prst="round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Balancing Market</a:t>
            </a:r>
            <a:endParaRPr lang="en-NL" sz="3200" dirty="0"/>
          </a:p>
        </p:txBody>
      </p:sp>
      <p:sp>
        <p:nvSpPr>
          <p:cNvPr id="9" name="Rectangle: Rounded Corners 8">
            <a:extLst>
              <a:ext uri="{FF2B5EF4-FFF2-40B4-BE49-F238E27FC236}">
                <a16:creationId xmlns:a16="http://schemas.microsoft.com/office/drawing/2014/main" id="{4CFF8F3E-623A-98F8-DA70-6F6621DF2147}"/>
              </a:ext>
            </a:extLst>
          </p:cNvPr>
          <p:cNvSpPr/>
          <p:nvPr/>
        </p:nvSpPr>
        <p:spPr>
          <a:xfrm>
            <a:off x="1487631" y="5610806"/>
            <a:ext cx="4221994" cy="715351"/>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Y-3, to D-1</a:t>
            </a:r>
            <a:endParaRPr lang="en-NL" sz="3200" dirty="0">
              <a:solidFill>
                <a:schemeClr val="bg1"/>
              </a:solidFill>
            </a:endParaRPr>
          </a:p>
        </p:txBody>
      </p:sp>
      <p:sp>
        <p:nvSpPr>
          <p:cNvPr id="10" name="Rectangle: Rounded Corners 9">
            <a:extLst>
              <a:ext uri="{FF2B5EF4-FFF2-40B4-BE49-F238E27FC236}">
                <a16:creationId xmlns:a16="http://schemas.microsoft.com/office/drawing/2014/main" id="{60493AE7-5B4D-A155-01CF-A0F23733246B}"/>
              </a:ext>
            </a:extLst>
          </p:cNvPr>
          <p:cNvSpPr/>
          <p:nvPr/>
        </p:nvSpPr>
        <p:spPr>
          <a:xfrm>
            <a:off x="10057025" y="5610806"/>
            <a:ext cx="4221994" cy="715351"/>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D-1: 12:00</a:t>
            </a:r>
            <a:endParaRPr lang="en-NL" sz="3200" dirty="0">
              <a:solidFill>
                <a:schemeClr val="bg1"/>
              </a:solidFill>
            </a:endParaRPr>
          </a:p>
        </p:txBody>
      </p:sp>
      <p:sp>
        <p:nvSpPr>
          <p:cNvPr id="11" name="Rectangle: Rounded Corners 10">
            <a:extLst>
              <a:ext uri="{FF2B5EF4-FFF2-40B4-BE49-F238E27FC236}">
                <a16:creationId xmlns:a16="http://schemas.microsoft.com/office/drawing/2014/main" id="{E82667D0-086A-A8C9-471F-EA285A867569}"/>
              </a:ext>
            </a:extLst>
          </p:cNvPr>
          <p:cNvSpPr/>
          <p:nvPr/>
        </p:nvSpPr>
        <p:spPr>
          <a:xfrm>
            <a:off x="5772328" y="5610806"/>
            <a:ext cx="4221994" cy="715351"/>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D-1: 9:00</a:t>
            </a:r>
            <a:endParaRPr lang="en-NL" sz="3200" dirty="0">
              <a:solidFill>
                <a:schemeClr val="bg1"/>
              </a:solidFill>
            </a:endParaRPr>
          </a:p>
        </p:txBody>
      </p:sp>
      <p:sp>
        <p:nvSpPr>
          <p:cNvPr id="12" name="Rectangle: Rounded Corners 11">
            <a:extLst>
              <a:ext uri="{FF2B5EF4-FFF2-40B4-BE49-F238E27FC236}">
                <a16:creationId xmlns:a16="http://schemas.microsoft.com/office/drawing/2014/main" id="{C6E84FCA-B1B0-DEC3-2C65-0B6465C97504}"/>
              </a:ext>
            </a:extLst>
          </p:cNvPr>
          <p:cNvSpPr/>
          <p:nvPr/>
        </p:nvSpPr>
        <p:spPr>
          <a:xfrm>
            <a:off x="14341722" y="5610806"/>
            <a:ext cx="4221994" cy="715351"/>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D-1: 15:00 to delivery</a:t>
            </a:r>
            <a:endParaRPr lang="en-NL" sz="3200" dirty="0">
              <a:solidFill>
                <a:schemeClr val="bg1"/>
              </a:solidFill>
            </a:endParaRPr>
          </a:p>
        </p:txBody>
      </p:sp>
      <p:sp>
        <p:nvSpPr>
          <p:cNvPr id="13" name="Rectangle: Rounded Corners 12">
            <a:extLst>
              <a:ext uri="{FF2B5EF4-FFF2-40B4-BE49-F238E27FC236}">
                <a16:creationId xmlns:a16="http://schemas.microsoft.com/office/drawing/2014/main" id="{697F36CB-E6AF-D88B-44A3-1EAF753C5141}"/>
              </a:ext>
            </a:extLst>
          </p:cNvPr>
          <p:cNvSpPr/>
          <p:nvPr/>
        </p:nvSpPr>
        <p:spPr>
          <a:xfrm>
            <a:off x="18626419" y="5610806"/>
            <a:ext cx="4221994" cy="715351"/>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Real-Time</a:t>
            </a:r>
            <a:endParaRPr lang="en-NL" sz="3200" dirty="0">
              <a:solidFill>
                <a:schemeClr val="bg1"/>
              </a:solidFill>
            </a:endParaRPr>
          </a:p>
        </p:txBody>
      </p:sp>
      <p:sp>
        <p:nvSpPr>
          <p:cNvPr id="14" name="Rectangle: Rounded Corners 13">
            <a:extLst>
              <a:ext uri="{FF2B5EF4-FFF2-40B4-BE49-F238E27FC236}">
                <a16:creationId xmlns:a16="http://schemas.microsoft.com/office/drawing/2014/main" id="{C57C5FA5-23F6-B987-12FC-86B44DF285F5}"/>
              </a:ext>
            </a:extLst>
          </p:cNvPr>
          <p:cNvSpPr/>
          <p:nvPr/>
        </p:nvSpPr>
        <p:spPr>
          <a:xfrm>
            <a:off x="1487629" y="6587414"/>
            <a:ext cx="17076085" cy="397333"/>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Weather Forecasts, 6-hourly model runs</a:t>
            </a:r>
            <a:endParaRPr lang="en-NL" sz="2000" dirty="0"/>
          </a:p>
        </p:txBody>
      </p:sp>
      <p:sp>
        <p:nvSpPr>
          <p:cNvPr id="15" name="Rectangle: Rounded Corners 14">
            <a:extLst>
              <a:ext uri="{FF2B5EF4-FFF2-40B4-BE49-F238E27FC236}">
                <a16:creationId xmlns:a16="http://schemas.microsoft.com/office/drawing/2014/main" id="{0D9DBA65-F792-9530-B2F5-69AE5B48ED35}"/>
              </a:ext>
            </a:extLst>
          </p:cNvPr>
          <p:cNvSpPr/>
          <p:nvPr/>
        </p:nvSpPr>
        <p:spPr>
          <a:xfrm>
            <a:off x="3544256" y="7063278"/>
            <a:ext cx="15019459" cy="397333"/>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REMIT/Outages/Availability of assets, infrastructure</a:t>
            </a:r>
            <a:endParaRPr lang="en-NL" sz="2000" dirty="0"/>
          </a:p>
        </p:txBody>
      </p:sp>
      <p:sp>
        <p:nvSpPr>
          <p:cNvPr id="17" name="Rectangle: Rounded Corners 16">
            <a:extLst>
              <a:ext uri="{FF2B5EF4-FFF2-40B4-BE49-F238E27FC236}">
                <a16:creationId xmlns:a16="http://schemas.microsoft.com/office/drawing/2014/main" id="{7FD98ED1-3358-B092-3D6D-DCDF5A50A589}"/>
              </a:ext>
            </a:extLst>
          </p:cNvPr>
          <p:cNvSpPr/>
          <p:nvPr/>
        </p:nvSpPr>
        <p:spPr>
          <a:xfrm>
            <a:off x="5772328" y="7575313"/>
            <a:ext cx="12791388" cy="39188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Fundamental Price/Generation Models</a:t>
            </a:r>
            <a:endParaRPr lang="en-NL" sz="2000" dirty="0"/>
          </a:p>
        </p:txBody>
      </p:sp>
      <p:sp>
        <p:nvSpPr>
          <p:cNvPr id="19" name="Rectangle: Rounded Corners 18">
            <a:extLst>
              <a:ext uri="{FF2B5EF4-FFF2-40B4-BE49-F238E27FC236}">
                <a16:creationId xmlns:a16="http://schemas.microsoft.com/office/drawing/2014/main" id="{10125518-BB82-B80B-E1AB-C018DB614C0D}"/>
              </a:ext>
            </a:extLst>
          </p:cNvPr>
          <p:cNvSpPr/>
          <p:nvPr/>
        </p:nvSpPr>
        <p:spPr>
          <a:xfrm>
            <a:off x="5772328" y="8062821"/>
            <a:ext cx="4196636" cy="39188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Accepted Prices</a:t>
            </a:r>
            <a:endParaRPr lang="en-NL" sz="2000" dirty="0"/>
          </a:p>
        </p:txBody>
      </p:sp>
      <p:sp>
        <p:nvSpPr>
          <p:cNvPr id="20" name="Rectangle: Rounded Corners 19">
            <a:extLst>
              <a:ext uri="{FF2B5EF4-FFF2-40B4-BE49-F238E27FC236}">
                <a16:creationId xmlns:a16="http://schemas.microsoft.com/office/drawing/2014/main" id="{A83D172F-03BA-A319-0AD8-4F9B20FBC0A4}"/>
              </a:ext>
            </a:extLst>
          </p:cNvPr>
          <p:cNvSpPr/>
          <p:nvPr/>
        </p:nvSpPr>
        <p:spPr>
          <a:xfrm>
            <a:off x="5772328" y="8532868"/>
            <a:ext cx="4196636" cy="39188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Market Depth</a:t>
            </a:r>
            <a:endParaRPr lang="en-NL" sz="2000" dirty="0"/>
          </a:p>
        </p:txBody>
      </p:sp>
      <p:sp>
        <p:nvSpPr>
          <p:cNvPr id="22" name="Rectangle: Rounded Corners 21">
            <a:extLst>
              <a:ext uri="{FF2B5EF4-FFF2-40B4-BE49-F238E27FC236}">
                <a16:creationId xmlns:a16="http://schemas.microsoft.com/office/drawing/2014/main" id="{BD64C461-D785-B992-8C13-8C0CA0B3A27D}"/>
              </a:ext>
            </a:extLst>
          </p:cNvPr>
          <p:cNvSpPr/>
          <p:nvPr/>
        </p:nvSpPr>
        <p:spPr>
          <a:xfrm>
            <a:off x="10057025" y="8063993"/>
            <a:ext cx="4196636" cy="39188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Supply/Demand Curves</a:t>
            </a:r>
            <a:endParaRPr lang="en-NL" sz="2000" dirty="0"/>
          </a:p>
        </p:txBody>
      </p:sp>
      <p:sp>
        <p:nvSpPr>
          <p:cNvPr id="23" name="Rectangle: Rounded Corners 22">
            <a:extLst>
              <a:ext uri="{FF2B5EF4-FFF2-40B4-BE49-F238E27FC236}">
                <a16:creationId xmlns:a16="http://schemas.microsoft.com/office/drawing/2014/main" id="{28D5FACD-E852-C45D-3D1D-828B3C6879B9}"/>
              </a:ext>
            </a:extLst>
          </p:cNvPr>
          <p:cNvSpPr/>
          <p:nvPr/>
        </p:nvSpPr>
        <p:spPr>
          <a:xfrm>
            <a:off x="10057025" y="8532867"/>
            <a:ext cx="4196636" cy="39188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Market Sensitivity</a:t>
            </a:r>
            <a:endParaRPr lang="en-NL" sz="2000" dirty="0"/>
          </a:p>
        </p:txBody>
      </p:sp>
      <p:sp>
        <p:nvSpPr>
          <p:cNvPr id="25" name="Rectangle: Rounded Corners 24">
            <a:extLst>
              <a:ext uri="{FF2B5EF4-FFF2-40B4-BE49-F238E27FC236}">
                <a16:creationId xmlns:a16="http://schemas.microsoft.com/office/drawing/2014/main" id="{275EE821-64E4-9DD2-9782-01EA9579259C}"/>
              </a:ext>
            </a:extLst>
          </p:cNvPr>
          <p:cNvSpPr/>
          <p:nvPr/>
        </p:nvSpPr>
        <p:spPr>
          <a:xfrm>
            <a:off x="14429782" y="8062820"/>
            <a:ext cx="4133934" cy="407104"/>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Rebalancing Needs</a:t>
            </a:r>
            <a:endParaRPr lang="en-NL" sz="2000" dirty="0"/>
          </a:p>
        </p:txBody>
      </p:sp>
      <p:sp>
        <p:nvSpPr>
          <p:cNvPr id="26" name="Rectangle: Rounded Corners 25">
            <a:extLst>
              <a:ext uri="{FF2B5EF4-FFF2-40B4-BE49-F238E27FC236}">
                <a16:creationId xmlns:a16="http://schemas.microsoft.com/office/drawing/2014/main" id="{6D5DEBAE-8947-9ADD-9649-2B7C13BBBF6D}"/>
              </a:ext>
            </a:extLst>
          </p:cNvPr>
          <p:cNvSpPr/>
          <p:nvPr/>
        </p:nvSpPr>
        <p:spPr>
          <a:xfrm>
            <a:off x="14429251" y="8512237"/>
            <a:ext cx="4109105" cy="427942"/>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Traded Volumes</a:t>
            </a:r>
            <a:endParaRPr lang="en-NL" sz="2000" dirty="0"/>
          </a:p>
        </p:txBody>
      </p:sp>
      <p:sp>
        <p:nvSpPr>
          <p:cNvPr id="27" name="Rectangle: Rounded Corners 26">
            <a:extLst>
              <a:ext uri="{FF2B5EF4-FFF2-40B4-BE49-F238E27FC236}">
                <a16:creationId xmlns:a16="http://schemas.microsoft.com/office/drawing/2014/main" id="{B266EA9A-A550-4B89-0DD6-9A5CA24EEF77}"/>
              </a:ext>
            </a:extLst>
          </p:cNvPr>
          <p:cNvSpPr/>
          <p:nvPr/>
        </p:nvSpPr>
        <p:spPr>
          <a:xfrm>
            <a:off x="14341721" y="10244498"/>
            <a:ext cx="8506691" cy="39188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Cross-border Capacity</a:t>
            </a:r>
            <a:endParaRPr lang="en-NL" sz="2000" dirty="0"/>
          </a:p>
        </p:txBody>
      </p:sp>
      <p:sp>
        <p:nvSpPr>
          <p:cNvPr id="28" name="Rectangle: Rounded Corners 27">
            <a:extLst>
              <a:ext uri="{FF2B5EF4-FFF2-40B4-BE49-F238E27FC236}">
                <a16:creationId xmlns:a16="http://schemas.microsoft.com/office/drawing/2014/main" id="{2D1E9253-92DC-6196-0202-D0A4CD8C0A39}"/>
              </a:ext>
            </a:extLst>
          </p:cNvPr>
          <p:cNvSpPr/>
          <p:nvPr/>
        </p:nvSpPr>
        <p:spPr>
          <a:xfrm>
            <a:off x="14359852" y="10741809"/>
            <a:ext cx="8506690" cy="39188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Continuous Trading Prices/Trends</a:t>
            </a:r>
            <a:endParaRPr lang="en-NL" sz="2000" dirty="0"/>
          </a:p>
        </p:txBody>
      </p:sp>
      <p:sp>
        <p:nvSpPr>
          <p:cNvPr id="31" name="Rectangle: Rounded Corners 30">
            <a:extLst>
              <a:ext uri="{FF2B5EF4-FFF2-40B4-BE49-F238E27FC236}">
                <a16:creationId xmlns:a16="http://schemas.microsoft.com/office/drawing/2014/main" id="{9BF9382E-FA8D-F993-EC17-C462E2CF8E92}"/>
              </a:ext>
            </a:extLst>
          </p:cNvPr>
          <p:cNvSpPr/>
          <p:nvPr/>
        </p:nvSpPr>
        <p:spPr>
          <a:xfrm>
            <a:off x="14341720" y="9093564"/>
            <a:ext cx="8506691" cy="39188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Forecast Delta Tracking</a:t>
            </a:r>
            <a:endParaRPr lang="en-NL" sz="2000" dirty="0"/>
          </a:p>
        </p:txBody>
      </p:sp>
      <p:sp>
        <p:nvSpPr>
          <p:cNvPr id="32" name="Rectangle: Rounded Corners 31">
            <a:extLst>
              <a:ext uri="{FF2B5EF4-FFF2-40B4-BE49-F238E27FC236}">
                <a16:creationId xmlns:a16="http://schemas.microsoft.com/office/drawing/2014/main" id="{8630BDB8-021B-75D5-CD6F-7AEB382B0B1C}"/>
              </a:ext>
            </a:extLst>
          </p:cNvPr>
          <p:cNvSpPr/>
          <p:nvPr/>
        </p:nvSpPr>
        <p:spPr>
          <a:xfrm>
            <a:off x="14340388" y="11371944"/>
            <a:ext cx="8506690" cy="39188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Balancing Energy Bid Curves</a:t>
            </a:r>
            <a:endParaRPr lang="en-NL" sz="2000" dirty="0"/>
          </a:p>
        </p:txBody>
      </p:sp>
      <p:sp>
        <p:nvSpPr>
          <p:cNvPr id="33" name="Rectangle: Rounded Corners 32">
            <a:extLst>
              <a:ext uri="{FF2B5EF4-FFF2-40B4-BE49-F238E27FC236}">
                <a16:creationId xmlns:a16="http://schemas.microsoft.com/office/drawing/2014/main" id="{A71846D6-FC8E-333B-10E6-76F51216B358}"/>
              </a:ext>
            </a:extLst>
          </p:cNvPr>
          <p:cNvSpPr/>
          <p:nvPr/>
        </p:nvSpPr>
        <p:spPr>
          <a:xfrm>
            <a:off x="14310369" y="11832679"/>
            <a:ext cx="8506690" cy="39188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Balancing Activation Data </a:t>
            </a:r>
            <a:endParaRPr lang="en-NL" sz="2000" dirty="0"/>
          </a:p>
        </p:txBody>
      </p:sp>
      <p:sp>
        <p:nvSpPr>
          <p:cNvPr id="30" name="Rectangle: Rounded Corners 29">
            <a:extLst>
              <a:ext uri="{FF2B5EF4-FFF2-40B4-BE49-F238E27FC236}">
                <a16:creationId xmlns:a16="http://schemas.microsoft.com/office/drawing/2014/main" id="{6AD1CE07-FCC9-EEA8-C733-BEFCB68C95EE}"/>
              </a:ext>
            </a:extLst>
          </p:cNvPr>
          <p:cNvSpPr/>
          <p:nvPr/>
        </p:nvSpPr>
        <p:spPr>
          <a:xfrm>
            <a:off x="14300144" y="10239085"/>
            <a:ext cx="8626103" cy="867751"/>
          </a:xfrm>
          <a:prstGeom prst="roundRect">
            <a:avLst/>
          </a:prstGeom>
          <a:solidFill>
            <a:schemeClr val="accent5">
              <a:lumMod val="60000"/>
              <a:lumOff val="40000"/>
            </a:schemeClr>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Continuous Trading Insights</a:t>
            </a:r>
            <a:endParaRPr lang="en-NL" sz="2800" dirty="0"/>
          </a:p>
        </p:txBody>
      </p:sp>
      <p:sp>
        <p:nvSpPr>
          <p:cNvPr id="29" name="Rectangle: Rounded Corners 28">
            <a:extLst>
              <a:ext uri="{FF2B5EF4-FFF2-40B4-BE49-F238E27FC236}">
                <a16:creationId xmlns:a16="http://schemas.microsoft.com/office/drawing/2014/main" id="{C01C1F8A-4381-F096-1205-486D20AA35B6}"/>
              </a:ext>
            </a:extLst>
          </p:cNvPr>
          <p:cNvSpPr/>
          <p:nvPr/>
        </p:nvSpPr>
        <p:spPr>
          <a:xfrm>
            <a:off x="14400290" y="8094228"/>
            <a:ext cx="4259340" cy="867751"/>
          </a:xfrm>
          <a:prstGeom prst="roundRect">
            <a:avLst/>
          </a:prstGeom>
          <a:solidFill>
            <a:schemeClr val="accent5">
              <a:lumMod val="60000"/>
              <a:lumOff val="40000"/>
            </a:schemeClr>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Intraday Auction Insights</a:t>
            </a:r>
            <a:endParaRPr lang="en-NL" sz="2800" dirty="0"/>
          </a:p>
        </p:txBody>
      </p:sp>
      <p:sp>
        <p:nvSpPr>
          <p:cNvPr id="24" name="Rectangle: Rounded Corners 23">
            <a:extLst>
              <a:ext uri="{FF2B5EF4-FFF2-40B4-BE49-F238E27FC236}">
                <a16:creationId xmlns:a16="http://schemas.microsoft.com/office/drawing/2014/main" id="{6F0971F0-8B26-2389-0527-EAFAF9BEE545}"/>
              </a:ext>
            </a:extLst>
          </p:cNvPr>
          <p:cNvSpPr/>
          <p:nvPr/>
        </p:nvSpPr>
        <p:spPr>
          <a:xfrm>
            <a:off x="10077076" y="8089379"/>
            <a:ext cx="4259340" cy="867751"/>
          </a:xfrm>
          <a:prstGeom prst="roundRect">
            <a:avLst/>
          </a:prstGeom>
          <a:solidFill>
            <a:schemeClr val="accent5">
              <a:lumMod val="60000"/>
              <a:lumOff val="40000"/>
            </a:schemeClr>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Day Ahead Auction Insights</a:t>
            </a:r>
            <a:endParaRPr lang="en-NL" sz="2800" dirty="0"/>
          </a:p>
        </p:txBody>
      </p:sp>
      <p:sp>
        <p:nvSpPr>
          <p:cNvPr id="21" name="Rectangle: Rounded Corners 20">
            <a:extLst>
              <a:ext uri="{FF2B5EF4-FFF2-40B4-BE49-F238E27FC236}">
                <a16:creationId xmlns:a16="http://schemas.microsoft.com/office/drawing/2014/main" id="{F27157F9-C996-761B-6ADF-CC3633A407AE}"/>
              </a:ext>
            </a:extLst>
          </p:cNvPr>
          <p:cNvSpPr/>
          <p:nvPr/>
        </p:nvSpPr>
        <p:spPr>
          <a:xfrm>
            <a:off x="5724370" y="8086659"/>
            <a:ext cx="4259340" cy="867751"/>
          </a:xfrm>
          <a:prstGeom prst="roundRect">
            <a:avLst/>
          </a:prstGeom>
          <a:solidFill>
            <a:schemeClr val="accent5">
              <a:lumMod val="60000"/>
              <a:lumOff val="40000"/>
            </a:schemeClr>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Ancillary Services Insights</a:t>
            </a:r>
            <a:endParaRPr lang="en-NL" sz="2800" dirty="0"/>
          </a:p>
        </p:txBody>
      </p:sp>
      <p:sp>
        <p:nvSpPr>
          <p:cNvPr id="18" name="Rectangle: Rounded Corners 17">
            <a:extLst>
              <a:ext uri="{FF2B5EF4-FFF2-40B4-BE49-F238E27FC236}">
                <a16:creationId xmlns:a16="http://schemas.microsoft.com/office/drawing/2014/main" id="{C0F81CED-4B89-A944-1F0A-9C9EB985CD23}"/>
              </a:ext>
            </a:extLst>
          </p:cNvPr>
          <p:cNvSpPr/>
          <p:nvPr/>
        </p:nvSpPr>
        <p:spPr>
          <a:xfrm>
            <a:off x="1378180" y="6599494"/>
            <a:ext cx="17248240" cy="1343613"/>
          </a:xfrm>
          <a:prstGeom prst="roundRect">
            <a:avLst/>
          </a:prstGeom>
          <a:solidFill>
            <a:schemeClr val="accent5">
              <a:lumMod val="60000"/>
              <a:lumOff val="40000"/>
            </a:schemeClr>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Derived Insight from Fundamentals: Available Flex, Ramps, Uncertainties, Sensitivities</a:t>
            </a:r>
            <a:endParaRPr lang="en-NL" sz="2800" dirty="0"/>
          </a:p>
        </p:txBody>
      </p:sp>
      <p:sp>
        <p:nvSpPr>
          <p:cNvPr id="34" name="Rectangle: Rounded Corners 33">
            <a:extLst>
              <a:ext uri="{FF2B5EF4-FFF2-40B4-BE49-F238E27FC236}">
                <a16:creationId xmlns:a16="http://schemas.microsoft.com/office/drawing/2014/main" id="{5C02E081-8C4F-BC1E-6DDC-BEF46ABF2308}"/>
              </a:ext>
            </a:extLst>
          </p:cNvPr>
          <p:cNvSpPr/>
          <p:nvPr/>
        </p:nvSpPr>
        <p:spPr>
          <a:xfrm>
            <a:off x="14336416" y="11371944"/>
            <a:ext cx="8626103" cy="867751"/>
          </a:xfrm>
          <a:prstGeom prst="roundRect">
            <a:avLst/>
          </a:prstGeom>
          <a:solidFill>
            <a:schemeClr val="accent5">
              <a:lumMod val="60000"/>
              <a:lumOff val="40000"/>
            </a:schemeClr>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Balancing Market Insights</a:t>
            </a:r>
            <a:endParaRPr lang="en-NL" sz="2800" dirty="0"/>
          </a:p>
        </p:txBody>
      </p:sp>
      <p:sp>
        <p:nvSpPr>
          <p:cNvPr id="36" name="Rectangle: Rounded Corners 35">
            <a:extLst>
              <a:ext uri="{FF2B5EF4-FFF2-40B4-BE49-F238E27FC236}">
                <a16:creationId xmlns:a16="http://schemas.microsoft.com/office/drawing/2014/main" id="{CCDBF91C-AE7E-182C-0844-576FCBC752F8}"/>
              </a:ext>
            </a:extLst>
          </p:cNvPr>
          <p:cNvSpPr/>
          <p:nvPr/>
        </p:nvSpPr>
        <p:spPr>
          <a:xfrm>
            <a:off x="14336416" y="9562103"/>
            <a:ext cx="8506691" cy="39188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Ultra-Short-Term Forecasting/Nowcasting</a:t>
            </a:r>
            <a:endParaRPr lang="en-NL" sz="2000" dirty="0"/>
          </a:p>
        </p:txBody>
      </p:sp>
      <p:sp>
        <p:nvSpPr>
          <p:cNvPr id="35" name="Rectangle: Rounded Corners 34">
            <a:extLst>
              <a:ext uri="{FF2B5EF4-FFF2-40B4-BE49-F238E27FC236}">
                <a16:creationId xmlns:a16="http://schemas.microsoft.com/office/drawing/2014/main" id="{06173CD1-1939-7CCA-F68A-7DF358C7FF23}"/>
              </a:ext>
            </a:extLst>
          </p:cNvPr>
          <p:cNvSpPr/>
          <p:nvPr/>
        </p:nvSpPr>
        <p:spPr>
          <a:xfrm>
            <a:off x="14300145" y="9125134"/>
            <a:ext cx="8626103" cy="867751"/>
          </a:xfrm>
          <a:prstGeom prst="roundRect">
            <a:avLst/>
          </a:prstGeom>
          <a:solidFill>
            <a:schemeClr val="accent5">
              <a:lumMod val="60000"/>
              <a:lumOff val="40000"/>
            </a:schemeClr>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AI/ML Modelling</a:t>
            </a:r>
            <a:endParaRPr lang="en-NL" sz="2800" dirty="0"/>
          </a:p>
        </p:txBody>
      </p:sp>
      <p:sp>
        <p:nvSpPr>
          <p:cNvPr id="38" name="Rectangle 37">
            <a:extLst>
              <a:ext uri="{FF2B5EF4-FFF2-40B4-BE49-F238E27FC236}">
                <a16:creationId xmlns:a16="http://schemas.microsoft.com/office/drawing/2014/main" id="{BB3DB08E-CC15-ADF7-2C21-989B856B3577}"/>
              </a:ext>
            </a:extLst>
          </p:cNvPr>
          <p:cNvSpPr/>
          <p:nvPr/>
        </p:nvSpPr>
        <p:spPr>
          <a:xfrm>
            <a:off x="1282264" y="5610806"/>
            <a:ext cx="4490064" cy="7681943"/>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3200" dirty="0"/>
              <a:t>Risk Neutral Hedging</a:t>
            </a:r>
            <a:endParaRPr lang="en-NL" sz="3200" dirty="0"/>
          </a:p>
        </p:txBody>
      </p:sp>
      <p:sp>
        <p:nvSpPr>
          <p:cNvPr id="39" name="Rectangle 38">
            <a:extLst>
              <a:ext uri="{FF2B5EF4-FFF2-40B4-BE49-F238E27FC236}">
                <a16:creationId xmlns:a16="http://schemas.microsoft.com/office/drawing/2014/main" id="{6ED82F4F-88E0-A887-E050-5F9606909923}"/>
              </a:ext>
            </a:extLst>
          </p:cNvPr>
          <p:cNvSpPr/>
          <p:nvPr/>
        </p:nvSpPr>
        <p:spPr>
          <a:xfrm>
            <a:off x="5772328" y="5610806"/>
            <a:ext cx="8573782" cy="7681943"/>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3200" dirty="0"/>
              <a:t>Financial Risk Mitigation</a:t>
            </a:r>
            <a:endParaRPr lang="en-NL" sz="3200" dirty="0"/>
          </a:p>
        </p:txBody>
      </p:sp>
      <p:sp>
        <p:nvSpPr>
          <p:cNvPr id="40" name="Rectangle 39">
            <a:extLst>
              <a:ext uri="{FF2B5EF4-FFF2-40B4-BE49-F238E27FC236}">
                <a16:creationId xmlns:a16="http://schemas.microsoft.com/office/drawing/2014/main" id="{91A8726C-506B-2020-502D-D2BBFEF81A47}"/>
              </a:ext>
            </a:extLst>
          </p:cNvPr>
          <p:cNvSpPr/>
          <p:nvPr/>
        </p:nvSpPr>
        <p:spPr>
          <a:xfrm>
            <a:off x="14349094" y="5610806"/>
            <a:ext cx="8656726" cy="7681943"/>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3200" dirty="0"/>
              <a:t>Active Risk Reduction/Opportunity Capturing</a:t>
            </a:r>
            <a:endParaRPr lang="en-NL" sz="3200" dirty="0"/>
          </a:p>
        </p:txBody>
      </p:sp>
    </p:spTree>
    <p:extLst>
      <p:ext uri="{BB962C8B-B14F-4D97-AF65-F5344CB8AC3E}">
        <p14:creationId xmlns:p14="http://schemas.microsoft.com/office/powerpoint/2010/main" val="36233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1000"/>
                                        <p:tgtEl>
                                          <p:spTgt spid="34"/>
                                        </p:tgtEl>
                                      </p:cBhvr>
                                    </p:animEffect>
                                    <p:anim calcmode="lin" valueType="num">
                                      <p:cBhvr>
                                        <p:cTn id="43" dur="1000" fill="hold"/>
                                        <p:tgtEl>
                                          <p:spTgt spid="34"/>
                                        </p:tgtEl>
                                        <p:attrNameLst>
                                          <p:attrName>ppt_x</p:attrName>
                                        </p:attrNameLst>
                                      </p:cBhvr>
                                      <p:tavLst>
                                        <p:tav tm="0">
                                          <p:val>
                                            <p:strVal val="#ppt_x"/>
                                          </p:val>
                                        </p:tav>
                                        <p:tav tm="100000">
                                          <p:val>
                                            <p:strVal val="#ppt_x"/>
                                          </p:val>
                                        </p:tav>
                                      </p:tavLst>
                                    </p:anim>
                                    <p:anim calcmode="lin" valueType="num">
                                      <p:cBhvr>
                                        <p:cTn id="4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1000"/>
                                        <p:tgtEl>
                                          <p:spTgt spid="35"/>
                                        </p:tgtEl>
                                      </p:cBhvr>
                                    </p:animEffect>
                                    <p:anim calcmode="lin" valueType="num">
                                      <p:cBhvr>
                                        <p:cTn id="50" dur="1000" fill="hold"/>
                                        <p:tgtEl>
                                          <p:spTgt spid="35"/>
                                        </p:tgtEl>
                                        <p:attrNameLst>
                                          <p:attrName>ppt_x</p:attrName>
                                        </p:attrNameLst>
                                      </p:cBhvr>
                                      <p:tavLst>
                                        <p:tav tm="0">
                                          <p:val>
                                            <p:strVal val="#ppt_x"/>
                                          </p:val>
                                        </p:tav>
                                        <p:tav tm="100000">
                                          <p:val>
                                            <p:strVal val="#ppt_x"/>
                                          </p:val>
                                        </p:tav>
                                      </p:tavLst>
                                    </p:anim>
                                    <p:anim calcmode="lin" valueType="num">
                                      <p:cBhvr>
                                        <p:cTn id="5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500"/>
                                        <p:tgtEl>
                                          <p:spTgt spid="3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fade">
                                      <p:cBhvr>
                                        <p:cTn id="61" dur="500"/>
                                        <p:tgtEl>
                                          <p:spTgt spid="3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fade">
                                      <p:cBhvr>
                                        <p:cTn id="6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9" grpId="0" animBg="1"/>
      <p:bldP spid="24" grpId="0" animBg="1"/>
      <p:bldP spid="21" grpId="0" animBg="1"/>
      <p:bldP spid="18" grpId="0" animBg="1"/>
      <p:bldP spid="34" grpId="0" animBg="1"/>
      <p:bldP spid="35" grpId="0" animBg="1"/>
      <p:bldP spid="38" grpId="0" animBg="1"/>
      <p:bldP spid="39" grpId="0" animBg="1"/>
      <p:bldP spid="40" grpId="0" animBg="1"/>
    </p:bldLst>
  </p:timing>
</p:sld>
</file>

<file path=ppt/theme/theme1.xml><?xml version="1.0" encoding="utf-8"?>
<a:theme xmlns:a="http://schemas.openxmlformats.org/drawingml/2006/main" name="New Master Layout">
  <a:themeElements>
    <a:clrScheme name="Montel">
      <a:dk1>
        <a:srgbClr val="002E33"/>
      </a:dk1>
      <a:lt1>
        <a:srgbClr val="FFFFFF"/>
      </a:lt1>
      <a:dk2>
        <a:srgbClr val="002E33"/>
      </a:dk2>
      <a:lt2>
        <a:srgbClr val="FFFFFF"/>
      </a:lt2>
      <a:accent1>
        <a:srgbClr val="01796E"/>
      </a:accent1>
      <a:accent2>
        <a:srgbClr val="A3EDE3"/>
      </a:accent2>
      <a:accent3>
        <a:srgbClr val="C2BDFF"/>
      </a:accent3>
      <a:accent4>
        <a:srgbClr val="FFE5BE"/>
      </a:accent4>
      <a:accent5>
        <a:srgbClr val="6B30FF"/>
      </a:accent5>
      <a:accent6>
        <a:srgbClr val="FFA824"/>
      </a:accent6>
      <a:hlink>
        <a:srgbClr val="01796E"/>
      </a:hlink>
      <a:folHlink>
        <a:srgbClr val="34938B"/>
      </a:folHlink>
    </a:clrScheme>
    <a:fontScheme name="Custom 179">
      <a:majorFont>
        <a:latin typeface="Helvetica Neue"/>
        <a:ea typeface=""/>
        <a:cs typeface=""/>
      </a:majorFont>
      <a:minorFont>
        <a:latin typeface="Helvetica Neu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CF67B0E4-785B-8446-B3E4-F6B5421F9BED}" vid="{0F3E85D5-54BC-0A45-9B05-A57A9FD4C01B}"/>
    </a:ext>
  </a:ext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7375E4090F47746BB145923A392CF1C" ma:contentTypeVersion="4" ma:contentTypeDescription="Create a new document." ma:contentTypeScope="" ma:versionID="c48248399707d1996f815008044f319d">
  <xsd:schema xmlns:xsd="http://www.w3.org/2001/XMLSchema" xmlns:xs="http://www.w3.org/2001/XMLSchema" xmlns:p="http://schemas.microsoft.com/office/2006/metadata/properties" xmlns:ns2="4b28900a-5e33-422f-8dfc-168293af2f98" targetNamespace="http://schemas.microsoft.com/office/2006/metadata/properties" ma:root="true" ma:fieldsID="7fa966d97db8add1f2b9aa1bfe4a9ecc" ns2:_="">
    <xsd:import namespace="4b28900a-5e33-422f-8dfc-168293af2f9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28900a-5e33-422f-8dfc-168293af2f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1C68FC-44FB-43F9-AB21-3929CF3974A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6840A89-96B1-4B13-A362-B42785963EC4}">
  <ds:schemaRefs>
    <ds:schemaRef ds:uri="http://schemas.microsoft.com/sharepoint/v3/contenttype/forms"/>
  </ds:schemaRefs>
</ds:datastoreItem>
</file>

<file path=customXml/itemProps3.xml><?xml version="1.0" encoding="utf-8"?>
<ds:datastoreItem xmlns:ds="http://schemas.openxmlformats.org/officeDocument/2006/customXml" ds:itemID="{D4C0DFDA-E28D-42DF-8C1B-4268D4A5C2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28900a-5e33-422f-8dfc-168293af2f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Montel_Balanced_and_playful 1</Template>
  <TotalTime>0</TotalTime>
  <Words>1933</Words>
  <Application>Microsoft Office PowerPoint</Application>
  <PresentationFormat>Custom</PresentationFormat>
  <Paragraphs>187</Paragraphs>
  <Slides>33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Haffer</vt:lpstr>
      <vt:lpstr>Helvetica Neue Medium</vt:lpstr>
      <vt:lpstr>New Master Layout</vt:lpstr>
      <vt:lpstr>Managing Volatility in Short Term Markets  03 December 2024 Jean-Paul Harreman Director Montel Analytics</vt:lpstr>
      <vt:lpstr>Agenda</vt:lpstr>
      <vt:lpstr>Poll Results</vt:lpstr>
      <vt:lpstr>Increasing Volatility</vt:lpstr>
      <vt:lpstr>Why Is Volatility Increasing?</vt:lpstr>
      <vt:lpstr>What does that mean for the future?</vt:lpstr>
      <vt:lpstr>Short Term Analysis Sequence</vt:lpstr>
      <vt:lpstr>Introducing the short-term analysis sequence</vt:lpstr>
      <vt:lpstr>Steps in the Sequence</vt:lpstr>
      <vt:lpstr>It starts with a weather forecast</vt:lpstr>
      <vt:lpstr>Forecasting Challenges</vt:lpstr>
      <vt:lpstr>The demise of the point forecast</vt:lpstr>
      <vt:lpstr>Probabilistic Forecasts in Practice</vt:lpstr>
      <vt:lpstr>Forecast Uncertainty</vt:lpstr>
      <vt:lpstr>Feedback Loops:  Auction Results</vt:lpstr>
      <vt:lpstr>Auction Results</vt:lpstr>
      <vt:lpstr>Ancillary Services  Capacity Auctions</vt:lpstr>
      <vt:lpstr>Day Ahead/Intraday Auctions</vt:lpstr>
      <vt:lpstr>Rebalancing Portfolios</vt:lpstr>
      <vt:lpstr>Rebalancing Hourly Profiles </vt:lpstr>
      <vt:lpstr>Rebalancing to quarter hours</vt:lpstr>
      <vt:lpstr>Feedback Loops:   Delta Tracking</vt:lpstr>
      <vt:lpstr>Delta Tracking</vt:lpstr>
      <vt:lpstr>Feedback Loops:  Real Time Market</vt:lpstr>
      <vt:lpstr>Feedback Loops:  Continuous Market</vt:lpstr>
      <vt:lpstr>Feedback Loops:  Balancing Market</vt:lpstr>
      <vt:lpstr>Feedback Loops:  Curves to Time Series</vt:lpstr>
      <vt:lpstr>Intraday Live Dashboard</vt:lpstr>
      <vt:lpstr>Forecasting the intraday market</vt:lpstr>
      <vt:lpstr>Forecasting the intraday market</vt:lpstr>
      <vt:lpstr>Looking across the border</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Volatility in Short Term Markets</dc:title>
  <dc:creator>Jean-Paul Harreman</dc:creator>
  <cp:lastModifiedBy>Jean-Paul Harreman</cp:lastModifiedBy>
  <cp:revision>1</cp:revision>
  <dcterms:created xsi:type="dcterms:W3CDTF">2024-11-29T09:11:07Z</dcterms:created>
  <dcterms:modified xsi:type="dcterms:W3CDTF">2024-12-03T12:34:14Z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0x010100F7375E4090F47746BB145923A392CF1C</vt:lpwstr>
  </property>
</Properties>
</file>