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330_84535EBE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39" r:id="rId5"/>
  </p:sldMasterIdLst>
  <p:notesMasterIdLst>
    <p:notesMasterId r:id="rId28"/>
  </p:notesMasterIdLst>
  <p:handoutMasterIdLst>
    <p:handoutMasterId r:id="rId29"/>
  </p:handoutMasterIdLst>
  <p:sldIdLst>
    <p:sldId id="545" r:id="rId6"/>
    <p:sldId id="823" r:id="rId7"/>
    <p:sldId id="275" r:id="rId8"/>
    <p:sldId id="825" r:id="rId9"/>
    <p:sldId id="287" r:id="rId10"/>
    <p:sldId id="592" r:id="rId11"/>
    <p:sldId id="741" r:id="rId12"/>
    <p:sldId id="716" r:id="rId13"/>
    <p:sldId id="715" r:id="rId14"/>
    <p:sldId id="598" r:id="rId15"/>
    <p:sldId id="826" r:id="rId16"/>
    <p:sldId id="815" r:id="rId17"/>
    <p:sldId id="547" r:id="rId18"/>
    <p:sldId id="816" r:id="rId19"/>
    <p:sldId id="548" r:id="rId20"/>
    <p:sldId id="824" r:id="rId21"/>
    <p:sldId id="818" r:id="rId22"/>
    <p:sldId id="819" r:id="rId23"/>
    <p:sldId id="820" r:id="rId24"/>
    <p:sldId id="827" r:id="rId25"/>
    <p:sldId id="821" r:id="rId26"/>
    <p:sldId id="822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05963A-BF3C-5CB6-D068-4ED03B7DA280}" name="Julia Mibes" initials="JM" userId="S::julia.mibes@montel.energy::24fb7966-6de5-466c-91e8-b8abc75b80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96E"/>
    <a:srgbClr val="FFE5BE"/>
    <a:srgbClr val="C2BD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20283-BAA5-7A46-7EE8-D425A663748B}" v="31" dt="2024-12-04T21:01:48.336"/>
    <p1510:client id="{8E32AA00-24A3-4008-9167-728CD1624200}" v="600" dt="2024-12-05T10:21:08.05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2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s Brinkhaus" userId="3ab89981-2d3d-4274-bece-6b44b29a32ac" providerId="ADAL" clId="{0748EF89-31EB-4FC3-AFFC-1B776A98B77F}"/>
    <pc:docChg chg="undo redo custSel addSld delSld modSld sldOrd modMainMaster">
      <pc:chgData name="Matthis Brinkhaus" userId="3ab89981-2d3d-4274-bece-6b44b29a32ac" providerId="ADAL" clId="{0748EF89-31EB-4FC3-AFFC-1B776A98B77F}" dt="2024-12-03T15:36:29.289" v="6461" actId="1076"/>
      <pc:docMkLst>
        <pc:docMk/>
      </pc:docMkLst>
      <pc:sldChg chg="modSp add del mod">
        <pc:chgData name="Matthis Brinkhaus" userId="3ab89981-2d3d-4274-bece-6b44b29a32ac" providerId="ADAL" clId="{0748EF89-31EB-4FC3-AFFC-1B776A98B77F}" dt="2024-12-02T09:53:53.322" v="973" actId="47"/>
        <pc:sldMkLst>
          <pc:docMk/>
          <pc:sldMk cId="1402891711" sldId="262"/>
        </pc:sldMkLst>
        <pc:spChg chg="mod">
          <ac:chgData name="Matthis Brinkhaus" userId="3ab89981-2d3d-4274-bece-6b44b29a32ac" providerId="ADAL" clId="{0748EF89-31EB-4FC3-AFFC-1B776A98B77F}" dt="2024-12-02T08:34:16.513" v="17" actId="207"/>
          <ac:spMkLst>
            <pc:docMk/>
            <pc:sldMk cId="1402891711" sldId="262"/>
            <ac:spMk id="53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16.513" v="17" actId="207"/>
          <ac:spMkLst>
            <pc:docMk/>
            <pc:sldMk cId="1402891711" sldId="262"/>
            <ac:spMk id="5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16.513" v="17" actId="207"/>
          <ac:spMkLst>
            <pc:docMk/>
            <pc:sldMk cId="1402891711" sldId="262"/>
            <ac:spMk id="5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16.513" v="17" actId="207"/>
          <ac:spMkLst>
            <pc:docMk/>
            <pc:sldMk cId="1402891711" sldId="262"/>
            <ac:spMk id="5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16.513" v="17" actId="207"/>
          <ac:spMkLst>
            <pc:docMk/>
            <pc:sldMk cId="1402891711" sldId="262"/>
            <ac:spMk id="5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35.249" v="19" actId="207"/>
          <ac:spMkLst>
            <pc:docMk/>
            <pc:sldMk cId="1402891711" sldId="262"/>
            <ac:spMk id="6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16.513" v="17" actId="207"/>
          <ac:spMkLst>
            <pc:docMk/>
            <pc:sldMk cId="1402891711" sldId="262"/>
            <ac:spMk id="6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16.513" v="17" actId="207"/>
          <ac:spMkLst>
            <pc:docMk/>
            <pc:sldMk cId="1402891711" sldId="262"/>
            <ac:spMk id="6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16.513" v="17" actId="207"/>
          <ac:spMkLst>
            <pc:docMk/>
            <pc:sldMk cId="1402891711" sldId="262"/>
            <ac:spMk id="6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16.513" v="17" actId="207"/>
          <ac:spMkLst>
            <pc:docMk/>
            <pc:sldMk cId="1402891711" sldId="262"/>
            <ac:spMk id="6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16.513" v="17" actId="207"/>
          <ac:spMkLst>
            <pc:docMk/>
            <pc:sldMk cId="1402891711" sldId="262"/>
            <ac:spMk id="69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16.513" v="17" actId="207"/>
          <ac:spMkLst>
            <pc:docMk/>
            <pc:sldMk cId="1402891711" sldId="262"/>
            <ac:spMk id="71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16.513" v="17" actId="207"/>
          <ac:spMkLst>
            <pc:docMk/>
            <pc:sldMk cId="1402891711" sldId="262"/>
            <ac:spMk id="7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29.774" v="18" actId="207"/>
          <ac:spMkLst>
            <pc:docMk/>
            <pc:sldMk cId="1402891711" sldId="262"/>
            <ac:spMk id="7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16.513" v="17" actId="207"/>
          <ac:spMkLst>
            <pc:docMk/>
            <pc:sldMk cId="1402891711" sldId="262"/>
            <ac:spMk id="76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3:51.599" v="16" actId="207"/>
          <ac:spMkLst>
            <pc:docMk/>
            <pc:sldMk cId="1402891711" sldId="262"/>
            <ac:spMk id="7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16.513" v="17" actId="207"/>
          <ac:spMkLst>
            <pc:docMk/>
            <pc:sldMk cId="1402891711" sldId="262"/>
            <ac:spMk id="79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29.774" v="18" actId="207"/>
          <ac:spMkLst>
            <pc:docMk/>
            <pc:sldMk cId="1402891711" sldId="262"/>
            <ac:spMk id="81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29.774" v="18" actId="207"/>
          <ac:spMkLst>
            <pc:docMk/>
            <pc:sldMk cId="1402891711" sldId="262"/>
            <ac:spMk id="8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29.774" v="18" actId="207"/>
          <ac:spMkLst>
            <pc:docMk/>
            <pc:sldMk cId="1402891711" sldId="262"/>
            <ac:spMk id="83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16.513" v="17" actId="207"/>
          <ac:spMkLst>
            <pc:docMk/>
            <pc:sldMk cId="1402891711" sldId="262"/>
            <ac:spMk id="8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16.513" v="17" actId="207"/>
          <ac:spMkLst>
            <pc:docMk/>
            <pc:sldMk cId="1402891711" sldId="262"/>
            <ac:spMk id="10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16.513" v="17" actId="207"/>
          <ac:spMkLst>
            <pc:docMk/>
            <pc:sldMk cId="1402891711" sldId="262"/>
            <ac:spMk id="11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16.513" v="17" actId="207"/>
          <ac:spMkLst>
            <pc:docMk/>
            <pc:sldMk cId="1402891711" sldId="262"/>
            <ac:spMk id="11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4:16.513" v="17" actId="207"/>
          <ac:spMkLst>
            <pc:docMk/>
            <pc:sldMk cId="1402891711" sldId="262"/>
            <ac:spMk id="119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33:18.307" v="15" actId="27636"/>
          <ac:spMkLst>
            <pc:docMk/>
            <pc:sldMk cId="1402891711" sldId="262"/>
            <ac:spMk id="140" creationId="{00000000-0000-0000-0000-000000000000}"/>
          </ac:spMkLst>
        </pc:spChg>
      </pc:sldChg>
      <pc:sldChg chg="modSp add del mod">
        <pc:chgData name="Matthis Brinkhaus" userId="3ab89981-2d3d-4274-bece-6b44b29a32ac" providerId="ADAL" clId="{0748EF89-31EB-4FC3-AFFC-1B776A98B77F}" dt="2024-12-02T09:53:53.322" v="973" actId="47"/>
        <pc:sldMkLst>
          <pc:docMk/>
          <pc:sldMk cId="1541609502" sldId="264"/>
        </pc:sldMkLst>
        <pc:spChg chg="mod">
          <ac:chgData name="Matthis Brinkhaus" userId="3ab89981-2d3d-4274-bece-6b44b29a32ac" providerId="ADAL" clId="{0748EF89-31EB-4FC3-AFFC-1B776A98B77F}" dt="2024-12-02T08:42:03.166" v="30" actId="404"/>
          <ac:spMkLst>
            <pc:docMk/>
            <pc:sldMk cId="1541609502" sldId="264"/>
            <ac:spMk id="9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42:03.166" v="30" actId="404"/>
          <ac:spMkLst>
            <pc:docMk/>
            <pc:sldMk cId="1541609502" sldId="264"/>
            <ac:spMk id="9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42:03.166" v="30" actId="404"/>
          <ac:spMkLst>
            <pc:docMk/>
            <pc:sldMk cId="1541609502" sldId="264"/>
            <ac:spMk id="96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42:18.499" v="47" actId="404"/>
          <ac:spMkLst>
            <pc:docMk/>
            <pc:sldMk cId="1541609502" sldId="264"/>
            <ac:spMk id="169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42:03.166" v="30" actId="404"/>
          <ac:spMkLst>
            <pc:docMk/>
            <pc:sldMk cId="1541609502" sldId="264"/>
            <ac:spMk id="170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42:10.729" v="36" actId="404"/>
          <ac:spMkLst>
            <pc:docMk/>
            <pc:sldMk cId="1541609502" sldId="264"/>
            <ac:spMk id="171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42:03.166" v="30" actId="404"/>
          <ac:spMkLst>
            <pc:docMk/>
            <pc:sldMk cId="1541609502" sldId="264"/>
            <ac:spMk id="181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42:03.166" v="30" actId="404"/>
          <ac:spMkLst>
            <pc:docMk/>
            <pc:sldMk cId="1541609502" sldId="264"/>
            <ac:spMk id="18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42:03.166" v="30" actId="404"/>
          <ac:spMkLst>
            <pc:docMk/>
            <pc:sldMk cId="1541609502" sldId="264"/>
            <ac:spMk id="183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08:42:03.166" v="30" actId="404"/>
          <ac:spMkLst>
            <pc:docMk/>
            <pc:sldMk cId="1541609502" sldId="264"/>
            <ac:spMk id="185" creationId="{00000000-0000-0000-0000-000000000000}"/>
          </ac:spMkLst>
        </pc:spChg>
      </pc:sldChg>
      <pc:sldChg chg="addSp delSp modSp add mod setBg modClrScheme chgLayout">
        <pc:chgData name="Matthis Brinkhaus" userId="3ab89981-2d3d-4274-bece-6b44b29a32ac" providerId="ADAL" clId="{0748EF89-31EB-4FC3-AFFC-1B776A98B77F}" dt="2024-12-03T12:43:46.786" v="2601" actId="20577"/>
        <pc:sldMkLst>
          <pc:docMk/>
          <pc:sldMk cId="2598778238" sldId="275"/>
        </pc:sldMkLst>
        <pc:spChg chg="mod ord">
          <ac:chgData name="Matthis Brinkhaus" userId="3ab89981-2d3d-4274-bece-6b44b29a32ac" providerId="ADAL" clId="{0748EF89-31EB-4FC3-AFFC-1B776A98B77F}" dt="2024-12-03T12:43:46.786" v="2601" actId="20577"/>
          <ac:spMkLst>
            <pc:docMk/>
            <pc:sldMk cId="2598778238" sldId="275"/>
            <ac:spMk id="2" creationId="{00000000-0000-0000-0000-000000000000}"/>
          </ac:spMkLst>
        </pc:spChg>
        <pc:spChg chg="del mod ord">
          <ac:chgData name="Matthis Brinkhaus" userId="3ab89981-2d3d-4274-bece-6b44b29a32ac" providerId="ADAL" clId="{0748EF89-31EB-4FC3-AFFC-1B776A98B77F}" dt="2024-12-03T12:42:32.196" v="2546" actId="478"/>
          <ac:spMkLst>
            <pc:docMk/>
            <pc:sldMk cId="2598778238" sldId="275"/>
            <ac:spMk id="3" creationId="{00000000-0000-0000-0000-000000000000}"/>
          </ac:spMkLst>
        </pc:spChg>
        <pc:spChg chg="mod ord">
          <ac:chgData name="Matthis Brinkhaus" userId="3ab89981-2d3d-4274-bece-6b44b29a32ac" providerId="ADAL" clId="{0748EF89-31EB-4FC3-AFFC-1B776A98B77F}" dt="2024-12-02T14:06:05.487" v="1392" actId="27636"/>
          <ac:spMkLst>
            <pc:docMk/>
            <pc:sldMk cId="2598778238" sldId="275"/>
            <ac:spMk id="4" creationId="{00000000-0000-0000-0000-000000000000}"/>
          </ac:spMkLst>
        </pc:spChg>
        <pc:spChg chg="add mod ord">
          <ac:chgData name="Matthis Brinkhaus" userId="3ab89981-2d3d-4274-bece-6b44b29a32ac" providerId="ADAL" clId="{0748EF89-31EB-4FC3-AFFC-1B776A98B77F}" dt="2024-12-03T12:42:45.617" v="2547" actId="1076"/>
          <ac:spMkLst>
            <pc:docMk/>
            <pc:sldMk cId="2598778238" sldId="275"/>
            <ac:spMk id="5" creationId="{076CC83B-547D-3229-BAE6-4F836E67D163}"/>
          </ac:spMkLst>
        </pc:spChg>
        <pc:spChg chg="del mod ord">
          <ac:chgData name="Matthis Brinkhaus" userId="3ab89981-2d3d-4274-bece-6b44b29a32ac" providerId="ADAL" clId="{0748EF89-31EB-4FC3-AFFC-1B776A98B77F}" dt="2024-12-02T08:51:54.180" v="81" actId="700"/>
          <ac:spMkLst>
            <pc:docMk/>
            <pc:sldMk cId="2598778238" sldId="275"/>
            <ac:spMk id="6" creationId="{00000000-0000-0000-0000-000000000000}"/>
          </ac:spMkLst>
        </pc:spChg>
        <pc:spChg chg="del mod">
          <ac:chgData name="Matthis Brinkhaus" userId="3ab89981-2d3d-4274-bece-6b44b29a32ac" providerId="ADAL" clId="{0748EF89-31EB-4FC3-AFFC-1B776A98B77F}" dt="2024-12-02T14:07:01.875" v="1419" actId="478"/>
          <ac:spMkLst>
            <pc:docMk/>
            <pc:sldMk cId="2598778238" sldId="275"/>
            <ac:spMk id="8" creationId="{CEC8F0AE-DC52-15C9-7211-3849FE08626C}"/>
          </ac:spMkLst>
        </pc:spChg>
        <pc:spChg chg="mod">
          <ac:chgData name="Matthis Brinkhaus" userId="3ab89981-2d3d-4274-bece-6b44b29a32ac" providerId="ADAL" clId="{0748EF89-31EB-4FC3-AFFC-1B776A98B77F}" dt="2024-12-03T12:42:57.478" v="2566" actId="1036"/>
          <ac:spMkLst>
            <pc:docMk/>
            <pc:sldMk cId="2598778238" sldId="275"/>
            <ac:spMk id="9" creationId="{343EAEE1-68AE-72FC-C9D5-8ED56882BEC9}"/>
          </ac:spMkLst>
        </pc:spChg>
        <pc:spChg chg="add mod ord">
          <ac:chgData name="Matthis Brinkhaus" userId="3ab89981-2d3d-4274-bece-6b44b29a32ac" providerId="ADAL" clId="{0748EF89-31EB-4FC3-AFFC-1B776A98B77F}" dt="2024-12-03T12:42:51.466" v="2548" actId="14100"/>
          <ac:spMkLst>
            <pc:docMk/>
            <pc:sldMk cId="2598778238" sldId="275"/>
            <ac:spMk id="10" creationId="{738CC0BC-E4C6-AC30-ED8B-B40C355875D1}"/>
          </ac:spMkLst>
        </pc:spChg>
        <pc:spChg chg="add mod ord">
          <ac:chgData name="Matthis Brinkhaus" userId="3ab89981-2d3d-4274-bece-6b44b29a32ac" providerId="ADAL" clId="{0748EF89-31EB-4FC3-AFFC-1B776A98B77F}" dt="2024-12-03T12:42:51.466" v="2548" actId="14100"/>
          <ac:spMkLst>
            <pc:docMk/>
            <pc:sldMk cId="2598778238" sldId="275"/>
            <ac:spMk id="11" creationId="{DB1AAAD4-EAB4-0ED5-0676-861913BA8F65}"/>
          </ac:spMkLst>
        </pc:spChg>
        <pc:spChg chg="del mod">
          <ac:chgData name="Matthis Brinkhaus" userId="3ab89981-2d3d-4274-bece-6b44b29a32ac" providerId="ADAL" clId="{0748EF89-31EB-4FC3-AFFC-1B776A98B77F}" dt="2024-12-02T14:07:00.919" v="1418" actId="478"/>
          <ac:spMkLst>
            <pc:docMk/>
            <pc:sldMk cId="2598778238" sldId="275"/>
            <ac:spMk id="29" creationId="{00000000-0000-0000-0000-000000000000}"/>
          </ac:spMkLst>
        </pc:spChg>
        <pc:picChg chg="mod">
          <ac:chgData name="Matthis Brinkhaus" userId="3ab89981-2d3d-4274-bece-6b44b29a32ac" providerId="ADAL" clId="{0748EF89-31EB-4FC3-AFFC-1B776A98B77F}" dt="2024-12-03T12:42:57.478" v="2566" actId="1036"/>
          <ac:picMkLst>
            <pc:docMk/>
            <pc:sldMk cId="2598778238" sldId="275"/>
            <ac:picMk id="7" creationId="{1179D132-9F34-A209-9747-E698C078F9AD}"/>
          </ac:picMkLst>
        </pc:picChg>
        <pc:picChg chg="mod">
          <ac:chgData name="Matthis Brinkhaus" userId="3ab89981-2d3d-4274-bece-6b44b29a32ac" providerId="ADAL" clId="{0748EF89-31EB-4FC3-AFFC-1B776A98B77F}" dt="2024-12-03T12:42:57.478" v="2566" actId="1036"/>
          <ac:picMkLst>
            <pc:docMk/>
            <pc:sldMk cId="2598778238" sldId="275"/>
            <ac:picMk id="26" creationId="{00000000-0000-0000-0000-000000000000}"/>
          </ac:picMkLst>
        </pc:picChg>
      </pc:sldChg>
      <pc:sldChg chg="addSp delSp modSp add mod modClrScheme chgLayout">
        <pc:chgData name="Matthis Brinkhaus" userId="3ab89981-2d3d-4274-bece-6b44b29a32ac" providerId="ADAL" clId="{0748EF89-31EB-4FC3-AFFC-1B776A98B77F}" dt="2024-12-02T14:14:07.124" v="1634" actId="20577"/>
        <pc:sldMkLst>
          <pc:docMk/>
          <pc:sldMk cId="2272959129" sldId="287"/>
        </pc:sldMkLst>
        <pc:spChg chg="del mod ord">
          <ac:chgData name="Matthis Brinkhaus" userId="3ab89981-2d3d-4274-bece-6b44b29a32ac" providerId="ADAL" clId="{0748EF89-31EB-4FC3-AFFC-1B776A98B77F}" dt="2024-12-02T14:09:11.031" v="1449" actId="478"/>
          <ac:spMkLst>
            <pc:docMk/>
            <pc:sldMk cId="2272959129" sldId="287"/>
            <ac:spMk id="2" creationId="{00000000-0000-0000-0000-000000000000}"/>
          </ac:spMkLst>
        </pc:spChg>
        <pc:spChg chg="add mod ord">
          <ac:chgData name="Matthis Brinkhaus" userId="3ab89981-2d3d-4274-bece-6b44b29a32ac" providerId="ADAL" clId="{0748EF89-31EB-4FC3-AFFC-1B776A98B77F}" dt="2024-12-02T14:08:19.668" v="1443" actId="700"/>
          <ac:spMkLst>
            <pc:docMk/>
            <pc:sldMk cId="2272959129" sldId="287"/>
            <ac:spMk id="3" creationId="{5BA820CD-413A-77E8-9A6D-0C71A426A121}"/>
          </ac:spMkLst>
        </pc:spChg>
        <pc:spChg chg="del mod ord">
          <ac:chgData name="Matthis Brinkhaus" userId="3ab89981-2d3d-4274-bece-6b44b29a32ac" providerId="ADAL" clId="{0748EF89-31EB-4FC3-AFFC-1B776A98B77F}" dt="2024-12-02T14:08:29.695" v="1446" actId="478"/>
          <ac:spMkLst>
            <pc:docMk/>
            <pc:sldMk cId="2272959129" sldId="287"/>
            <ac:spMk id="4" creationId="{00000000-0000-0000-0000-000000000000}"/>
          </ac:spMkLst>
        </pc:spChg>
        <pc:spChg chg="mod ord">
          <ac:chgData name="Matthis Brinkhaus" userId="3ab89981-2d3d-4274-bece-6b44b29a32ac" providerId="ADAL" clId="{0748EF89-31EB-4FC3-AFFC-1B776A98B77F}" dt="2024-12-02T14:09:29.471" v="1451" actId="14100"/>
          <ac:spMkLst>
            <pc:docMk/>
            <pc:sldMk cId="2272959129" sldId="287"/>
            <ac:spMk id="5" creationId="{00000000-0000-0000-0000-000000000000}"/>
          </ac:spMkLst>
        </pc:spChg>
        <pc:spChg chg="add mod ord">
          <ac:chgData name="Matthis Brinkhaus" userId="3ab89981-2d3d-4274-bece-6b44b29a32ac" providerId="ADAL" clId="{0748EF89-31EB-4FC3-AFFC-1B776A98B77F}" dt="2024-12-02T14:14:07.124" v="1634" actId="20577"/>
          <ac:spMkLst>
            <pc:docMk/>
            <pc:sldMk cId="2272959129" sldId="287"/>
            <ac:spMk id="6" creationId="{DEF86631-AFB4-FE9F-8B97-5A4FDC2F98B3}"/>
          </ac:spMkLst>
        </pc:spChg>
        <pc:spChg chg="del mod ord">
          <ac:chgData name="Matthis Brinkhaus" userId="3ab89981-2d3d-4274-bece-6b44b29a32ac" providerId="ADAL" clId="{0748EF89-31EB-4FC3-AFFC-1B776A98B77F}" dt="2024-12-02T14:08:19.668" v="1443" actId="700"/>
          <ac:spMkLst>
            <pc:docMk/>
            <pc:sldMk cId="2272959129" sldId="287"/>
            <ac:spMk id="10" creationId="{00000000-0000-0000-0000-000000000000}"/>
          </ac:spMkLst>
        </pc:spChg>
        <pc:spChg chg="del mod ord">
          <ac:chgData name="Matthis Brinkhaus" userId="3ab89981-2d3d-4274-bece-6b44b29a32ac" providerId="ADAL" clId="{0748EF89-31EB-4FC3-AFFC-1B776A98B77F}" dt="2024-12-02T14:08:27.491" v="1445" actId="478"/>
          <ac:spMkLst>
            <pc:docMk/>
            <pc:sldMk cId="2272959129" sldId="287"/>
            <ac:spMk id="11" creationId="{00000000-0000-0000-0000-000000000000}"/>
          </ac:spMkLst>
        </pc:spChg>
        <pc:picChg chg="mod ord">
          <ac:chgData name="Matthis Brinkhaus" userId="3ab89981-2d3d-4274-bece-6b44b29a32ac" providerId="ADAL" clId="{0748EF89-31EB-4FC3-AFFC-1B776A98B77F}" dt="2024-12-02T14:09:07.411" v="1448" actId="14100"/>
          <ac:picMkLst>
            <pc:docMk/>
            <pc:sldMk cId="2272959129" sldId="287"/>
            <ac:picMk id="8" creationId="{00000000-0000-0000-0000-000000000000}"/>
          </ac:picMkLst>
        </pc:picChg>
      </pc:sldChg>
      <pc:sldChg chg="add del modNotes">
        <pc:chgData name="Matthis Brinkhaus" userId="3ab89981-2d3d-4274-bece-6b44b29a32ac" providerId="ADAL" clId="{0748EF89-31EB-4FC3-AFFC-1B776A98B77F}" dt="2024-12-02T09:53:53.322" v="973" actId="47"/>
        <pc:sldMkLst>
          <pc:docMk/>
          <pc:sldMk cId="220080406" sldId="299"/>
        </pc:sldMkLst>
      </pc:sldChg>
      <pc:sldChg chg="modSp mod chgLayout">
        <pc:chgData name="Matthis Brinkhaus" userId="3ab89981-2d3d-4274-bece-6b44b29a32ac" providerId="ADAL" clId="{0748EF89-31EB-4FC3-AFFC-1B776A98B77F}" dt="2024-12-03T12:33:13.773" v="2285" actId="700"/>
        <pc:sldMkLst>
          <pc:docMk/>
          <pc:sldMk cId="9903060" sldId="545"/>
        </pc:sldMkLst>
        <pc:spChg chg="mod ord">
          <ac:chgData name="Matthis Brinkhaus" userId="3ab89981-2d3d-4274-bece-6b44b29a32ac" providerId="ADAL" clId="{0748EF89-31EB-4FC3-AFFC-1B776A98B77F}" dt="2024-12-03T12:33:13.773" v="2285" actId="700"/>
          <ac:spMkLst>
            <pc:docMk/>
            <pc:sldMk cId="9903060" sldId="545"/>
            <ac:spMk id="4" creationId="{DB61107A-4F5B-29BB-B8F0-485D1256DA1E}"/>
          </ac:spMkLst>
        </pc:spChg>
      </pc:sldChg>
      <pc:sldChg chg="addSp delSp modSp new del mod modClrScheme chgLayout">
        <pc:chgData name="Matthis Brinkhaus" userId="3ab89981-2d3d-4274-bece-6b44b29a32ac" providerId="ADAL" clId="{0748EF89-31EB-4FC3-AFFC-1B776A98B77F}" dt="2024-12-03T12:42:24.539" v="2544" actId="47"/>
        <pc:sldMkLst>
          <pc:docMk/>
          <pc:sldMk cId="1167743907" sldId="546"/>
        </pc:sldMkLst>
        <pc:spChg chg="mod ord">
          <ac:chgData name="Matthis Brinkhaus" userId="3ab89981-2d3d-4274-bece-6b44b29a32ac" providerId="ADAL" clId="{0748EF89-31EB-4FC3-AFFC-1B776A98B77F}" dt="2024-12-03T12:33:43.126" v="2287" actId="700"/>
          <ac:spMkLst>
            <pc:docMk/>
            <pc:sldMk cId="1167743907" sldId="546"/>
            <ac:spMk id="2" creationId="{056BE80B-38D5-B55E-4EF3-65E854AA4C8F}"/>
          </ac:spMkLst>
        </pc:spChg>
        <pc:spChg chg="add del mod ord">
          <ac:chgData name="Matthis Brinkhaus" userId="3ab89981-2d3d-4274-bece-6b44b29a32ac" providerId="ADAL" clId="{0748EF89-31EB-4FC3-AFFC-1B776A98B77F}" dt="2024-12-03T12:33:43.126" v="2287" actId="700"/>
          <ac:spMkLst>
            <pc:docMk/>
            <pc:sldMk cId="1167743907" sldId="546"/>
            <ac:spMk id="3" creationId="{30BBCFBD-1A40-7453-4C51-CD05CF1034CD}"/>
          </ac:spMkLst>
        </pc:spChg>
        <pc:spChg chg="add del mod ord">
          <ac:chgData name="Matthis Brinkhaus" userId="3ab89981-2d3d-4274-bece-6b44b29a32ac" providerId="ADAL" clId="{0748EF89-31EB-4FC3-AFFC-1B776A98B77F}" dt="2024-12-03T12:33:43.126" v="2287" actId="700"/>
          <ac:spMkLst>
            <pc:docMk/>
            <pc:sldMk cId="1167743907" sldId="546"/>
            <ac:spMk id="4" creationId="{B075416C-8C0E-0F85-B6D5-841E5C38CB7B}"/>
          </ac:spMkLst>
        </pc:spChg>
        <pc:spChg chg="add del mod ord">
          <ac:chgData name="Matthis Brinkhaus" userId="3ab89981-2d3d-4274-bece-6b44b29a32ac" providerId="ADAL" clId="{0748EF89-31EB-4FC3-AFFC-1B776A98B77F}" dt="2024-12-03T12:33:43.126" v="2287" actId="700"/>
          <ac:spMkLst>
            <pc:docMk/>
            <pc:sldMk cId="1167743907" sldId="546"/>
            <ac:spMk id="5" creationId="{70CDCA9A-4BD3-C6D1-75A1-71EA5D7A6660}"/>
          </ac:spMkLst>
        </pc:spChg>
        <pc:spChg chg="add del mod ord">
          <ac:chgData name="Matthis Brinkhaus" userId="3ab89981-2d3d-4274-bece-6b44b29a32ac" providerId="ADAL" clId="{0748EF89-31EB-4FC3-AFFC-1B776A98B77F}" dt="2024-12-03T12:33:43.126" v="2287" actId="700"/>
          <ac:spMkLst>
            <pc:docMk/>
            <pc:sldMk cId="1167743907" sldId="546"/>
            <ac:spMk id="6" creationId="{FA76217D-0722-2F1E-3DB3-587A472DFCFE}"/>
          </ac:spMkLst>
        </pc:spChg>
      </pc:sldChg>
      <pc:sldChg chg="addSp delSp modSp new mod ord modClrScheme chgLayout modNotesTx">
        <pc:chgData name="Matthis Brinkhaus" userId="3ab89981-2d3d-4274-bece-6b44b29a32ac" providerId="ADAL" clId="{0748EF89-31EB-4FC3-AFFC-1B776A98B77F}" dt="2024-12-03T14:54:23.518" v="6012" actId="14100"/>
        <pc:sldMkLst>
          <pc:docMk/>
          <pc:sldMk cId="1615001969" sldId="547"/>
        </pc:sldMkLst>
        <pc:spChg chg="del mod ord">
          <ac:chgData name="Matthis Brinkhaus" userId="3ab89981-2d3d-4274-bece-6b44b29a32ac" providerId="ADAL" clId="{0748EF89-31EB-4FC3-AFFC-1B776A98B77F}" dt="2024-12-02T08:19:19.653" v="13" actId="700"/>
          <ac:spMkLst>
            <pc:docMk/>
            <pc:sldMk cId="1615001969" sldId="547"/>
            <ac:spMk id="2" creationId="{F15F4E70-C7F7-4F91-5532-8D5D54920DD8}"/>
          </ac:spMkLst>
        </pc:spChg>
        <pc:spChg chg="del mod ord">
          <ac:chgData name="Matthis Brinkhaus" userId="3ab89981-2d3d-4274-bece-6b44b29a32ac" providerId="ADAL" clId="{0748EF89-31EB-4FC3-AFFC-1B776A98B77F}" dt="2024-12-02T08:19:19.653" v="13" actId="700"/>
          <ac:spMkLst>
            <pc:docMk/>
            <pc:sldMk cId="1615001969" sldId="547"/>
            <ac:spMk id="3" creationId="{89321D8A-73FC-3AF8-B693-F7AD7E83BFB0}"/>
          </ac:spMkLst>
        </pc:spChg>
        <pc:spChg chg="del">
          <ac:chgData name="Matthis Brinkhaus" userId="3ab89981-2d3d-4274-bece-6b44b29a32ac" providerId="ADAL" clId="{0748EF89-31EB-4FC3-AFFC-1B776A98B77F}" dt="2024-12-02T08:19:19.653" v="13" actId="700"/>
          <ac:spMkLst>
            <pc:docMk/>
            <pc:sldMk cId="1615001969" sldId="547"/>
            <ac:spMk id="4" creationId="{899DE04A-D537-6331-9D28-280351634BBD}"/>
          </ac:spMkLst>
        </pc:spChg>
        <pc:spChg chg="del">
          <ac:chgData name="Matthis Brinkhaus" userId="3ab89981-2d3d-4274-bece-6b44b29a32ac" providerId="ADAL" clId="{0748EF89-31EB-4FC3-AFFC-1B776A98B77F}" dt="2024-12-02T08:19:19.653" v="13" actId="700"/>
          <ac:spMkLst>
            <pc:docMk/>
            <pc:sldMk cId="1615001969" sldId="547"/>
            <ac:spMk id="5" creationId="{BB29F15C-251C-3976-B6BE-79716DE7A3F4}"/>
          </ac:spMkLst>
        </pc:spChg>
        <pc:spChg chg="del mod ord">
          <ac:chgData name="Matthis Brinkhaus" userId="3ab89981-2d3d-4274-bece-6b44b29a32ac" providerId="ADAL" clId="{0748EF89-31EB-4FC3-AFFC-1B776A98B77F}" dt="2024-12-02T08:19:19.653" v="13" actId="700"/>
          <ac:spMkLst>
            <pc:docMk/>
            <pc:sldMk cId="1615001969" sldId="547"/>
            <ac:spMk id="6" creationId="{680AE75E-31E9-774C-2D74-2CD658852A6C}"/>
          </ac:spMkLst>
        </pc:spChg>
        <pc:spChg chg="add del mod ord">
          <ac:chgData name="Matthis Brinkhaus" userId="3ab89981-2d3d-4274-bece-6b44b29a32ac" providerId="ADAL" clId="{0748EF89-31EB-4FC3-AFFC-1B776A98B77F}" dt="2024-12-02T08:45:05.761" v="51" actId="700"/>
          <ac:spMkLst>
            <pc:docMk/>
            <pc:sldMk cId="1615001969" sldId="547"/>
            <ac:spMk id="7" creationId="{4CF2305B-AC2C-3B91-F35F-060EA864791D}"/>
          </ac:spMkLst>
        </pc:spChg>
        <pc:spChg chg="add del mod ord">
          <ac:chgData name="Matthis Brinkhaus" userId="3ab89981-2d3d-4274-bece-6b44b29a32ac" providerId="ADAL" clId="{0748EF89-31EB-4FC3-AFFC-1B776A98B77F}" dt="2024-12-02T08:45:05.761" v="51" actId="700"/>
          <ac:spMkLst>
            <pc:docMk/>
            <pc:sldMk cId="1615001969" sldId="547"/>
            <ac:spMk id="8" creationId="{E87282BF-FC59-C93E-A8CB-0BF6624A9595}"/>
          </ac:spMkLst>
        </pc:spChg>
        <pc:spChg chg="add del mod ord">
          <ac:chgData name="Matthis Brinkhaus" userId="3ab89981-2d3d-4274-bece-6b44b29a32ac" providerId="ADAL" clId="{0748EF89-31EB-4FC3-AFFC-1B776A98B77F}" dt="2024-12-02T08:45:05.761" v="51" actId="700"/>
          <ac:spMkLst>
            <pc:docMk/>
            <pc:sldMk cId="1615001969" sldId="547"/>
            <ac:spMk id="9" creationId="{E84F90E5-D5A6-A563-5CAF-AC1E86CA0439}"/>
          </ac:spMkLst>
        </pc:spChg>
        <pc:spChg chg="add del mod ord">
          <ac:chgData name="Matthis Brinkhaus" userId="3ab89981-2d3d-4274-bece-6b44b29a32ac" providerId="ADAL" clId="{0748EF89-31EB-4FC3-AFFC-1B776A98B77F}" dt="2024-12-02T08:44:56.239" v="48"/>
          <ac:spMkLst>
            <pc:docMk/>
            <pc:sldMk cId="1615001969" sldId="547"/>
            <ac:spMk id="10" creationId="{4ADAD1CC-E5EA-9B94-619B-9C644DF80617}"/>
          </ac:spMkLst>
        </pc:spChg>
        <pc:spChg chg="add mod ord">
          <ac:chgData name="Matthis Brinkhaus" userId="3ab89981-2d3d-4274-bece-6b44b29a32ac" providerId="ADAL" clId="{0748EF89-31EB-4FC3-AFFC-1B776A98B77F}" dt="2024-12-03T14:54:23.518" v="6012" actId="14100"/>
          <ac:spMkLst>
            <pc:docMk/>
            <pc:sldMk cId="1615001969" sldId="547"/>
            <ac:spMk id="13" creationId="{44F9DB35-1708-8454-D679-848D38ED559A}"/>
          </ac:spMkLst>
        </pc:spChg>
        <pc:spChg chg="add mod ord">
          <ac:chgData name="Matthis Brinkhaus" userId="3ab89981-2d3d-4274-bece-6b44b29a32ac" providerId="ADAL" clId="{0748EF89-31EB-4FC3-AFFC-1B776A98B77F}" dt="2024-12-02T08:45:05.761" v="51" actId="700"/>
          <ac:spMkLst>
            <pc:docMk/>
            <pc:sldMk cId="1615001969" sldId="547"/>
            <ac:spMk id="14" creationId="{ED514B86-2F65-8DDF-26AC-69CD731A9359}"/>
          </ac:spMkLst>
        </pc:spChg>
        <pc:spChg chg="add mod ord">
          <ac:chgData name="Matthis Brinkhaus" userId="3ab89981-2d3d-4274-bece-6b44b29a32ac" providerId="ADAL" clId="{0748EF89-31EB-4FC3-AFFC-1B776A98B77F}" dt="2024-12-03T08:58:15.898" v="2024" actId="20577"/>
          <ac:spMkLst>
            <pc:docMk/>
            <pc:sldMk cId="1615001969" sldId="547"/>
            <ac:spMk id="15" creationId="{74CBD395-C0BB-B37B-782E-CAA5A72851C5}"/>
          </ac:spMkLst>
        </pc:spChg>
        <pc:spChg chg="add del mod ord">
          <ac:chgData name="Matthis Brinkhaus" userId="3ab89981-2d3d-4274-bece-6b44b29a32ac" providerId="ADAL" clId="{0748EF89-31EB-4FC3-AFFC-1B776A98B77F}" dt="2024-12-02T13:44:06.635" v="976"/>
          <ac:spMkLst>
            <pc:docMk/>
            <pc:sldMk cId="1615001969" sldId="547"/>
            <ac:spMk id="16" creationId="{EFF16864-3D04-9D08-7CF0-D8FD3405C923}"/>
          </ac:spMkLst>
        </pc:spChg>
        <pc:picChg chg="add mod ord">
          <ac:chgData name="Matthis Brinkhaus" userId="3ab89981-2d3d-4274-bece-6b44b29a32ac" providerId="ADAL" clId="{0748EF89-31EB-4FC3-AFFC-1B776A98B77F}" dt="2024-12-03T12:32:16.854" v="2280" actId="14100"/>
          <ac:picMkLst>
            <pc:docMk/>
            <pc:sldMk cId="1615001969" sldId="547"/>
            <ac:picMk id="12" creationId="{C154621A-7369-257C-09C0-0A2F19A99725}"/>
          </ac:picMkLst>
        </pc:picChg>
        <pc:picChg chg="add mod">
          <ac:chgData name="Matthis Brinkhaus" userId="3ab89981-2d3d-4274-bece-6b44b29a32ac" providerId="ADAL" clId="{0748EF89-31EB-4FC3-AFFC-1B776A98B77F}" dt="2024-12-03T12:32:24.372" v="2281" actId="14100"/>
          <ac:picMkLst>
            <pc:docMk/>
            <pc:sldMk cId="1615001969" sldId="547"/>
            <ac:picMk id="18" creationId="{56F71F50-5037-4D45-248B-F96FEA91D950}"/>
          </ac:picMkLst>
        </pc:picChg>
      </pc:sldChg>
      <pc:sldChg chg="addSp delSp modSp new mod modClrScheme chgLayout modNotesTx">
        <pc:chgData name="Matthis Brinkhaus" userId="3ab89981-2d3d-4274-bece-6b44b29a32ac" providerId="ADAL" clId="{0748EF89-31EB-4FC3-AFFC-1B776A98B77F}" dt="2024-12-03T14:59:42.688" v="6126" actId="207"/>
        <pc:sldMkLst>
          <pc:docMk/>
          <pc:sldMk cId="682390165" sldId="548"/>
        </pc:sldMkLst>
        <pc:spChg chg="del mod ord">
          <ac:chgData name="Matthis Brinkhaus" userId="3ab89981-2d3d-4274-bece-6b44b29a32ac" providerId="ADAL" clId="{0748EF89-31EB-4FC3-AFFC-1B776A98B77F}" dt="2024-12-03T14:55:41.957" v="6013" actId="700"/>
          <ac:spMkLst>
            <pc:docMk/>
            <pc:sldMk cId="682390165" sldId="548"/>
            <ac:spMk id="2" creationId="{A9741824-C909-6263-8129-0941472CC361}"/>
          </ac:spMkLst>
        </pc:spChg>
        <pc:spChg chg="del">
          <ac:chgData name="Matthis Brinkhaus" userId="3ab89981-2d3d-4274-bece-6b44b29a32ac" providerId="ADAL" clId="{0748EF89-31EB-4FC3-AFFC-1B776A98B77F}" dt="2024-12-03T14:55:41.957" v="6013" actId="700"/>
          <ac:spMkLst>
            <pc:docMk/>
            <pc:sldMk cId="682390165" sldId="548"/>
            <ac:spMk id="3" creationId="{6122084A-1342-3DA2-D9A1-E9084CCCA5B7}"/>
          </ac:spMkLst>
        </pc:spChg>
        <pc:spChg chg="del mod ord">
          <ac:chgData name="Matthis Brinkhaus" userId="3ab89981-2d3d-4274-bece-6b44b29a32ac" providerId="ADAL" clId="{0748EF89-31EB-4FC3-AFFC-1B776A98B77F}" dt="2024-12-03T14:55:41.957" v="6013" actId="700"/>
          <ac:spMkLst>
            <pc:docMk/>
            <pc:sldMk cId="682390165" sldId="548"/>
            <ac:spMk id="4" creationId="{02365697-377C-06E5-53CD-6DAD442C7B87}"/>
          </ac:spMkLst>
        </pc:spChg>
        <pc:spChg chg="del mod ord">
          <ac:chgData name="Matthis Brinkhaus" userId="3ab89981-2d3d-4274-bece-6b44b29a32ac" providerId="ADAL" clId="{0748EF89-31EB-4FC3-AFFC-1B776A98B77F}" dt="2024-12-03T14:55:41.957" v="6013" actId="700"/>
          <ac:spMkLst>
            <pc:docMk/>
            <pc:sldMk cId="682390165" sldId="548"/>
            <ac:spMk id="5" creationId="{C56DC99F-A7B2-5495-D7D1-31F3E5A4048E}"/>
          </ac:spMkLst>
        </pc:spChg>
        <pc:spChg chg="add mod ord">
          <ac:chgData name="Matthis Brinkhaus" userId="3ab89981-2d3d-4274-bece-6b44b29a32ac" providerId="ADAL" clId="{0748EF89-31EB-4FC3-AFFC-1B776A98B77F}" dt="2024-12-03T14:59:26.558" v="6123" actId="20577"/>
          <ac:spMkLst>
            <pc:docMk/>
            <pc:sldMk cId="682390165" sldId="548"/>
            <ac:spMk id="6" creationId="{89282888-8AF7-E875-24D1-B489DAB2BB81}"/>
          </ac:spMkLst>
        </pc:spChg>
        <pc:spChg chg="del">
          <ac:chgData name="Matthis Brinkhaus" userId="3ab89981-2d3d-4274-bece-6b44b29a32ac" providerId="ADAL" clId="{0748EF89-31EB-4FC3-AFFC-1B776A98B77F}" dt="2024-12-02T09:15:58.515" v="85"/>
          <ac:spMkLst>
            <pc:docMk/>
            <pc:sldMk cId="682390165" sldId="548"/>
            <ac:spMk id="6" creationId="{AD8DBE85-828E-E59F-3184-E46AFED6DAB8}"/>
          </ac:spMkLst>
        </pc:spChg>
        <pc:spChg chg="add mod ord">
          <ac:chgData name="Matthis Brinkhaus" userId="3ab89981-2d3d-4274-bece-6b44b29a32ac" providerId="ADAL" clId="{0748EF89-31EB-4FC3-AFFC-1B776A98B77F}" dt="2024-12-03T14:59:11.218" v="6102"/>
          <ac:spMkLst>
            <pc:docMk/>
            <pc:sldMk cId="682390165" sldId="548"/>
            <ac:spMk id="8" creationId="{02E8CADF-B2B4-7AB1-7CD5-500465C54E0E}"/>
          </ac:spMkLst>
        </pc:spChg>
        <pc:spChg chg="add mod ord">
          <ac:chgData name="Matthis Brinkhaus" userId="3ab89981-2d3d-4274-bece-6b44b29a32ac" providerId="ADAL" clId="{0748EF89-31EB-4FC3-AFFC-1B776A98B77F}" dt="2024-12-03T14:59:04.576" v="6101" actId="20577"/>
          <ac:spMkLst>
            <pc:docMk/>
            <pc:sldMk cId="682390165" sldId="548"/>
            <ac:spMk id="9" creationId="{32C9B305-4E98-5792-B9A8-C573583DA392}"/>
          </ac:spMkLst>
        </pc:spChg>
        <pc:spChg chg="add del mod ord">
          <ac:chgData name="Matthis Brinkhaus" userId="3ab89981-2d3d-4274-bece-6b44b29a32ac" providerId="ADAL" clId="{0748EF89-31EB-4FC3-AFFC-1B776A98B77F}" dt="2024-12-03T14:55:46.993" v="6014"/>
          <ac:spMkLst>
            <pc:docMk/>
            <pc:sldMk cId="682390165" sldId="548"/>
            <ac:spMk id="10" creationId="{FE80E09E-BBC5-2B3E-FC73-7253B60AD00F}"/>
          </ac:spMkLst>
        </pc:spChg>
        <pc:spChg chg="add del mod ord">
          <ac:chgData name="Matthis Brinkhaus" userId="3ab89981-2d3d-4274-bece-6b44b29a32ac" providerId="ADAL" clId="{0748EF89-31EB-4FC3-AFFC-1B776A98B77F}" dt="2024-12-03T14:56:14.554" v="6015"/>
          <ac:spMkLst>
            <pc:docMk/>
            <pc:sldMk cId="682390165" sldId="548"/>
            <ac:spMk id="11" creationId="{2DC92AFD-EFC3-3DD4-6731-3243E2331A5F}"/>
          </ac:spMkLst>
        </pc:spChg>
        <pc:graphicFrameChg chg="add mod ord">
          <ac:chgData name="Matthis Brinkhaus" userId="3ab89981-2d3d-4274-bece-6b44b29a32ac" providerId="ADAL" clId="{0748EF89-31EB-4FC3-AFFC-1B776A98B77F}" dt="2024-12-03T14:59:37.548" v="6124" actId="207"/>
          <ac:graphicFrameMkLst>
            <pc:docMk/>
            <pc:sldMk cId="682390165" sldId="548"/>
            <ac:graphicFrameMk id="7" creationId="{901F1A46-ADAC-BF92-BB6A-E2AE0A7DF1CC}"/>
          </ac:graphicFrameMkLst>
        </pc:graphicFrameChg>
        <pc:graphicFrameChg chg="add mod">
          <ac:chgData name="Matthis Brinkhaus" userId="3ab89981-2d3d-4274-bece-6b44b29a32ac" providerId="ADAL" clId="{0748EF89-31EB-4FC3-AFFC-1B776A98B77F}" dt="2024-12-03T14:59:40.524" v="6125" actId="207"/>
          <ac:graphicFrameMkLst>
            <pc:docMk/>
            <pc:sldMk cId="682390165" sldId="548"/>
            <ac:graphicFrameMk id="12" creationId="{60892E94-6D47-900A-CEDA-1CF863B5BA37}"/>
          </ac:graphicFrameMkLst>
        </pc:graphicFrameChg>
        <pc:graphicFrameChg chg="add mod">
          <ac:chgData name="Matthis Brinkhaus" userId="3ab89981-2d3d-4274-bece-6b44b29a32ac" providerId="ADAL" clId="{0748EF89-31EB-4FC3-AFFC-1B776A98B77F}" dt="2024-12-03T14:59:42.688" v="6126" actId="207"/>
          <ac:graphicFrameMkLst>
            <pc:docMk/>
            <pc:sldMk cId="682390165" sldId="548"/>
            <ac:graphicFrameMk id="13" creationId="{D655E2CE-B708-43B8-9280-078426A7EF87}"/>
          </ac:graphicFrameMkLst>
        </pc:graphicFrameChg>
      </pc:sldChg>
      <pc:sldChg chg="addSp delSp modSp add mod ord modClrScheme chgLayout">
        <pc:chgData name="Matthis Brinkhaus" userId="3ab89981-2d3d-4274-bece-6b44b29a32ac" providerId="ADAL" clId="{0748EF89-31EB-4FC3-AFFC-1B776A98B77F}" dt="2024-12-03T14:07:18.303" v="4343" actId="14100"/>
        <pc:sldMkLst>
          <pc:docMk/>
          <pc:sldMk cId="2985805738" sldId="592"/>
        </pc:sldMkLst>
        <pc:spChg chg="mod ord">
          <ac:chgData name="Matthis Brinkhaus" userId="3ab89981-2d3d-4274-bece-6b44b29a32ac" providerId="ADAL" clId="{0748EF89-31EB-4FC3-AFFC-1B776A98B77F}" dt="2024-12-03T14:02:06.563" v="4111" actId="14100"/>
          <ac:spMkLst>
            <pc:docMk/>
            <pc:sldMk cId="2985805738" sldId="592"/>
            <ac:spMk id="2" creationId="{00000000-0000-0000-0000-000000000000}"/>
          </ac:spMkLst>
        </pc:spChg>
        <pc:spChg chg="del mod ord">
          <ac:chgData name="Matthis Brinkhaus" userId="3ab89981-2d3d-4274-bece-6b44b29a32ac" providerId="ADAL" clId="{0748EF89-31EB-4FC3-AFFC-1B776A98B77F}" dt="2024-12-03T13:59:21.149" v="3844" actId="478"/>
          <ac:spMkLst>
            <pc:docMk/>
            <pc:sldMk cId="2985805738" sldId="592"/>
            <ac:spMk id="3" creationId="{00000000-0000-0000-0000-000000000000}"/>
          </ac:spMkLst>
        </pc:spChg>
        <pc:spChg chg="add mod ord">
          <ac:chgData name="Matthis Brinkhaus" userId="3ab89981-2d3d-4274-bece-6b44b29a32ac" providerId="ADAL" clId="{0748EF89-31EB-4FC3-AFFC-1B776A98B77F}" dt="2024-12-03T13:59:05.874" v="3842"/>
          <ac:spMkLst>
            <pc:docMk/>
            <pc:sldMk cId="2985805738" sldId="592"/>
            <ac:spMk id="4" creationId="{70DEBC0F-51C9-2E23-047A-EA67A709557E}"/>
          </ac:spMkLst>
        </pc:spChg>
        <pc:spChg chg="add del mod">
          <ac:chgData name="Matthis Brinkhaus" userId="3ab89981-2d3d-4274-bece-6b44b29a32ac" providerId="ADAL" clId="{0748EF89-31EB-4FC3-AFFC-1B776A98B77F}" dt="2024-12-03T14:00:51.096" v="3905" actId="478"/>
          <ac:spMkLst>
            <pc:docMk/>
            <pc:sldMk cId="2985805738" sldId="592"/>
            <ac:spMk id="6" creationId="{3129CC09-5372-FA9F-04F4-41A433758ECA}"/>
          </ac:spMkLst>
        </pc:spChg>
        <pc:spChg chg="add mod">
          <ac:chgData name="Matthis Brinkhaus" userId="3ab89981-2d3d-4274-bece-6b44b29a32ac" providerId="ADAL" clId="{0748EF89-31EB-4FC3-AFFC-1B776A98B77F}" dt="2024-12-03T14:07:18.303" v="4343" actId="14100"/>
          <ac:spMkLst>
            <pc:docMk/>
            <pc:sldMk cId="2985805738" sldId="592"/>
            <ac:spMk id="7" creationId="{CC4192B1-E46A-C47A-D4AB-8A441EC05CF8}"/>
          </ac:spMkLst>
        </pc:spChg>
        <pc:spChg chg="mod">
          <ac:chgData name="Matthis Brinkhaus" userId="3ab89981-2d3d-4274-bece-6b44b29a32ac" providerId="ADAL" clId="{0748EF89-31EB-4FC3-AFFC-1B776A98B77F}" dt="2024-12-03T14:07:18.303" v="4343" actId="14100"/>
          <ac:spMkLst>
            <pc:docMk/>
            <pc:sldMk cId="2985805738" sldId="592"/>
            <ac:spMk id="12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7:18.303" v="4343" actId="14100"/>
          <ac:spMkLst>
            <pc:docMk/>
            <pc:sldMk cId="2985805738" sldId="592"/>
            <ac:spMk id="126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7:18.303" v="4343" actId="14100"/>
          <ac:spMkLst>
            <pc:docMk/>
            <pc:sldMk cId="2985805738" sldId="592"/>
            <ac:spMk id="12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7:18.303" v="4343" actId="14100"/>
          <ac:spMkLst>
            <pc:docMk/>
            <pc:sldMk cId="2985805738" sldId="592"/>
            <ac:spMk id="12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7:18.303" v="4343" actId="14100"/>
          <ac:spMkLst>
            <pc:docMk/>
            <pc:sldMk cId="2985805738" sldId="592"/>
            <ac:spMk id="129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7:18.303" v="4343" actId="14100"/>
          <ac:spMkLst>
            <pc:docMk/>
            <pc:sldMk cId="2985805738" sldId="592"/>
            <ac:spMk id="130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7:18.303" v="4343" actId="14100"/>
          <ac:spMkLst>
            <pc:docMk/>
            <pc:sldMk cId="2985805738" sldId="592"/>
            <ac:spMk id="131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7:18.303" v="4343" actId="14100"/>
          <ac:spMkLst>
            <pc:docMk/>
            <pc:sldMk cId="2985805738" sldId="592"/>
            <ac:spMk id="13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7:18.303" v="4343" actId="14100"/>
          <ac:spMkLst>
            <pc:docMk/>
            <pc:sldMk cId="2985805738" sldId="592"/>
            <ac:spMk id="133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3:59:52.499" v="3875" actId="1038"/>
          <ac:spMkLst>
            <pc:docMk/>
            <pc:sldMk cId="2985805738" sldId="592"/>
            <ac:spMk id="134" creationId="{00000000-0000-0000-0000-000000000000}"/>
          </ac:spMkLst>
        </pc:spChg>
        <pc:spChg chg="del mod ord">
          <ac:chgData name="Matthis Brinkhaus" userId="3ab89981-2d3d-4274-bece-6b44b29a32ac" providerId="ADAL" clId="{0748EF89-31EB-4FC3-AFFC-1B776A98B77F}" dt="2024-12-03T13:59:18.843" v="3843" actId="478"/>
          <ac:spMkLst>
            <pc:docMk/>
            <pc:sldMk cId="2985805738" sldId="592"/>
            <ac:spMk id="135" creationId="{00000000-0000-0000-0000-000000000000}"/>
          </ac:spMkLst>
        </pc:spChg>
        <pc:spChg chg="del mod ord">
          <ac:chgData name="Matthis Brinkhaus" userId="3ab89981-2d3d-4274-bece-6b44b29a32ac" providerId="ADAL" clId="{0748EF89-31EB-4FC3-AFFC-1B776A98B77F}" dt="2024-12-03T13:59:18.843" v="3843" actId="478"/>
          <ac:spMkLst>
            <pc:docMk/>
            <pc:sldMk cId="2985805738" sldId="592"/>
            <ac:spMk id="137" creationId="{00000000-0000-0000-0000-000000000000}"/>
          </ac:spMkLst>
        </pc:spChg>
        <pc:spChg chg="mod ord">
          <ac:chgData name="Matthis Brinkhaus" userId="3ab89981-2d3d-4274-bece-6b44b29a32ac" providerId="ADAL" clId="{0748EF89-31EB-4FC3-AFFC-1B776A98B77F}" dt="2024-12-03T14:00:36.462" v="3902" actId="27636"/>
          <ac:spMkLst>
            <pc:docMk/>
            <pc:sldMk cId="2985805738" sldId="592"/>
            <ac:spMk id="140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3:59:52.499" v="3875" actId="1038"/>
          <ac:spMkLst>
            <pc:docMk/>
            <pc:sldMk cId="2985805738" sldId="592"/>
            <ac:spMk id="141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3:59:52.499" v="3875" actId="1038"/>
          <ac:spMkLst>
            <pc:docMk/>
            <pc:sldMk cId="2985805738" sldId="592"/>
            <ac:spMk id="146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3:59:52.499" v="3875" actId="1038"/>
          <ac:spMkLst>
            <pc:docMk/>
            <pc:sldMk cId="2985805738" sldId="592"/>
            <ac:spMk id="14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3:59:52.499" v="3875" actId="1038"/>
          <ac:spMkLst>
            <pc:docMk/>
            <pc:sldMk cId="2985805738" sldId="592"/>
            <ac:spMk id="14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3:59:52.499" v="3875" actId="1038"/>
          <ac:spMkLst>
            <pc:docMk/>
            <pc:sldMk cId="2985805738" sldId="592"/>
            <ac:spMk id="149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3:59:52.499" v="3875" actId="1038"/>
          <ac:spMkLst>
            <pc:docMk/>
            <pc:sldMk cId="2985805738" sldId="592"/>
            <ac:spMk id="150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3:59:56.439" v="3876" actId="6549"/>
          <ac:spMkLst>
            <pc:docMk/>
            <pc:sldMk cId="2985805738" sldId="592"/>
            <ac:spMk id="151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0:06.699" v="3885" actId="20577"/>
          <ac:spMkLst>
            <pc:docMk/>
            <pc:sldMk cId="2985805738" sldId="592"/>
            <ac:spMk id="163" creationId="{00000000-0000-0000-0000-000000000000}"/>
          </ac:spMkLst>
        </pc:spChg>
        <pc:picChg chg="mod">
          <ac:chgData name="Matthis Brinkhaus" userId="3ab89981-2d3d-4274-bece-6b44b29a32ac" providerId="ADAL" clId="{0748EF89-31EB-4FC3-AFFC-1B776A98B77F}" dt="2024-12-03T13:59:24.718" v="3845" actId="1076"/>
          <ac:picMkLst>
            <pc:docMk/>
            <pc:sldMk cId="2985805738" sldId="592"/>
            <ac:picMk id="14" creationId="{8F85C2C3-07F5-BCE2-B3C1-E82986127420}"/>
          </ac:picMkLst>
        </pc:picChg>
      </pc:sldChg>
      <pc:sldChg chg="addSp delSp modSp add mod ord modClrScheme chgLayout">
        <pc:chgData name="Matthis Brinkhaus" userId="3ab89981-2d3d-4274-bece-6b44b29a32ac" providerId="ADAL" clId="{0748EF89-31EB-4FC3-AFFC-1B776A98B77F}" dt="2024-12-03T14:39:50.166" v="4672"/>
        <pc:sldMkLst>
          <pc:docMk/>
          <pc:sldMk cId="2698411864" sldId="598"/>
        </pc:sldMkLst>
        <pc:spChg chg="del mod ord">
          <ac:chgData name="Matthis Brinkhaus" userId="3ab89981-2d3d-4274-bece-6b44b29a32ac" providerId="ADAL" clId="{0748EF89-31EB-4FC3-AFFC-1B776A98B77F}" dt="2024-12-02T13:45:44.417" v="1033" actId="478"/>
          <ac:spMkLst>
            <pc:docMk/>
            <pc:sldMk cId="2698411864" sldId="598"/>
            <ac:spMk id="2" creationId="{00000000-0000-0000-0000-000000000000}"/>
          </ac:spMkLst>
        </pc:spChg>
        <pc:spChg chg="del mod ord">
          <ac:chgData name="Matthis Brinkhaus" userId="3ab89981-2d3d-4274-bece-6b44b29a32ac" providerId="ADAL" clId="{0748EF89-31EB-4FC3-AFFC-1B776A98B77F}" dt="2024-12-03T14:15:33.742" v="4414" actId="478"/>
          <ac:spMkLst>
            <pc:docMk/>
            <pc:sldMk cId="2698411864" sldId="598"/>
            <ac:spMk id="3" creationId="{00000000-0000-0000-0000-000000000000}"/>
          </ac:spMkLst>
        </pc:spChg>
        <pc:spChg chg="del mod ord">
          <ac:chgData name="Matthis Brinkhaus" userId="3ab89981-2d3d-4274-bece-6b44b29a32ac" providerId="ADAL" clId="{0748EF89-31EB-4FC3-AFFC-1B776A98B77F}" dt="2024-12-02T13:46:07.538" v="1041" actId="478"/>
          <ac:spMkLst>
            <pc:docMk/>
            <pc:sldMk cId="2698411864" sldId="598"/>
            <ac:spMk id="4" creationId="{00000000-0000-0000-0000-000000000000}"/>
          </ac:spMkLst>
        </pc:spChg>
        <pc:spChg chg="add mod">
          <ac:chgData name="Matthis Brinkhaus" userId="3ab89981-2d3d-4274-bece-6b44b29a32ac" providerId="ADAL" clId="{0748EF89-31EB-4FC3-AFFC-1B776A98B77F}" dt="2024-12-02T13:48:19.960" v="1192" actId="1076"/>
          <ac:spMkLst>
            <pc:docMk/>
            <pc:sldMk cId="2698411864" sldId="598"/>
            <ac:spMk id="5" creationId="{B04FB0C5-1C19-BE25-14B1-B58F2FE8A8DC}"/>
          </ac:spMkLst>
        </pc:spChg>
        <pc:spChg chg="add mod">
          <ac:chgData name="Matthis Brinkhaus" userId="3ab89981-2d3d-4274-bece-6b44b29a32ac" providerId="ADAL" clId="{0748EF89-31EB-4FC3-AFFC-1B776A98B77F}" dt="2024-12-02T13:49:07.654" v="1214" actId="1036"/>
          <ac:spMkLst>
            <pc:docMk/>
            <pc:sldMk cId="2698411864" sldId="598"/>
            <ac:spMk id="6" creationId="{DA63F25C-FFBA-CFE1-814E-CE4407BCFC8D}"/>
          </ac:spMkLst>
        </pc:spChg>
        <pc:spChg chg="add mod">
          <ac:chgData name="Matthis Brinkhaus" userId="3ab89981-2d3d-4274-bece-6b44b29a32ac" providerId="ADAL" clId="{0748EF89-31EB-4FC3-AFFC-1B776A98B77F}" dt="2024-12-02T13:49:07.654" v="1214" actId="1036"/>
          <ac:spMkLst>
            <pc:docMk/>
            <pc:sldMk cId="2698411864" sldId="598"/>
            <ac:spMk id="11" creationId="{B702EB79-59B5-2783-B890-A7273A9E9A24}"/>
          </ac:spMkLst>
        </pc:spChg>
        <pc:spChg chg="add mod">
          <ac:chgData name="Matthis Brinkhaus" userId="3ab89981-2d3d-4274-bece-6b44b29a32ac" providerId="ADAL" clId="{0748EF89-31EB-4FC3-AFFC-1B776A98B77F}" dt="2024-12-02T13:49:07.654" v="1214" actId="1036"/>
          <ac:spMkLst>
            <pc:docMk/>
            <pc:sldMk cId="2698411864" sldId="598"/>
            <ac:spMk id="12" creationId="{A07FF8A7-3BAB-1624-BD03-B84B5AAE09EF}"/>
          </ac:spMkLst>
        </pc:spChg>
        <pc:spChg chg="add mod">
          <ac:chgData name="Matthis Brinkhaus" userId="3ab89981-2d3d-4274-bece-6b44b29a32ac" providerId="ADAL" clId="{0748EF89-31EB-4FC3-AFFC-1B776A98B77F}" dt="2024-12-02T13:49:07.654" v="1214" actId="1036"/>
          <ac:spMkLst>
            <pc:docMk/>
            <pc:sldMk cId="2698411864" sldId="598"/>
            <ac:spMk id="13" creationId="{655909DB-6925-44C7-15A8-B44C6B96F550}"/>
          </ac:spMkLst>
        </pc:spChg>
        <pc:spChg chg="add mod">
          <ac:chgData name="Matthis Brinkhaus" userId="3ab89981-2d3d-4274-bece-6b44b29a32ac" providerId="ADAL" clId="{0748EF89-31EB-4FC3-AFFC-1B776A98B77F}" dt="2024-12-02T13:47:58.607" v="1188" actId="1036"/>
          <ac:spMkLst>
            <pc:docMk/>
            <pc:sldMk cId="2698411864" sldId="598"/>
            <ac:spMk id="14" creationId="{F1DE3D49-9BE7-1C7E-DDC9-6553B4B7B7EA}"/>
          </ac:spMkLst>
        </pc:spChg>
        <pc:spChg chg="add mod">
          <ac:chgData name="Matthis Brinkhaus" userId="3ab89981-2d3d-4274-bece-6b44b29a32ac" providerId="ADAL" clId="{0748EF89-31EB-4FC3-AFFC-1B776A98B77F}" dt="2024-12-02T13:48:12.322" v="1190" actId="1076"/>
          <ac:spMkLst>
            <pc:docMk/>
            <pc:sldMk cId="2698411864" sldId="598"/>
            <ac:spMk id="15" creationId="{60786526-09C3-C1B0-742F-55D91CB3BB4D}"/>
          </ac:spMkLst>
        </pc:spChg>
        <pc:spChg chg="add mod">
          <ac:chgData name="Matthis Brinkhaus" userId="3ab89981-2d3d-4274-bece-6b44b29a32ac" providerId="ADAL" clId="{0748EF89-31EB-4FC3-AFFC-1B776A98B77F}" dt="2024-12-02T13:48:25.086" v="1193" actId="1076"/>
          <ac:spMkLst>
            <pc:docMk/>
            <pc:sldMk cId="2698411864" sldId="598"/>
            <ac:spMk id="16" creationId="{A347A815-1506-E8AE-A926-977257940B65}"/>
          </ac:spMkLst>
        </pc:spChg>
        <pc:spChg chg="add del mod ord">
          <ac:chgData name="Matthis Brinkhaus" userId="3ab89981-2d3d-4274-bece-6b44b29a32ac" providerId="ADAL" clId="{0748EF89-31EB-4FC3-AFFC-1B776A98B77F}" dt="2024-12-02T13:46:29.862" v="1063" actId="700"/>
          <ac:spMkLst>
            <pc:docMk/>
            <pc:sldMk cId="2698411864" sldId="598"/>
            <ac:spMk id="17" creationId="{6AB50219-F58F-CAB7-E22F-BC76505D3319}"/>
          </ac:spMkLst>
        </pc:spChg>
        <pc:spChg chg="add mod ord">
          <ac:chgData name="Matthis Brinkhaus" userId="3ab89981-2d3d-4274-bece-6b44b29a32ac" providerId="ADAL" clId="{0748EF89-31EB-4FC3-AFFC-1B776A98B77F}" dt="2024-12-03T09:00:36.047" v="2211" actId="20577"/>
          <ac:spMkLst>
            <pc:docMk/>
            <pc:sldMk cId="2698411864" sldId="598"/>
            <ac:spMk id="18" creationId="{01619105-0D0C-1779-1010-09C6FFFCDED1}"/>
          </ac:spMkLst>
        </pc:spChg>
        <pc:spChg chg="add del mod ord">
          <ac:chgData name="Matthis Brinkhaus" userId="3ab89981-2d3d-4274-bece-6b44b29a32ac" providerId="ADAL" clId="{0748EF89-31EB-4FC3-AFFC-1B776A98B77F}" dt="2024-12-02T13:46:29.862" v="1063" actId="700"/>
          <ac:spMkLst>
            <pc:docMk/>
            <pc:sldMk cId="2698411864" sldId="598"/>
            <ac:spMk id="19" creationId="{89F615A5-33E1-F91E-FFC6-F588CC491A55}"/>
          </ac:spMkLst>
        </pc:spChg>
        <pc:spChg chg="add del mod ord">
          <ac:chgData name="Matthis Brinkhaus" userId="3ab89981-2d3d-4274-bece-6b44b29a32ac" providerId="ADAL" clId="{0748EF89-31EB-4FC3-AFFC-1B776A98B77F}" dt="2024-12-02T13:46:29.862" v="1063" actId="700"/>
          <ac:spMkLst>
            <pc:docMk/>
            <pc:sldMk cId="2698411864" sldId="598"/>
            <ac:spMk id="20" creationId="{DA9B2694-4DCB-AB85-4287-99AFE2555C47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2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23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2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2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26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2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2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29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30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31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3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33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3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3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36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3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3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39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40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41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4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43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4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4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46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4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4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49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50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51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5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53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5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5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56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5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5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59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60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61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6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63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6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6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66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6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6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69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70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71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7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73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7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7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76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7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7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79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80" creationId="{00000000-0000-0000-0000-000000000000}"/>
          </ac:spMkLst>
        </pc:spChg>
        <pc:spChg chg="mod ord">
          <ac:chgData name="Matthis Brinkhaus" userId="3ab89981-2d3d-4274-bece-6b44b29a32ac" providerId="ADAL" clId="{0748EF89-31EB-4FC3-AFFC-1B776A98B77F}" dt="2024-12-02T13:46:39.583" v="1064" actId="108"/>
          <ac:spMkLst>
            <pc:docMk/>
            <pc:sldMk cId="2698411864" sldId="598"/>
            <ac:spMk id="81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8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83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41.245" v="1032"/>
          <ac:spMkLst>
            <pc:docMk/>
            <pc:sldMk cId="2698411864" sldId="598"/>
            <ac:spMk id="8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86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8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8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89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90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9:52.956" v="1236" actId="20577"/>
          <ac:spMkLst>
            <pc:docMk/>
            <pc:sldMk cId="2698411864" sldId="598"/>
            <ac:spMk id="91" creationId="{00000000-0000-0000-0000-000000000000}"/>
          </ac:spMkLst>
        </pc:spChg>
        <pc:spChg chg="del">
          <ac:chgData name="Matthis Brinkhaus" userId="3ab89981-2d3d-4274-bece-6b44b29a32ac" providerId="ADAL" clId="{0748EF89-31EB-4FC3-AFFC-1B776A98B77F}" dt="2024-12-02T13:45:21.358" v="1028" actId="478"/>
          <ac:spMkLst>
            <pc:docMk/>
            <pc:sldMk cId="2698411864" sldId="598"/>
            <ac:spMk id="9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93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94" creationId="{00000000-0000-0000-0000-000000000000}"/>
          </ac:spMkLst>
        </pc:spChg>
        <pc:spChg chg="del">
          <ac:chgData name="Matthis Brinkhaus" userId="3ab89981-2d3d-4274-bece-6b44b29a32ac" providerId="ADAL" clId="{0748EF89-31EB-4FC3-AFFC-1B776A98B77F}" dt="2024-12-02T13:45:21.358" v="1028" actId="478"/>
          <ac:spMkLst>
            <pc:docMk/>
            <pc:sldMk cId="2698411864" sldId="598"/>
            <ac:spMk id="9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96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9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8:12.322" v="1190" actId="1076"/>
          <ac:spMkLst>
            <pc:docMk/>
            <pc:sldMk cId="2698411864" sldId="598"/>
            <ac:spMk id="163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9:27.251" v="1216" actId="948"/>
          <ac:spMkLst>
            <pc:docMk/>
            <pc:sldMk cId="2698411864" sldId="598"/>
            <ac:spMk id="16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8:42.542" v="1196" actId="1076"/>
          <ac:spMkLst>
            <pc:docMk/>
            <pc:sldMk cId="2698411864" sldId="598"/>
            <ac:spMk id="16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8:16.915" v="1191" actId="1076"/>
          <ac:spMkLst>
            <pc:docMk/>
            <pc:sldMk cId="2698411864" sldId="598"/>
            <ac:spMk id="16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9:38.550" v="1226" actId="20577"/>
          <ac:spMkLst>
            <pc:docMk/>
            <pc:sldMk cId="2698411864" sldId="598"/>
            <ac:spMk id="168" creationId="{00000000-0000-0000-0000-000000000000}"/>
          </ac:spMkLst>
        </pc:spChg>
        <pc:spChg chg="del">
          <ac:chgData name="Matthis Brinkhaus" userId="3ab89981-2d3d-4274-bece-6b44b29a32ac" providerId="ADAL" clId="{0748EF89-31EB-4FC3-AFFC-1B776A98B77F}" dt="2024-12-02T13:45:23.779" v="1029" actId="478"/>
          <ac:spMkLst>
            <pc:docMk/>
            <pc:sldMk cId="2698411864" sldId="598"/>
            <ac:spMk id="169" creationId="{00000000-0000-0000-0000-000000000000}"/>
          </ac:spMkLst>
        </pc:spChg>
        <pc:spChg chg="del">
          <ac:chgData name="Matthis Brinkhaus" userId="3ab89981-2d3d-4274-bece-6b44b29a32ac" providerId="ADAL" clId="{0748EF89-31EB-4FC3-AFFC-1B776A98B77F}" dt="2024-12-02T13:45:21.358" v="1028" actId="478"/>
          <ac:spMkLst>
            <pc:docMk/>
            <pc:sldMk cId="2698411864" sldId="598"/>
            <ac:spMk id="170" creationId="{00000000-0000-0000-0000-000000000000}"/>
          </ac:spMkLst>
        </pc:spChg>
        <pc:spChg chg="del mod">
          <ac:chgData name="Matthis Brinkhaus" userId="3ab89981-2d3d-4274-bece-6b44b29a32ac" providerId="ADAL" clId="{0748EF89-31EB-4FC3-AFFC-1B776A98B77F}" dt="2024-12-02T13:45:15.501" v="1027" actId="478"/>
          <ac:spMkLst>
            <pc:docMk/>
            <pc:sldMk cId="2698411864" sldId="598"/>
            <ac:spMk id="171" creationId="{00000000-0000-0000-0000-000000000000}"/>
          </ac:spMkLst>
        </pc:spChg>
        <pc:spChg chg="del">
          <ac:chgData name="Matthis Brinkhaus" userId="3ab89981-2d3d-4274-bece-6b44b29a32ac" providerId="ADAL" clId="{0748EF89-31EB-4FC3-AFFC-1B776A98B77F}" dt="2024-12-02T13:45:21.358" v="1028" actId="478"/>
          <ac:spMkLst>
            <pc:docMk/>
            <pc:sldMk cId="2698411864" sldId="598"/>
            <ac:spMk id="17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8:48.533" v="1197" actId="1076"/>
          <ac:spMkLst>
            <pc:docMk/>
            <pc:sldMk cId="2698411864" sldId="598"/>
            <ac:spMk id="177" creationId="{00000000-0000-0000-0000-000000000000}"/>
          </ac:spMkLst>
        </pc:spChg>
        <pc:spChg chg="del mod">
          <ac:chgData name="Matthis Brinkhaus" userId="3ab89981-2d3d-4274-bece-6b44b29a32ac" providerId="ADAL" clId="{0748EF89-31EB-4FC3-AFFC-1B776A98B77F}" dt="2024-12-02T13:45:15.501" v="1027" actId="478"/>
          <ac:spMkLst>
            <pc:docMk/>
            <pc:sldMk cId="2698411864" sldId="598"/>
            <ac:spMk id="181" creationId="{00000000-0000-0000-0000-000000000000}"/>
          </ac:spMkLst>
        </pc:spChg>
        <pc:spChg chg="del mod">
          <ac:chgData name="Matthis Brinkhaus" userId="3ab89981-2d3d-4274-bece-6b44b29a32ac" providerId="ADAL" clId="{0748EF89-31EB-4FC3-AFFC-1B776A98B77F}" dt="2024-12-02T13:45:15.501" v="1027" actId="478"/>
          <ac:spMkLst>
            <pc:docMk/>
            <pc:sldMk cId="2698411864" sldId="598"/>
            <ac:spMk id="18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8:25.086" v="1193" actId="1076"/>
          <ac:spMkLst>
            <pc:docMk/>
            <pc:sldMk cId="2698411864" sldId="598"/>
            <ac:spMk id="184" creationId="{00000000-0000-0000-0000-000000000000}"/>
          </ac:spMkLst>
        </pc:spChg>
        <pc:spChg chg="del mod">
          <ac:chgData name="Matthis Brinkhaus" userId="3ab89981-2d3d-4274-bece-6b44b29a32ac" providerId="ADAL" clId="{0748EF89-31EB-4FC3-AFFC-1B776A98B77F}" dt="2024-12-02T13:45:15.501" v="1027" actId="478"/>
          <ac:spMkLst>
            <pc:docMk/>
            <pc:sldMk cId="2698411864" sldId="598"/>
            <ac:spMk id="18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2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2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2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2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29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30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31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3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33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3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3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36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3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3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39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40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41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4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43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4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4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46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4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4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49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50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51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5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53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5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5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56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5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5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59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60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61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6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63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6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6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66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6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6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69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70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71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7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73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7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7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76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2T13:45:52.752" v="1035"/>
          <ac:spMkLst>
            <pc:docMk/>
            <pc:sldMk cId="2698411864" sldId="598"/>
            <ac:spMk id="1077" creationId="{00000000-0000-0000-0000-000000000000}"/>
          </ac:spMkLst>
        </pc:spChg>
        <pc:spChg chg="add mod ord">
          <ac:chgData name="Matthis Brinkhaus" userId="3ab89981-2d3d-4274-bece-6b44b29a32ac" providerId="ADAL" clId="{0748EF89-31EB-4FC3-AFFC-1B776A98B77F}" dt="2024-12-02T13:46:29.862" v="1063" actId="700"/>
          <ac:spMkLst>
            <pc:docMk/>
            <pc:sldMk cId="2698411864" sldId="598"/>
            <ac:spMk id="1078" creationId="{F02C4E2B-7D6D-6B94-6EC4-D6874AEA7C0E}"/>
          </ac:spMkLst>
        </pc:spChg>
        <pc:spChg chg="add mod ord">
          <ac:chgData name="Matthis Brinkhaus" userId="3ab89981-2d3d-4274-bece-6b44b29a32ac" providerId="ADAL" clId="{0748EF89-31EB-4FC3-AFFC-1B776A98B77F}" dt="2024-12-02T13:46:57.370" v="1069" actId="167"/>
          <ac:spMkLst>
            <pc:docMk/>
            <pc:sldMk cId="2698411864" sldId="598"/>
            <ac:spMk id="1079" creationId="{2C72C8C9-B029-4649-DABE-B38BC9702FD3}"/>
          </ac:spMkLst>
        </pc:spChg>
        <pc:spChg chg="add mod ord">
          <ac:chgData name="Matthis Brinkhaus" userId="3ab89981-2d3d-4274-bece-6b44b29a32ac" providerId="ADAL" clId="{0748EF89-31EB-4FC3-AFFC-1B776A98B77F}" dt="2024-12-02T13:46:29.862" v="1063" actId="700"/>
          <ac:spMkLst>
            <pc:docMk/>
            <pc:sldMk cId="2698411864" sldId="598"/>
            <ac:spMk id="1080" creationId="{3A7661A6-4A94-49CE-6B81-23DFCC3D9C90}"/>
          </ac:spMkLst>
        </pc:spChg>
        <pc:grpChg chg="add del mod">
          <ac:chgData name="Matthis Brinkhaus" userId="3ab89981-2d3d-4274-bece-6b44b29a32ac" providerId="ADAL" clId="{0748EF89-31EB-4FC3-AFFC-1B776A98B77F}" dt="2024-12-02T13:45:47.399" v="1034" actId="21"/>
          <ac:grpSpMkLst>
            <pc:docMk/>
            <pc:sldMk cId="2698411864" sldId="598"/>
            <ac:grpSpMk id="21" creationId="{00000000-0000-0000-0000-000000000000}"/>
          </ac:grpSpMkLst>
        </pc:grpChg>
        <pc:grpChg chg="add mod">
          <ac:chgData name="Matthis Brinkhaus" userId="3ab89981-2d3d-4274-bece-6b44b29a32ac" providerId="ADAL" clId="{0748EF89-31EB-4FC3-AFFC-1B776A98B77F}" dt="2024-12-02T13:46:05.174" v="1040" actId="14100"/>
          <ac:grpSpMkLst>
            <pc:docMk/>
            <pc:sldMk cId="2698411864" sldId="598"/>
            <ac:grpSpMk id="85" creationId="{00000000-0000-0000-0000-000000000000}"/>
          </ac:grpSpMkLst>
        </pc:grpChg>
        <pc:grpChg chg="del">
          <ac:chgData name="Matthis Brinkhaus" userId="3ab89981-2d3d-4274-bece-6b44b29a32ac" providerId="ADAL" clId="{0748EF89-31EB-4FC3-AFFC-1B776A98B77F}" dt="2024-12-02T13:45:39.494" v="1031" actId="21"/>
          <ac:grpSpMkLst>
            <pc:docMk/>
            <pc:sldMk cId="2698411864" sldId="598"/>
            <ac:grpSpMk id="98" creationId="{00000000-0000-0000-0000-000000000000}"/>
          </ac:grpSpMkLst>
        </pc:grpChg>
        <pc:picChg chg="add mod">
          <ac:chgData name="Matthis Brinkhaus" userId="3ab89981-2d3d-4274-bece-6b44b29a32ac" providerId="ADAL" clId="{0748EF89-31EB-4FC3-AFFC-1B776A98B77F}" dt="2024-12-03T14:15:49.943" v="4415"/>
          <ac:picMkLst>
            <pc:docMk/>
            <pc:sldMk cId="2698411864" sldId="598"/>
            <ac:picMk id="2" creationId="{8CB7BCAC-6EE5-B826-B944-804EC95A6327}"/>
          </ac:picMkLst>
        </pc:picChg>
        <pc:picChg chg="mod">
          <ac:chgData name="Matthis Brinkhaus" userId="3ab89981-2d3d-4274-bece-6b44b29a32ac" providerId="ADAL" clId="{0748EF89-31EB-4FC3-AFFC-1B776A98B77F}" dt="2024-12-02T13:48:12.322" v="1190" actId="1076"/>
          <ac:picMkLst>
            <pc:docMk/>
            <pc:sldMk cId="2698411864" sldId="598"/>
            <ac:picMk id="7" creationId="{00000000-0000-0000-0000-000000000000}"/>
          </ac:picMkLst>
        </pc:picChg>
        <pc:picChg chg="mod">
          <ac:chgData name="Matthis Brinkhaus" userId="3ab89981-2d3d-4274-bece-6b44b29a32ac" providerId="ADAL" clId="{0748EF89-31EB-4FC3-AFFC-1B776A98B77F}" dt="2024-12-02T13:49:07.654" v="1214" actId="1036"/>
          <ac:picMkLst>
            <pc:docMk/>
            <pc:sldMk cId="2698411864" sldId="598"/>
            <ac:picMk id="8" creationId="{00000000-0000-0000-0000-000000000000}"/>
          </ac:picMkLst>
        </pc:picChg>
        <pc:picChg chg="mod">
          <ac:chgData name="Matthis Brinkhaus" userId="3ab89981-2d3d-4274-bece-6b44b29a32ac" providerId="ADAL" clId="{0748EF89-31EB-4FC3-AFFC-1B776A98B77F}" dt="2024-12-02T13:49:07.654" v="1214" actId="1036"/>
          <ac:picMkLst>
            <pc:docMk/>
            <pc:sldMk cId="2698411864" sldId="598"/>
            <ac:picMk id="9" creationId="{00000000-0000-0000-0000-000000000000}"/>
          </ac:picMkLst>
        </pc:picChg>
        <pc:picChg chg="mod">
          <ac:chgData name="Matthis Brinkhaus" userId="3ab89981-2d3d-4274-bece-6b44b29a32ac" providerId="ADAL" clId="{0748EF89-31EB-4FC3-AFFC-1B776A98B77F}" dt="2024-12-02T13:48:16.915" v="1191" actId="1076"/>
          <ac:picMkLst>
            <pc:docMk/>
            <pc:sldMk cId="2698411864" sldId="598"/>
            <ac:picMk id="10" creationId="{00000000-0000-0000-0000-000000000000}"/>
          </ac:picMkLst>
        </pc:picChg>
        <pc:picChg chg="mod">
          <ac:chgData name="Matthis Brinkhaus" userId="3ab89981-2d3d-4274-bece-6b44b29a32ac" providerId="ADAL" clId="{0748EF89-31EB-4FC3-AFFC-1B776A98B77F}" dt="2024-12-02T13:47:58.607" v="1188" actId="1036"/>
          <ac:picMkLst>
            <pc:docMk/>
            <pc:sldMk cId="2698411864" sldId="598"/>
            <ac:picMk id="161" creationId="{00000000-0000-0000-0000-000000000000}"/>
          </ac:picMkLst>
        </pc:picChg>
        <pc:picChg chg="mod">
          <ac:chgData name="Matthis Brinkhaus" userId="3ab89981-2d3d-4274-bece-6b44b29a32ac" providerId="ADAL" clId="{0748EF89-31EB-4FC3-AFFC-1B776A98B77F}" dt="2024-12-02T13:49:07.654" v="1214" actId="1036"/>
          <ac:picMkLst>
            <pc:docMk/>
            <pc:sldMk cId="2698411864" sldId="598"/>
            <ac:picMk id="162" creationId="{00000000-0000-0000-0000-000000000000}"/>
          </ac:picMkLst>
        </pc:picChg>
        <pc:picChg chg="mod">
          <ac:chgData name="Matthis Brinkhaus" userId="3ab89981-2d3d-4274-bece-6b44b29a32ac" providerId="ADAL" clId="{0748EF89-31EB-4FC3-AFFC-1B776A98B77F}" dt="2024-12-02T13:48:25.086" v="1193" actId="1076"/>
          <ac:picMkLst>
            <pc:docMk/>
            <pc:sldMk cId="2698411864" sldId="598"/>
            <ac:picMk id="173" creationId="{00000000-0000-0000-0000-000000000000}"/>
          </ac:picMkLst>
        </pc:picChg>
        <pc:picChg chg="mod">
          <ac:chgData name="Matthis Brinkhaus" userId="3ab89981-2d3d-4274-bece-6b44b29a32ac" providerId="ADAL" clId="{0748EF89-31EB-4FC3-AFFC-1B776A98B77F}" dt="2024-12-02T13:49:07.654" v="1214" actId="1036"/>
          <ac:picMkLst>
            <pc:docMk/>
            <pc:sldMk cId="2698411864" sldId="598"/>
            <ac:picMk id="1026" creationId="{00000000-0000-0000-0000-000000000000}"/>
          </ac:picMkLst>
        </pc:picChg>
      </pc:sldChg>
      <pc:sldChg chg="addSp delSp modSp add mod modClrScheme chgLayout">
        <pc:chgData name="Matthis Brinkhaus" userId="3ab89981-2d3d-4274-bece-6b44b29a32ac" providerId="ADAL" clId="{0748EF89-31EB-4FC3-AFFC-1B776A98B77F}" dt="2024-12-03T13:57:30.106" v="3615"/>
        <pc:sldMkLst>
          <pc:docMk/>
          <pc:sldMk cId="2609651833" sldId="715"/>
        </pc:sldMkLst>
        <pc:spChg chg="mod ord">
          <ac:chgData name="Matthis Brinkhaus" userId="3ab89981-2d3d-4274-bece-6b44b29a32ac" providerId="ADAL" clId="{0748EF89-31EB-4FC3-AFFC-1B776A98B77F}" dt="2024-12-03T13:43:54.576" v="3047" actId="108"/>
          <ac:spMkLst>
            <pc:docMk/>
            <pc:sldMk cId="2609651833" sldId="715"/>
            <ac:spMk id="2" creationId="{00000000-0000-0000-0000-000000000000}"/>
          </ac:spMkLst>
        </pc:spChg>
        <pc:spChg chg="del mod ord">
          <ac:chgData name="Matthis Brinkhaus" userId="3ab89981-2d3d-4274-bece-6b44b29a32ac" providerId="ADAL" clId="{0748EF89-31EB-4FC3-AFFC-1B776A98B77F}" dt="2024-12-03T13:42:32.050" v="2983" actId="478"/>
          <ac:spMkLst>
            <pc:docMk/>
            <pc:sldMk cId="2609651833" sldId="715"/>
            <ac:spMk id="5" creationId="{00000000-0000-0000-0000-000000000000}"/>
          </ac:spMkLst>
        </pc:spChg>
        <pc:spChg chg="mod ord">
          <ac:chgData name="Matthis Brinkhaus" userId="3ab89981-2d3d-4274-bece-6b44b29a32ac" providerId="ADAL" clId="{0748EF89-31EB-4FC3-AFFC-1B776A98B77F}" dt="2024-12-03T13:44:07.315" v="3050" actId="6549"/>
          <ac:spMkLst>
            <pc:docMk/>
            <pc:sldMk cId="2609651833" sldId="715"/>
            <ac:spMk id="6" creationId="{00000000-0000-0000-0000-000000000000}"/>
          </ac:spMkLst>
        </pc:spChg>
        <pc:spChg chg="del mod ord">
          <ac:chgData name="Matthis Brinkhaus" userId="3ab89981-2d3d-4274-bece-6b44b29a32ac" providerId="ADAL" clId="{0748EF89-31EB-4FC3-AFFC-1B776A98B77F}" dt="2024-12-03T13:43:36.059" v="3044" actId="478"/>
          <ac:spMkLst>
            <pc:docMk/>
            <pc:sldMk cId="2609651833" sldId="715"/>
            <ac:spMk id="7" creationId="{00000000-0000-0000-0000-000000000000}"/>
          </ac:spMkLst>
        </pc:spChg>
        <pc:spChg chg="del mod ord">
          <ac:chgData name="Matthis Brinkhaus" userId="3ab89981-2d3d-4274-bece-6b44b29a32ac" providerId="ADAL" clId="{0748EF89-31EB-4FC3-AFFC-1B776A98B77F}" dt="2024-12-03T13:43:34.590" v="3043" actId="478"/>
          <ac:spMkLst>
            <pc:docMk/>
            <pc:sldMk cId="2609651833" sldId="715"/>
            <ac:spMk id="8" creationId="{00000000-0000-0000-0000-000000000000}"/>
          </ac:spMkLst>
        </pc:spChg>
        <pc:spChg chg="del mod ord">
          <ac:chgData name="Matthis Brinkhaus" userId="3ab89981-2d3d-4274-bece-6b44b29a32ac" providerId="ADAL" clId="{0748EF89-31EB-4FC3-AFFC-1B776A98B77F}" dt="2024-12-03T13:43:31.775" v="3042" actId="478"/>
          <ac:spMkLst>
            <pc:docMk/>
            <pc:sldMk cId="2609651833" sldId="715"/>
            <ac:spMk id="9" creationId="{00000000-0000-0000-0000-000000000000}"/>
          </ac:spMkLst>
        </pc:spChg>
        <pc:spChg chg="del mod ord">
          <ac:chgData name="Matthis Brinkhaus" userId="3ab89981-2d3d-4274-bece-6b44b29a32ac" providerId="ADAL" clId="{0748EF89-31EB-4FC3-AFFC-1B776A98B77F}" dt="2024-12-03T13:42:23.254" v="2980" actId="700"/>
          <ac:spMkLst>
            <pc:docMk/>
            <pc:sldMk cId="2609651833" sldId="715"/>
            <ac:spMk id="10" creationId="{00000000-0000-0000-0000-000000000000}"/>
          </ac:spMkLst>
        </pc:spChg>
        <pc:spChg chg="add mod">
          <ac:chgData name="Matthis Brinkhaus" userId="3ab89981-2d3d-4274-bece-6b44b29a32ac" providerId="ADAL" clId="{0748EF89-31EB-4FC3-AFFC-1B776A98B77F}" dt="2024-12-03T12:55:24.842" v="2874"/>
          <ac:spMkLst>
            <pc:docMk/>
            <pc:sldMk cId="2609651833" sldId="715"/>
            <ac:spMk id="11" creationId="{6CD45225-EBC9-7E73-0ACF-29084F9D472C}"/>
          </ac:spMkLst>
        </pc:spChg>
        <pc:spChg chg="add mod ord">
          <ac:chgData name="Matthis Brinkhaus" userId="3ab89981-2d3d-4274-bece-6b44b29a32ac" providerId="ADAL" clId="{0748EF89-31EB-4FC3-AFFC-1B776A98B77F}" dt="2024-12-03T13:51:55.128" v="3400" actId="20577"/>
          <ac:spMkLst>
            <pc:docMk/>
            <pc:sldMk cId="2609651833" sldId="715"/>
            <ac:spMk id="11" creationId="{F826C29B-9B56-27D2-15A7-1AC88A950A72}"/>
          </ac:spMkLst>
        </pc:spChg>
        <pc:spChg chg="del mod">
          <ac:chgData name="Matthis Brinkhaus" userId="3ab89981-2d3d-4274-bece-6b44b29a32ac" providerId="ADAL" clId="{0748EF89-31EB-4FC3-AFFC-1B776A98B77F}" dt="2024-12-03T13:42:57.445" v="2999" actId="478"/>
          <ac:spMkLst>
            <pc:docMk/>
            <pc:sldMk cId="2609651833" sldId="715"/>
            <ac:spMk id="12" creationId="{00000000-0000-0000-0000-000000000000}"/>
          </ac:spMkLst>
        </pc:spChg>
        <pc:spChg chg="del mod ord">
          <ac:chgData name="Matthis Brinkhaus" userId="3ab89981-2d3d-4274-bece-6b44b29a32ac" providerId="ADAL" clId="{0748EF89-31EB-4FC3-AFFC-1B776A98B77F}" dt="2024-12-03T13:43:18.437" v="3033" actId="478"/>
          <ac:spMkLst>
            <pc:docMk/>
            <pc:sldMk cId="2609651833" sldId="715"/>
            <ac:spMk id="13" creationId="{00000000-0000-0000-0000-000000000000}"/>
          </ac:spMkLst>
        </pc:spChg>
        <pc:spChg chg="mod ord">
          <ac:chgData name="Matthis Brinkhaus" userId="3ab89981-2d3d-4274-bece-6b44b29a32ac" providerId="ADAL" clId="{0748EF89-31EB-4FC3-AFFC-1B776A98B77F}" dt="2024-12-03T13:42:23.254" v="2980" actId="700"/>
          <ac:spMkLst>
            <pc:docMk/>
            <pc:sldMk cId="2609651833" sldId="715"/>
            <ac:spMk id="14" creationId="{00000000-0000-0000-0000-000000000000}"/>
          </ac:spMkLst>
        </pc:spChg>
        <pc:spChg chg="add mod ord">
          <ac:chgData name="Matthis Brinkhaus" userId="3ab89981-2d3d-4274-bece-6b44b29a32ac" providerId="ADAL" clId="{0748EF89-31EB-4FC3-AFFC-1B776A98B77F}" dt="2024-12-03T13:49:04.345" v="3312" actId="6549"/>
          <ac:spMkLst>
            <pc:docMk/>
            <pc:sldMk cId="2609651833" sldId="715"/>
            <ac:spMk id="16" creationId="{218DD39D-B765-00F6-454D-FB2E6C5C65DC}"/>
          </ac:spMkLst>
        </pc:spChg>
        <pc:spChg chg="add mod">
          <ac:chgData name="Matthis Brinkhaus" userId="3ab89981-2d3d-4274-bece-6b44b29a32ac" providerId="ADAL" clId="{0748EF89-31EB-4FC3-AFFC-1B776A98B77F}" dt="2024-12-03T12:55:20.252" v="2873"/>
          <ac:spMkLst>
            <pc:docMk/>
            <pc:sldMk cId="2609651833" sldId="715"/>
            <ac:spMk id="16" creationId="{23F83B6E-AA2F-AC75-3E59-254FC544E8B7}"/>
          </ac:spMkLst>
        </pc:spChg>
        <pc:spChg chg="add mod">
          <ac:chgData name="Matthis Brinkhaus" userId="3ab89981-2d3d-4274-bece-6b44b29a32ac" providerId="ADAL" clId="{0748EF89-31EB-4FC3-AFFC-1B776A98B77F}" dt="2024-12-03T13:49:00.636" v="3311" actId="1076"/>
          <ac:spMkLst>
            <pc:docMk/>
            <pc:sldMk cId="2609651833" sldId="715"/>
            <ac:spMk id="17" creationId="{309F92E7-51E0-5640-1F0F-A899BF91F488}"/>
          </ac:spMkLst>
        </pc:spChg>
        <pc:spChg chg="add mod">
          <ac:chgData name="Matthis Brinkhaus" userId="3ab89981-2d3d-4274-bece-6b44b29a32ac" providerId="ADAL" clId="{0748EF89-31EB-4FC3-AFFC-1B776A98B77F}" dt="2024-12-03T13:52:59.382" v="3406" actId="207"/>
          <ac:spMkLst>
            <pc:docMk/>
            <pc:sldMk cId="2609651833" sldId="715"/>
            <ac:spMk id="18" creationId="{1C5EB42D-3436-D462-3FA0-66339586EB68}"/>
          </ac:spMkLst>
        </pc:spChg>
        <pc:picChg chg="add mod">
          <ac:chgData name="Matthis Brinkhaus" userId="3ab89981-2d3d-4274-bece-6b44b29a32ac" providerId="ADAL" clId="{0748EF89-31EB-4FC3-AFFC-1B776A98B77F}" dt="2024-12-03T13:57:30.106" v="3615"/>
          <ac:picMkLst>
            <pc:docMk/>
            <pc:sldMk cId="2609651833" sldId="715"/>
            <ac:picMk id="19" creationId="{AD33483F-1728-AC2A-56E4-69D4DE626811}"/>
          </ac:picMkLst>
        </pc:picChg>
      </pc:sldChg>
      <pc:sldChg chg="addSp delSp modSp add mod modClrScheme chgLayout modNotesTx">
        <pc:chgData name="Matthis Brinkhaus" userId="3ab89981-2d3d-4274-bece-6b44b29a32ac" providerId="ADAL" clId="{0748EF89-31EB-4FC3-AFFC-1B776A98B77F}" dt="2024-12-03T14:06:59.221" v="4342" actId="6549"/>
        <pc:sldMkLst>
          <pc:docMk/>
          <pc:sldMk cId="1514266601" sldId="716"/>
        </pc:sldMkLst>
        <pc:spChg chg="mod ord">
          <ac:chgData name="Matthis Brinkhaus" userId="3ab89981-2d3d-4274-bece-6b44b29a32ac" providerId="ADAL" clId="{0748EF89-31EB-4FC3-AFFC-1B776A98B77F}" dt="2024-12-02T14:23:20.157" v="1683" actId="403"/>
          <ac:spMkLst>
            <pc:docMk/>
            <pc:sldMk cId="1514266601" sldId="716"/>
            <ac:spMk id="2" creationId="{00000000-0000-0000-0000-000000000000}"/>
          </ac:spMkLst>
        </pc:spChg>
        <pc:spChg chg="del mod ord">
          <ac:chgData name="Matthis Brinkhaus" userId="3ab89981-2d3d-4274-bece-6b44b29a32ac" providerId="ADAL" clId="{0748EF89-31EB-4FC3-AFFC-1B776A98B77F}" dt="2024-12-02T14:21:48.683" v="1638" actId="478"/>
          <ac:spMkLst>
            <pc:docMk/>
            <pc:sldMk cId="1514266601" sldId="716"/>
            <ac:spMk id="3" creationId="{00000000-0000-0000-0000-000000000000}"/>
          </ac:spMkLst>
        </pc:spChg>
        <pc:spChg chg="mod ord">
          <ac:chgData name="Matthis Brinkhaus" userId="3ab89981-2d3d-4274-bece-6b44b29a32ac" providerId="ADAL" clId="{0748EF89-31EB-4FC3-AFFC-1B776A98B77F}" dt="2024-12-02T14:23:14.441" v="1679" actId="207"/>
          <ac:spMkLst>
            <pc:docMk/>
            <pc:sldMk cId="1514266601" sldId="716"/>
            <ac:spMk id="4" creationId="{00000000-0000-0000-0000-000000000000}"/>
          </ac:spMkLst>
        </pc:spChg>
        <pc:spChg chg="del mod ord">
          <ac:chgData name="Matthis Brinkhaus" userId="3ab89981-2d3d-4274-bece-6b44b29a32ac" providerId="ADAL" clId="{0748EF89-31EB-4FC3-AFFC-1B776A98B77F}" dt="2024-12-02T14:22:13.972" v="1651" actId="478"/>
          <ac:spMkLst>
            <pc:docMk/>
            <pc:sldMk cId="1514266601" sldId="716"/>
            <ac:spMk id="5" creationId="{00000000-0000-0000-0000-000000000000}"/>
          </ac:spMkLst>
        </pc:spChg>
        <pc:spChg chg="add mod">
          <ac:chgData name="Matthis Brinkhaus" userId="3ab89981-2d3d-4274-bece-6b44b29a32ac" providerId="ADAL" clId="{0748EF89-31EB-4FC3-AFFC-1B776A98B77F}" dt="2024-12-03T13:52:27.014" v="3402" actId="207"/>
          <ac:spMkLst>
            <pc:docMk/>
            <pc:sldMk cId="1514266601" sldId="716"/>
            <ac:spMk id="5" creationId="{E79BF845-8850-C82B-8491-BE53E72AFEC5}"/>
          </ac:spMkLst>
        </pc:spChg>
        <pc:spChg chg="mod ord">
          <ac:chgData name="Matthis Brinkhaus" userId="3ab89981-2d3d-4274-bece-6b44b29a32ac" providerId="ADAL" clId="{0748EF89-31EB-4FC3-AFFC-1B776A98B77F}" dt="2024-12-03T14:06:59.221" v="4342" actId="6549"/>
          <ac:spMkLst>
            <pc:docMk/>
            <pc:sldMk cId="1514266601" sldId="716"/>
            <ac:spMk id="6" creationId="{00000000-0000-0000-0000-000000000000}"/>
          </ac:spMkLst>
        </pc:spChg>
        <pc:spChg chg="del mod ord">
          <ac:chgData name="Matthis Brinkhaus" userId="3ab89981-2d3d-4274-bece-6b44b29a32ac" providerId="ADAL" clId="{0748EF89-31EB-4FC3-AFFC-1B776A98B77F}" dt="2024-12-02T14:22:00.735" v="1646" actId="478"/>
          <ac:spMkLst>
            <pc:docMk/>
            <pc:sldMk cId="1514266601" sldId="716"/>
            <ac:spMk id="7" creationId="{00000000-0000-0000-0000-000000000000}"/>
          </ac:spMkLst>
        </pc:spChg>
        <pc:spChg chg="add mod">
          <ac:chgData name="Matthis Brinkhaus" userId="3ab89981-2d3d-4274-bece-6b44b29a32ac" providerId="ADAL" clId="{0748EF89-31EB-4FC3-AFFC-1B776A98B77F}" dt="2024-12-03T13:52:34.861" v="3404" actId="207"/>
          <ac:spMkLst>
            <pc:docMk/>
            <pc:sldMk cId="1514266601" sldId="716"/>
            <ac:spMk id="7" creationId="{349D900D-2FB5-29F1-8452-8691EAD79C74}"/>
          </ac:spMkLst>
        </pc:spChg>
        <pc:spChg chg="del mod ord">
          <ac:chgData name="Matthis Brinkhaus" userId="3ab89981-2d3d-4274-bece-6b44b29a32ac" providerId="ADAL" clId="{0748EF89-31EB-4FC3-AFFC-1B776A98B77F}" dt="2024-12-02T14:21:58.101" v="1643" actId="478"/>
          <ac:spMkLst>
            <pc:docMk/>
            <pc:sldMk cId="1514266601" sldId="716"/>
            <ac:spMk id="8" creationId="{00000000-0000-0000-0000-000000000000}"/>
          </ac:spMkLst>
        </pc:spChg>
        <pc:spChg chg="del mod ord">
          <ac:chgData name="Matthis Brinkhaus" userId="3ab89981-2d3d-4274-bece-6b44b29a32ac" providerId="ADAL" clId="{0748EF89-31EB-4FC3-AFFC-1B776A98B77F}" dt="2024-12-02T14:24:33.702" v="1772" actId="478"/>
          <ac:spMkLst>
            <pc:docMk/>
            <pc:sldMk cId="1514266601" sldId="716"/>
            <ac:spMk id="9" creationId="{00000000-0000-0000-0000-000000000000}"/>
          </ac:spMkLst>
        </pc:spChg>
        <pc:spChg chg="del mod ord">
          <ac:chgData name="Matthis Brinkhaus" userId="3ab89981-2d3d-4274-bece-6b44b29a32ac" providerId="ADAL" clId="{0748EF89-31EB-4FC3-AFFC-1B776A98B77F}" dt="2024-12-02T14:21:41.419" v="1635" actId="700"/>
          <ac:spMkLst>
            <pc:docMk/>
            <pc:sldMk cId="1514266601" sldId="716"/>
            <ac:spMk id="10" creationId="{00000000-0000-0000-0000-000000000000}"/>
          </ac:spMkLst>
        </pc:spChg>
        <pc:spChg chg="add mod ord">
          <ac:chgData name="Matthis Brinkhaus" userId="3ab89981-2d3d-4274-bece-6b44b29a32ac" providerId="ADAL" clId="{0748EF89-31EB-4FC3-AFFC-1B776A98B77F}" dt="2024-12-03T12:54:27.632" v="2866" actId="404"/>
          <ac:spMkLst>
            <pc:docMk/>
            <pc:sldMk cId="1514266601" sldId="716"/>
            <ac:spMk id="11" creationId="{1273CC9F-787D-7BA8-DC3B-A49EA7F49F6D}"/>
          </ac:spMkLst>
        </pc:spChg>
        <pc:spChg chg="add mod ord">
          <ac:chgData name="Matthis Brinkhaus" userId="3ab89981-2d3d-4274-bece-6b44b29a32ac" providerId="ADAL" clId="{0748EF89-31EB-4FC3-AFFC-1B776A98B77F}" dt="2024-12-03T12:54:35.228" v="2871" actId="404"/>
          <ac:spMkLst>
            <pc:docMk/>
            <pc:sldMk cId="1514266601" sldId="716"/>
            <ac:spMk id="12" creationId="{3E5D93BD-B91E-5E6B-D3B5-9FAA9728513D}"/>
          </ac:spMkLst>
        </pc:spChg>
        <pc:spChg chg="del mod">
          <ac:chgData name="Matthis Brinkhaus" userId="3ab89981-2d3d-4274-bece-6b44b29a32ac" providerId="ADAL" clId="{0748EF89-31EB-4FC3-AFFC-1B776A98B77F}" dt="2024-12-02T14:21:58.101" v="1645"/>
          <ac:spMkLst>
            <pc:docMk/>
            <pc:sldMk cId="1514266601" sldId="716"/>
            <ac:spMk id="13" creationId="{00000000-0000-0000-0000-000000000000}"/>
          </ac:spMkLst>
        </pc:spChg>
        <pc:spChg chg="del mod">
          <ac:chgData name="Matthis Brinkhaus" userId="3ab89981-2d3d-4274-bece-6b44b29a32ac" providerId="ADAL" clId="{0748EF89-31EB-4FC3-AFFC-1B776A98B77F}" dt="2024-12-02T14:22:13.972" v="1653"/>
          <ac:spMkLst>
            <pc:docMk/>
            <pc:sldMk cId="1514266601" sldId="716"/>
            <ac:spMk id="14" creationId="{00000000-0000-0000-0000-000000000000}"/>
          </ac:spMkLst>
        </pc:spChg>
        <pc:picChg chg="add mod">
          <ac:chgData name="Matthis Brinkhaus" userId="3ab89981-2d3d-4274-bece-6b44b29a32ac" providerId="ADAL" clId="{0748EF89-31EB-4FC3-AFFC-1B776A98B77F}" dt="2024-12-03T12:55:09.083" v="2872"/>
          <ac:picMkLst>
            <pc:docMk/>
            <pc:sldMk cId="1514266601" sldId="716"/>
            <ac:picMk id="8" creationId="{D2A8D6AA-2709-D219-22D8-B5A5C9493E4A}"/>
          </ac:picMkLst>
        </pc:picChg>
      </pc:sldChg>
      <pc:sldChg chg="addSp delSp modSp add mod ord modClrScheme chgLayout">
        <pc:chgData name="Matthis Brinkhaus" userId="3ab89981-2d3d-4274-bece-6b44b29a32ac" providerId="ADAL" clId="{0748EF89-31EB-4FC3-AFFC-1B776A98B77F}" dt="2024-12-03T14:09:01.368" v="4413" actId="20577"/>
        <pc:sldMkLst>
          <pc:docMk/>
          <pc:sldMk cId="154420019" sldId="741"/>
        </pc:sldMkLst>
        <pc:spChg chg="del mod ord">
          <ac:chgData name="Matthis Brinkhaus" userId="3ab89981-2d3d-4274-bece-6b44b29a32ac" providerId="ADAL" clId="{0748EF89-31EB-4FC3-AFFC-1B776A98B77F}" dt="2024-12-03T14:03:18.222" v="4121" actId="478"/>
          <ac:spMkLst>
            <pc:docMk/>
            <pc:sldMk cId="154420019" sldId="741"/>
            <ac:spMk id="2" creationId="{00000000-0000-0000-0000-000000000000}"/>
          </ac:spMkLst>
        </pc:spChg>
        <pc:spChg chg="add del mod ord">
          <ac:chgData name="Matthis Brinkhaus" userId="3ab89981-2d3d-4274-bece-6b44b29a32ac" providerId="ADAL" clId="{0748EF89-31EB-4FC3-AFFC-1B776A98B77F}" dt="2024-12-03T14:03:58.657" v="4136" actId="478"/>
          <ac:spMkLst>
            <pc:docMk/>
            <pc:sldMk cId="154420019" sldId="741"/>
            <ac:spMk id="3" creationId="{00000000-0000-0000-0000-000000000000}"/>
          </ac:spMkLst>
        </pc:spChg>
        <pc:spChg chg="add mod ord">
          <ac:chgData name="Matthis Brinkhaus" userId="3ab89981-2d3d-4274-bece-6b44b29a32ac" providerId="ADAL" clId="{0748EF89-31EB-4FC3-AFFC-1B776A98B77F}" dt="2024-12-03T14:02:54.704" v="4118" actId="700"/>
          <ac:spMkLst>
            <pc:docMk/>
            <pc:sldMk cId="154420019" sldId="741"/>
            <ac:spMk id="4" creationId="{7CD0AA79-A472-B1B1-23A0-B265B097BBB8}"/>
          </ac:spMkLst>
        </pc:spChg>
        <pc:spChg chg="mod ord">
          <ac:chgData name="Matthis Brinkhaus" userId="3ab89981-2d3d-4274-bece-6b44b29a32ac" providerId="ADAL" clId="{0748EF89-31EB-4FC3-AFFC-1B776A98B77F}" dt="2024-12-03T14:05:54.065" v="4163" actId="14100"/>
          <ac:spMkLst>
            <pc:docMk/>
            <pc:sldMk cId="154420019" sldId="741"/>
            <ac:spMk id="5" creationId="{00000000-0000-0000-0000-000000000000}"/>
          </ac:spMkLst>
        </pc:spChg>
        <pc:spChg chg="add del mod ord">
          <ac:chgData name="Matthis Brinkhaus" userId="3ab89981-2d3d-4274-bece-6b44b29a32ac" providerId="ADAL" clId="{0748EF89-31EB-4FC3-AFFC-1B776A98B77F}" dt="2024-12-03T14:03:59.082" v="4137" actId="478"/>
          <ac:spMkLst>
            <pc:docMk/>
            <pc:sldMk cId="154420019" sldId="741"/>
            <ac:spMk id="6" creationId="{00000000-0000-0000-0000-000000000000}"/>
          </ac:spMkLst>
        </pc:spChg>
        <pc:spChg chg="add mod ord">
          <ac:chgData name="Matthis Brinkhaus" userId="3ab89981-2d3d-4274-bece-6b44b29a32ac" providerId="ADAL" clId="{0748EF89-31EB-4FC3-AFFC-1B776A98B77F}" dt="2024-12-03T14:09:01.368" v="4413" actId="20577"/>
          <ac:spMkLst>
            <pc:docMk/>
            <pc:sldMk cId="154420019" sldId="741"/>
            <ac:spMk id="7" creationId="{085F0B8E-95E0-1CD7-6A40-94B64B150CC4}"/>
          </ac:spMkLst>
        </pc:spChg>
        <pc:spChg chg="add mod ord">
          <ac:chgData name="Matthis Brinkhaus" userId="3ab89981-2d3d-4274-bece-6b44b29a32ac" providerId="ADAL" clId="{0748EF89-31EB-4FC3-AFFC-1B776A98B77F}" dt="2024-12-03T14:03:35.643" v="4126" actId="1076"/>
          <ac:spMkLst>
            <pc:docMk/>
            <pc:sldMk cId="154420019" sldId="741"/>
            <ac:spMk id="8" creationId="{EB5C991D-B068-2A25-9667-3A218F564C44}"/>
          </ac:spMkLst>
        </pc:spChg>
        <pc:spChg chg="mod">
          <ac:chgData name="Matthis Brinkhaus" userId="3ab89981-2d3d-4274-bece-6b44b29a32ac" providerId="ADAL" clId="{0748EF89-31EB-4FC3-AFFC-1B776A98B77F}" dt="2024-12-03T14:07:58.779" v="4350" actId="1076"/>
          <ac:spMkLst>
            <pc:docMk/>
            <pc:sldMk cId="154420019" sldId="741"/>
            <ac:spMk id="3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5:23.136" v="4157" actId="1076"/>
          <ac:spMkLst>
            <pc:docMk/>
            <pc:sldMk cId="154420019" sldId="741"/>
            <ac:spMk id="43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7:48.919" v="4348" actId="1076"/>
          <ac:spMkLst>
            <pc:docMk/>
            <pc:sldMk cId="154420019" sldId="741"/>
            <ac:spMk id="4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8:04.659" v="4351" actId="1076"/>
          <ac:spMkLst>
            <pc:docMk/>
            <pc:sldMk cId="154420019" sldId="741"/>
            <ac:spMk id="4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7:48.919" v="4348" actId="1076"/>
          <ac:spMkLst>
            <pc:docMk/>
            <pc:sldMk cId="154420019" sldId="741"/>
            <ac:spMk id="4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7:48.919" v="4348" actId="1076"/>
          <ac:spMkLst>
            <pc:docMk/>
            <pc:sldMk cId="154420019" sldId="741"/>
            <ac:spMk id="49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8:04.659" v="4351" actId="1076"/>
          <ac:spMkLst>
            <pc:docMk/>
            <pc:sldMk cId="154420019" sldId="741"/>
            <ac:spMk id="50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5:14.307" v="4155" actId="1076"/>
          <ac:spMkLst>
            <pc:docMk/>
            <pc:sldMk cId="154420019" sldId="741"/>
            <ac:spMk id="5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8:04.659" v="4351" actId="1076"/>
          <ac:spMkLst>
            <pc:docMk/>
            <pc:sldMk cId="154420019" sldId="741"/>
            <ac:spMk id="54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7:58.779" v="4350" actId="1076"/>
          <ac:spMkLst>
            <pc:docMk/>
            <pc:sldMk cId="154420019" sldId="741"/>
            <ac:spMk id="55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5:14.307" v="4155" actId="1076"/>
          <ac:spMkLst>
            <pc:docMk/>
            <pc:sldMk cId="154420019" sldId="741"/>
            <ac:spMk id="56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7:54.217" v="4349" actId="1076"/>
          <ac:spMkLst>
            <pc:docMk/>
            <pc:sldMk cId="154420019" sldId="741"/>
            <ac:spMk id="57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5:23.136" v="4157" actId="1076"/>
          <ac:spMkLst>
            <pc:docMk/>
            <pc:sldMk cId="154420019" sldId="741"/>
            <ac:spMk id="58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5:14.307" v="4155" actId="1076"/>
          <ac:spMkLst>
            <pc:docMk/>
            <pc:sldMk cId="154420019" sldId="741"/>
            <ac:spMk id="59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7:58.779" v="4350" actId="1076"/>
          <ac:spMkLst>
            <pc:docMk/>
            <pc:sldMk cId="154420019" sldId="741"/>
            <ac:spMk id="61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5:23.136" v="4157" actId="1076"/>
          <ac:spMkLst>
            <pc:docMk/>
            <pc:sldMk cId="154420019" sldId="741"/>
            <ac:spMk id="63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7:54.217" v="4349" actId="1076"/>
          <ac:spMkLst>
            <pc:docMk/>
            <pc:sldMk cId="154420019" sldId="741"/>
            <ac:spMk id="70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07:54.217" v="4349" actId="1076"/>
          <ac:spMkLst>
            <pc:docMk/>
            <pc:sldMk cId="154420019" sldId="741"/>
            <ac:spMk id="71" creationId="{00000000-0000-0000-0000-000000000000}"/>
          </ac:spMkLst>
        </pc:spChg>
        <pc:grpChg chg="add mod">
          <ac:chgData name="Matthis Brinkhaus" userId="3ab89981-2d3d-4274-bece-6b44b29a32ac" providerId="ADAL" clId="{0748EF89-31EB-4FC3-AFFC-1B776A98B77F}" dt="2024-12-03T14:05:27.980" v="4158" actId="1076"/>
          <ac:grpSpMkLst>
            <pc:docMk/>
            <pc:sldMk cId="154420019" sldId="741"/>
            <ac:grpSpMk id="9" creationId="{56972428-216C-1DB2-5967-5F648BB7A628}"/>
          </ac:grpSpMkLst>
        </pc:grpChg>
        <pc:grpChg chg="mod">
          <ac:chgData name="Matthis Brinkhaus" userId="3ab89981-2d3d-4274-bece-6b44b29a32ac" providerId="ADAL" clId="{0748EF89-31EB-4FC3-AFFC-1B776A98B77F}" dt="2024-12-03T14:03:51.182" v="4132" actId="1076"/>
          <ac:grpSpMkLst>
            <pc:docMk/>
            <pc:sldMk cId="154420019" sldId="741"/>
            <ac:grpSpMk id="72" creationId="{00000000-0000-0000-0000-000000000000}"/>
          </ac:grpSpMkLst>
        </pc:grpChg>
        <pc:graphicFrameChg chg="mod modGraphic">
          <ac:chgData name="Matthis Brinkhaus" userId="3ab89981-2d3d-4274-bece-6b44b29a32ac" providerId="ADAL" clId="{0748EF89-31EB-4FC3-AFFC-1B776A98B77F}" dt="2024-12-03T14:07:40.714" v="4347" actId="14734"/>
          <ac:graphicFrameMkLst>
            <pc:docMk/>
            <pc:sldMk cId="154420019" sldId="741"/>
            <ac:graphicFrameMk id="33" creationId="{00000000-0000-0000-0000-000000000000}"/>
          </ac:graphicFrameMkLst>
        </pc:graphicFrameChg>
      </pc:sldChg>
      <pc:sldChg chg="addSp delSp modSp add mod modClrScheme chgLayout modNotesTx">
        <pc:chgData name="Matthis Brinkhaus" userId="3ab89981-2d3d-4274-bece-6b44b29a32ac" providerId="ADAL" clId="{0748EF89-31EB-4FC3-AFFC-1B776A98B77F}" dt="2024-12-03T14:54:17.294" v="6011" actId="14100"/>
        <pc:sldMkLst>
          <pc:docMk/>
          <pc:sldMk cId="2113731390" sldId="815"/>
        </pc:sldMkLst>
        <pc:spChg chg="mod ord">
          <ac:chgData name="Matthis Brinkhaus" userId="3ab89981-2d3d-4274-bece-6b44b29a32ac" providerId="ADAL" clId="{0748EF89-31EB-4FC3-AFFC-1B776A98B77F}" dt="2024-12-03T14:54:17.294" v="6011" actId="14100"/>
          <ac:spMkLst>
            <pc:docMk/>
            <pc:sldMk cId="2113731390" sldId="815"/>
            <ac:spMk id="2" creationId="{00000000-0000-0000-0000-000000000000}"/>
          </ac:spMkLst>
        </pc:spChg>
        <pc:spChg chg="add del mod">
          <ac:chgData name="Matthis Brinkhaus" userId="3ab89981-2d3d-4274-bece-6b44b29a32ac" providerId="ADAL" clId="{0748EF89-31EB-4FC3-AFFC-1B776A98B77F}" dt="2024-12-03T12:55:37.133" v="2876" actId="478"/>
          <ac:spMkLst>
            <pc:docMk/>
            <pc:sldMk cId="2113731390" sldId="815"/>
            <ac:spMk id="3" creationId="{4AD4C974-A5CA-FE08-68FD-848B1FCBD4DF}"/>
          </ac:spMkLst>
        </pc:spChg>
        <pc:spChg chg="add mod ord">
          <ac:chgData name="Matthis Brinkhaus" userId="3ab89981-2d3d-4274-bece-6b44b29a32ac" providerId="ADAL" clId="{0748EF89-31EB-4FC3-AFFC-1B776A98B77F}" dt="2024-12-03T13:57:12.058" v="3614" actId="20577"/>
          <ac:spMkLst>
            <pc:docMk/>
            <pc:sldMk cId="2113731390" sldId="815"/>
            <ac:spMk id="5" creationId="{9F3373CA-6D29-AC35-9398-94F54FE6DE43}"/>
          </ac:spMkLst>
        </pc:spChg>
        <pc:spChg chg="add mod ord">
          <ac:chgData name="Matthis Brinkhaus" userId="3ab89981-2d3d-4274-bece-6b44b29a32ac" providerId="ADAL" clId="{0748EF89-31EB-4FC3-AFFC-1B776A98B77F}" dt="2024-12-03T14:54:02.126" v="6010" actId="14100"/>
          <ac:spMkLst>
            <pc:docMk/>
            <pc:sldMk cId="2113731390" sldId="815"/>
            <ac:spMk id="6" creationId="{31986EE7-34EA-BF90-3EEC-77432478467C}"/>
          </ac:spMkLst>
        </pc:spChg>
        <pc:spChg chg="del mod">
          <ac:chgData name="Matthis Brinkhaus" userId="3ab89981-2d3d-4274-bece-6b44b29a32ac" providerId="ADAL" clId="{0748EF89-31EB-4FC3-AFFC-1B776A98B77F}" dt="2024-12-03T12:55:47.374" v="2881" actId="478"/>
          <ac:spMkLst>
            <pc:docMk/>
            <pc:sldMk cId="2113731390" sldId="815"/>
            <ac:spMk id="7" creationId="{00000000-0000-0000-0000-000000000000}"/>
          </ac:spMkLst>
        </pc:spChg>
        <pc:spChg chg="del">
          <ac:chgData name="Matthis Brinkhaus" userId="3ab89981-2d3d-4274-bece-6b44b29a32ac" providerId="ADAL" clId="{0748EF89-31EB-4FC3-AFFC-1B776A98B77F}" dt="2024-12-03T12:55:42.480" v="2878" actId="478"/>
          <ac:spMkLst>
            <pc:docMk/>
            <pc:sldMk cId="2113731390" sldId="815"/>
            <ac:spMk id="8" creationId="{00000000-0000-0000-0000-000000000000}"/>
          </ac:spMkLst>
        </pc:spChg>
        <pc:spChg chg="del">
          <ac:chgData name="Matthis Brinkhaus" userId="3ab89981-2d3d-4274-bece-6b44b29a32ac" providerId="ADAL" clId="{0748EF89-31EB-4FC3-AFFC-1B776A98B77F}" dt="2024-12-03T12:55:44.069" v="2879" actId="478"/>
          <ac:spMkLst>
            <pc:docMk/>
            <pc:sldMk cId="2113731390" sldId="815"/>
            <ac:spMk id="9" creationId="{00000000-0000-0000-0000-000000000000}"/>
          </ac:spMkLst>
        </pc:spChg>
        <pc:spChg chg="del">
          <ac:chgData name="Matthis Brinkhaus" userId="3ab89981-2d3d-4274-bece-6b44b29a32ac" providerId="ADAL" clId="{0748EF89-31EB-4FC3-AFFC-1B776A98B77F}" dt="2024-12-03T12:55:40.902" v="2877" actId="478"/>
          <ac:spMkLst>
            <pc:docMk/>
            <pc:sldMk cId="2113731390" sldId="815"/>
            <ac:spMk id="10" creationId="{00000000-0000-0000-0000-000000000000}"/>
          </ac:spMkLst>
        </pc:spChg>
        <pc:spChg chg="mod ord">
          <ac:chgData name="Matthis Brinkhaus" userId="3ab89981-2d3d-4274-bece-6b44b29a32ac" providerId="ADAL" clId="{0748EF89-31EB-4FC3-AFFC-1B776A98B77F}" dt="2024-12-03T12:55:59.833" v="2885" actId="27636"/>
          <ac:spMkLst>
            <pc:docMk/>
            <pc:sldMk cId="2113731390" sldId="815"/>
            <ac:spMk id="17" creationId="{00000000-0000-0000-0000-000000000000}"/>
          </ac:spMkLst>
        </pc:spChg>
        <pc:spChg chg="del">
          <ac:chgData name="Matthis Brinkhaus" userId="3ab89981-2d3d-4274-bece-6b44b29a32ac" providerId="ADAL" clId="{0748EF89-31EB-4FC3-AFFC-1B776A98B77F}" dt="2024-12-03T12:55:33.915" v="2875" actId="478"/>
          <ac:spMkLst>
            <pc:docMk/>
            <pc:sldMk cId="2113731390" sldId="815"/>
            <ac:spMk id="18" creationId="{00000000-0000-0000-0000-000000000000}"/>
          </ac:spMkLst>
        </pc:spChg>
        <pc:picChg chg="add del mod">
          <ac:chgData name="Matthis Brinkhaus" userId="3ab89981-2d3d-4274-bece-6b44b29a32ac" providerId="ADAL" clId="{0748EF89-31EB-4FC3-AFFC-1B776A98B77F}" dt="2024-12-03T13:56:34.009" v="3536" actId="1037"/>
          <ac:picMkLst>
            <pc:docMk/>
            <pc:sldMk cId="2113731390" sldId="815"/>
            <ac:picMk id="4" creationId="{DCB134D3-3DE4-B945-1834-D4368EC1AE8B}"/>
          </ac:picMkLst>
        </pc:picChg>
        <pc:picChg chg="add del mod">
          <ac:chgData name="Matthis Brinkhaus" userId="3ab89981-2d3d-4274-bece-6b44b29a32ac" providerId="ADAL" clId="{0748EF89-31EB-4FC3-AFFC-1B776A98B77F}" dt="2024-12-03T13:56:36.743" v="3545" actId="1037"/>
          <ac:picMkLst>
            <pc:docMk/>
            <pc:sldMk cId="2113731390" sldId="815"/>
            <ac:picMk id="23" creationId="{00000000-0000-0000-0000-000000000000}"/>
          </ac:picMkLst>
        </pc:picChg>
        <pc:picChg chg="add del mod">
          <ac:chgData name="Matthis Brinkhaus" userId="3ab89981-2d3d-4274-bece-6b44b29a32ac" providerId="ADAL" clId="{0748EF89-31EB-4FC3-AFFC-1B776A98B77F}" dt="2024-12-03T13:56:43.324" v="3550" actId="1038"/>
          <ac:picMkLst>
            <pc:docMk/>
            <pc:sldMk cId="2113731390" sldId="815"/>
            <ac:picMk id="25" creationId="{00000000-0000-0000-0000-000000000000}"/>
          </ac:picMkLst>
        </pc:picChg>
      </pc:sldChg>
      <pc:sldChg chg="addSp delSp modSp add mod ord modClrScheme chgLayout">
        <pc:chgData name="Matthis Brinkhaus" userId="3ab89981-2d3d-4274-bece-6b44b29a32ac" providerId="ADAL" clId="{0748EF89-31EB-4FC3-AFFC-1B776A98B77F}" dt="2024-12-03T14:38:18.824" v="4658"/>
        <pc:sldMkLst>
          <pc:docMk/>
          <pc:sldMk cId="2220056254" sldId="816"/>
        </pc:sldMkLst>
        <pc:spChg chg="mod ord">
          <ac:chgData name="Matthis Brinkhaus" userId="3ab89981-2d3d-4274-bece-6b44b29a32ac" providerId="ADAL" clId="{0748EF89-31EB-4FC3-AFFC-1B776A98B77F}" dt="2024-12-03T14:34:21.890" v="4504" actId="20577"/>
          <ac:spMkLst>
            <pc:docMk/>
            <pc:sldMk cId="2220056254" sldId="816"/>
            <ac:spMk id="2" creationId="{00000000-0000-0000-0000-000000000000}"/>
          </ac:spMkLst>
        </pc:spChg>
        <pc:spChg chg="add mod ord">
          <ac:chgData name="Matthis Brinkhaus" userId="3ab89981-2d3d-4274-bece-6b44b29a32ac" providerId="ADAL" clId="{0748EF89-31EB-4FC3-AFFC-1B776A98B77F}" dt="2024-12-03T14:36:41.357" v="4586" actId="20577"/>
          <ac:spMkLst>
            <pc:docMk/>
            <pc:sldMk cId="2220056254" sldId="816"/>
            <ac:spMk id="3" creationId="{E934942B-20A5-DCCC-851A-52F53231BC05}"/>
          </ac:spMkLst>
        </pc:spChg>
        <pc:spChg chg="del mod ord">
          <ac:chgData name="Matthis Brinkhaus" userId="3ab89981-2d3d-4274-bece-6b44b29a32ac" providerId="ADAL" clId="{0748EF89-31EB-4FC3-AFFC-1B776A98B77F}" dt="2024-12-03T14:35:54.004" v="4579" actId="478"/>
          <ac:spMkLst>
            <pc:docMk/>
            <pc:sldMk cId="2220056254" sldId="816"/>
            <ac:spMk id="4" creationId="{00000000-0000-0000-0000-000000000000}"/>
          </ac:spMkLst>
        </pc:spChg>
        <pc:spChg chg="add del mod ord">
          <ac:chgData name="Matthis Brinkhaus" userId="3ab89981-2d3d-4274-bece-6b44b29a32ac" providerId="ADAL" clId="{0748EF89-31EB-4FC3-AFFC-1B776A98B77F}" dt="2024-12-03T14:34:10.263" v="4502"/>
          <ac:spMkLst>
            <pc:docMk/>
            <pc:sldMk cId="2220056254" sldId="816"/>
            <ac:spMk id="5" creationId="{EE97A217-8EF7-1B1A-0099-32D31833F809}"/>
          </ac:spMkLst>
        </pc:spChg>
        <pc:spChg chg="del mod ord">
          <ac:chgData name="Matthis Brinkhaus" userId="3ab89981-2d3d-4274-bece-6b44b29a32ac" providerId="ADAL" clId="{0748EF89-31EB-4FC3-AFFC-1B776A98B77F}" dt="2024-12-03T14:34:48.084" v="4514" actId="478"/>
          <ac:spMkLst>
            <pc:docMk/>
            <pc:sldMk cId="2220056254" sldId="816"/>
            <ac:spMk id="7" creationId="{00000000-0000-0000-0000-000000000000}"/>
          </ac:spMkLst>
        </pc:spChg>
        <pc:spChg chg="mod ord">
          <ac:chgData name="Matthis Brinkhaus" userId="3ab89981-2d3d-4274-bece-6b44b29a32ac" providerId="ADAL" clId="{0748EF89-31EB-4FC3-AFFC-1B776A98B77F}" dt="2024-12-03T14:37:47.069" v="4632" actId="20577"/>
          <ac:spMkLst>
            <pc:docMk/>
            <pc:sldMk cId="2220056254" sldId="816"/>
            <ac:spMk id="8" creationId="{00000000-0000-0000-0000-000000000000}"/>
          </ac:spMkLst>
        </pc:spChg>
        <pc:spChg chg="del mod ord">
          <ac:chgData name="Matthis Brinkhaus" userId="3ab89981-2d3d-4274-bece-6b44b29a32ac" providerId="ADAL" clId="{0748EF89-31EB-4FC3-AFFC-1B776A98B77F}" dt="2024-12-03T14:35:51.871" v="4578" actId="478"/>
          <ac:spMkLst>
            <pc:docMk/>
            <pc:sldMk cId="2220056254" sldId="816"/>
            <ac:spMk id="9" creationId="{00000000-0000-0000-0000-000000000000}"/>
          </ac:spMkLst>
        </pc:spChg>
        <pc:spChg chg="del mod ord">
          <ac:chgData name="Matthis Brinkhaus" userId="3ab89981-2d3d-4274-bece-6b44b29a32ac" providerId="ADAL" clId="{0748EF89-31EB-4FC3-AFFC-1B776A98B77F}" dt="2024-12-03T14:35:49.551" v="4577" actId="478"/>
          <ac:spMkLst>
            <pc:docMk/>
            <pc:sldMk cId="2220056254" sldId="816"/>
            <ac:spMk id="10" creationId="{00000000-0000-0000-0000-000000000000}"/>
          </ac:spMkLst>
        </pc:spChg>
        <pc:spChg chg="mod ord">
          <ac:chgData name="Matthis Brinkhaus" userId="3ab89981-2d3d-4274-bece-6b44b29a32ac" providerId="ADAL" clId="{0748EF89-31EB-4FC3-AFFC-1B776A98B77F}" dt="2024-12-03T14:34:40.499" v="4511" actId="6549"/>
          <ac:spMkLst>
            <pc:docMk/>
            <pc:sldMk cId="2220056254" sldId="816"/>
            <ac:spMk id="12" creationId="{00000000-0000-0000-0000-000000000000}"/>
          </ac:spMkLst>
        </pc:spChg>
        <pc:spChg chg="mod">
          <ac:chgData name="Matthis Brinkhaus" userId="3ab89981-2d3d-4274-bece-6b44b29a32ac" providerId="ADAL" clId="{0748EF89-31EB-4FC3-AFFC-1B776A98B77F}" dt="2024-12-03T14:35:22.097" v="4566" actId="21"/>
          <ac:spMkLst>
            <pc:docMk/>
            <pc:sldMk cId="2220056254" sldId="816"/>
            <ac:spMk id="13" creationId="{00000000-0000-0000-0000-000000000000}"/>
          </ac:spMkLst>
        </pc:spChg>
        <pc:graphicFrameChg chg="add mod">
          <ac:chgData name="Matthis Brinkhaus" userId="3ab89981-2d3d-4274-bece-6b44b29a32ac" providerId="ADAL" clId="{0748EF89-31EB-4FC3-AFFC-1B776A98B77F}" dt="2024-12-03T14:38:18.824" v="4658"/>
          <ac:graphicFrameMkLst>
            <pc:docMk/>
            <pc:sldMk cId="2220056254" sldId="816"/>
            <ac:graphicFrameMk id="6" creationId="{00000000-0000-0000-0000-000000000000}"/>
          </ac:graphicFrameMkLst>
        </pc:graphicFrameChg>
        <pc:graphicFrameChg chg="del">
          <ac:chgData name="Matthis Brinkhaus" userId="3ab89981-2d3d-4274-bece-6b44b29a32ac" providerId="ADAL" clId="{0748EF89-31EB-4FC3-AFFC-1B776A98B77F}" dt="2024-12-03T14:34:08.920" v="4501" actId="21"/>
          <ac:graphicFrameMkLst>
            <pc:docMk/>
            <pc:sldMk cId="2220056254" sldId="816"/>
            <ac:graphicFrameMk id="14" creationId="{00000000-0000-0000-0000-000000000000}"/>
          </ac:graphicFrameMkLst>
        </pc:graphicFrameChg>
      </pc:sldChg>
      <pc:sldChg chg="add del ord">
        <pc:chgData name="Matthis Brinkhaus" userId="3ab89981-2d3d-4274-bece-6b44b29a32ac" providerId="ADAL" clId="{0748EF89-31EB-4FC3-AFFC-1B776A98B77F}" dt="2024-12-03T14:38:43.883" v="4659" actId="47"/>
        <pc:sldMkLst>
          <pc:docMk/>
          <pc:sldMk cId="3213181139" sldId="817"/>
        </pc:sldMkLst>
      </pc:sldChg>
      <pc:sldChg chg="addSp delSp modSp new mod modClrScheme chgLayout">
        <pc:chgData name="Matthis Brinkhaus" userId="3ab89981-2d3d-4274-bece-6b44b29a32ac" providerId="ADAL" clId="{0748EF89-31EB-4FC3-AFFC-1B776A98B77F}" dt="2024-12-03T14:50:10.916" v="5961" actId="1076"/>
        <pc:sldMkLst>
          <pc:docMk/>
          <pc:sldMk cId="3258386843" sldId="818"/>
        </pc:sldMkLst>
        <pc:spChg chg="add mod">
          <ac:chgData name="Matthis Brinkhaus" userId="3ab89981-2d3d-4274-bece-6b44b29a32ac" providerId="ADAL" clId="{0748EF89-31EB-4FC3-AFFC-1B776A98B77F}" dt="2024-12-03T14:50:01.579" v="5959" actId="2711"/>
          <ac:spMkLst>
            <pc:docMk/>
            <pc:sldMk cId="3258386843" sldId="818"/>
            <ac:spMk id="2" creationId="{CC57CAC5-DE65-29EF-7684-6BA7285D6193}"/>
          </ac:spMkLst>
        </pc:spChg>
        <pc:spChg chg="del mod ord">
          <ac:chgData name="Matthis Brinkhaus" userId="3ab89981-2d3d-4274-bece-6b44b29a32ac" providerId="ADAL" clId="{0748EF89-31EB-4FC3-AFFC-1B776A98B77F}" dt="2024-12-02T13:51:00.155" v="1244" actId="700"/>
          <ac:spMkLst>
            <pc:docMk/>
            <pc:sldMk cId="3258386843" sldId="818"/>
            <ac:spMk id="2" creationId="{D416143F-524D-54E9-1D67-83150F606DB2}"/>
          </ac:spMkLst>
        </pc:spChg>
        <pc:spChg chg="add mod">
          <ac:chgData name="Matthis Brinkhaus" userId="3ab89981-2d3d-4274-bece-6b44b29a32ac" providerId="ADAL" clId="{0748EF89-31EB-4FC3-AFFC-1B776A98B77F}" dt="2024-12-03T14:50:10.916" v="5961" actId="1076"/>
          <ac:spMkLst>
            <pc:docMk/>
            <pc:sldMk cId="3258386843" sldId="818"/>
            <ac:spMk id="3" creationId="{178A7DF0-D526-A5D0-1426-E83071478206}"/>
          </ac:spMkLst>
        </pc:spChg>
        <pc:spChg chg="del">
          <ac:chgData name="Matthis Brinkhaus" userId="3ab89981-2d3d-4274-bece-6b44b29a32ac" providerId="ADAL" clId="{0748EF89-31EB-4FC3-AFFC-1B776A98B77F}" dt="2024-12-02T13:50:43.814" v="1238"/>
          <ac:spMkLst>
            <pc:docMk/>
            <pc:sldMk cId="3258386843" sldId="818"/>
            <ac:spMk id="3" creationId="{6E576299-7E88-03FA-921B-D161A27544D1}"/>
          </ac:spMkLst>
        </pc:spChg>
        <pc:spChg chg="del">
          <ac:chgData name="Matthis Brinkhaus" userId="3ab89981-2d3d-4274-bece-6b44b29a32ac" providerId="ADAL" clId="{0748EF89-31EB-4FC3-AFFC-1B776A98B77F}" dt="2024-12-02T13:50:49.637" v="1239"/>
          <ac:spMkLst>
            <pc:docMk/>
            <pc:sldMk cId="3258386843" sldId="818"/>
            <ac:spMk id="4" creationId="{CE799CAE-DED8-C40B-F775-8AB9F8A42D44}"/>
          </ac:spMkLst>
        </pc:spChg>
        <pc:spChg chg="del mod ord">
          <ac:chgData name="Matthis Brinkhaus" userId="3ab89981-2d3d-4274-bece-6b44b29a32ac" providerId="ADAL" clId="{0748EF89-31EB-4FC3-AFFC-1B776A98B77F}" dt="2024-12-02T13:51:00.155" v="1244" actId="700"/>
          <ac:spMkLst>
            <pc:docMk/>
            <pc:sldMk cId="3258386843" sldId="818"/>
            <ac:spMk id="5" creationId="{E63C99FE-D23F-3B46-C458-D6BCDD2E4216}"/>
          </ac:spMkLst>
        </pc:spChg>
        <pc:spChg chg="del mod ord">
          <ac:chgData name="Matthis Brinkhaus" userId="3ab89981-2d3d-4274-bece-6b44b29a32ac" providerId="ADAL" clId="{0748EF89-31EB-4FC3-AFFC-1B776A98B77F}" dt="2024-12-02T13:51:00.155" v="1244" actId="700"/>
          <ac:spMkLst>
            <pc:docMk/>
            <pc:sldMk cId="3258386843" sldId="818"/>
            <ac:spMk id="6" creationId="{1553807E-10EA-B07E-1D08-15C8DE523EB0}"/>
          </ac:spMkLst>
        </pc:spChg>
        <pc:spChg chg="add mod ord">
          <ac:chgData name="Matthis Brinkhaus" userId="3ab89981-2d3d-4274-bece-6b44b29a32ac" providerId="ADAL" clId="{0748EF89-31EB-4FC3-AFFC-1B776A98B77F}" dt="2024-12-02T13:51:24.010" v="1266" actId="20577"/>
          <ac:spMkLst>
            <pc:docMk/>
            <pc:sldMk cId="3258386843" sldId="818"/>
            <ac:spMk id="11" creationId="{71DC07EA-F501-1516-1F44-9A6493C93E24}"/>
          </ac:spMkLst>
        </pc:spChg>
        <pc:spChg chg="add mod ord">
          <ac:chgData name="Matthis Brinkhaus" userId="3ab89981-2d3d-4274-bece-6b44b29a32ac" providerId="ADAL" clId="{0748EF89-31EB-4FC3-AFFC-1B776A98B77F}" dt="2024-12-02T13:51:00.155" v="1244" actId="700"/>
          <ac:spMkLst>
            <pc:docMk/>
            <pc:sldMk cId="3258386843" sldId="818"/>
            <ac:spMk id="12" creationId="{8BE91D6C-AB30-CFBB-AB3A-AFAB6436EB85}"/>
          </ac:spMkLst>
        </pc:spChg>
        <pc:spChg chg="add mod ord">
          <ac:chgData name="Matthis Brinkhaus" userId="3ab89981-2d3d-4274-bece-6b44b29a32ac" providerId="ADAL" clId="{0748EF89-31EB-4FC3-AFFC-1B776A98B77F}" dt="2024-12-03T14:49:30.728" v="5948" actId="20577"/>
          <ac:spMkLst>
            <pc:docMk/>
            <pc:sldMk cId="3258386843" sldId="818"/>
            <ac:spMk id="13" creationId="{8EF60606-5FE5-CBFB-AD91-A59535A23DB9}"/>
          </ac:spMkLst>
        </pc:spChg>
        <pc:picChg chg="add mod ord">
          <ac:chgData name="Matthis Brinkhaus" userId="3ab89981-2d3d-4274-bece-6b44b29a32ac" providerId="ADAL" clId="{0748EF89-31EB-4FC3-AFFC-1B776A98B77F}" dt="2024-12-03T12:32:42.686" v="2283" actId="14100"/>
          <ac:picMkLst>
            <pc:docMk/>
            <pc:sldMk cId="3258386843" sldId="818"/>
            <ac:picMk id="8" creationId="{5334BF73-E2E8-BD6F-D7AE-D4359D579818}"/>
          </ac:picMkLst>
        </pc:picChg>
        <pc:picChg chg="add mod ord">
          <ac:chgData name="Matthis Brinkhaus" userId="3ab89981-2d3d-4274-bece-6b44b29a32ac" providerId="ADAL" clId="{0748EF89-31EB-4FC3-AFFC-1B776A98B77F}" dt="2024-12-03T12:32:37.848" v="2282" actId="14100"/>
          <ac:picMkLst>
            <pc:docMk/>
            <pc:sldMk cId="3258386843" sldId="818"/>
            <ac:picMk id="10" creationId="{CDE66C14-C528-7AE2-A85A-AD7DD6CC976A}"/>
          </ac:picMkLst>
        </pc:picChg>
      </pc:sldChg>
      <pc:sldChg chg="addSp delSp modSp new mod">
        <pc:chgData name="Matthis Brinkhaus" userId="3ab89981-2d3d-4274-bece-6b44b29a32ac" providerId="ADAL" clId="{0748EF89-31EB-4FC3-AFFC-1B776A98B77F}" dt="2024-12-03T14:47:33.965" v="5730" actId="20577"/>
        <pc:sldMkLst>
          <pc:docMk/>
          <pc:sldMk cId="3203977109" sldId="819"/>
        </pc:sldMkLst>
        <pc:spChg chg="mod">
          <ac:chgData name="Matthis Brinkhaus" userId="3ab89981-2d3d-4274-bece-6b44b29a32ac" providerId="ADAL" clId="{0748EF89-31EB-4FC3-AFFC-1B776A98B77F}" dt="2024-12-02T13:52:58.972" v="1303" actId="20577"/>
          <ac:spMkLst>
            <pc:docMk/>
            <pc:sldMk cId="3203977109" sldId="819"/>
            <ac:spMk id="3" creationId="{EE6087D4-FC85-1589-E95D-EAB8B3409652}"/>
          </ac:spMkLst>
        </pc:spChg>
        <pc:spChg chg="mod">
          <ac:chgData name="Matthis Brinkhaus" userId="3ab89981-2d3d-4274-bece-6b44b29a32ac" providerId="ADAL" clId="{0748EF89-31EB-4FC3-AFFC-1B776A98B77F}" dt="2024-12-03T14:47:33.965" v="5730" actId="20577"/>
          <ac:spMkLst>
            <pc:docMk/>
            <pc:sldMk cId="3203977109" sldId="819"/>
            <ac:spMk id="4" creationId="{E117CDAF-0D6B-2325-76FE-D923B6E1A5F7}"/>
          </ac:spMkLst>
        </pc:spChg>
        <pc:spChg chg="del">
          <ac:chgData name="Matthis Brinkhaus" userId="3ab89981-2d3d-4274-bece-6b44b29a32ac" providerId="ADAL" clId="{0748EF89-31EB-4FC3-AFFC-1B776A98B77F}" dt="2024-12-02T13:51:51.614" v="1269"/>
          <ac:spMkLst>
            <pc:docMk/>
            <pc:sldMk cId="3203977109" sldId="819"/>
            <ac:spMk id="5" creationId="{16FE1E02-A87F-A89A-6299-3DA554E7E1C3}"/>
          </ac:spMkLst>
        </pc:spChg>
        <pc:spChg chg="del">
          <ac:chgData name="Matthis Brinkhaus" userId="3ab89981-2d3d-4274-bece-6b44b29a32ac" providerId="ADAL" clId="{0748EF89-31EB-4FC3-AFFC-1B776A98B77F}" dt="2024-12-02T13:51:48.545" v="1268"/>
          <ac:spMkLst>
            <pc:docMk/>
            <pc:sldMk cId="3203977109" sldId="819"/>
            <ac:spMk id="6" creationId="{BA2AD9EC-C270-E4EB-6873-95E5D120715B}"/>
          </ac:spMkLst>
        </pc:spChg>
        <pc:spChg chg="add del mod">
          <ac:chgData name="Matthis Brinkhaus" userId="3ab89981-2d3d-4274-bece-6b44b29a32ac" providerId="ADAL" clId="{0748EF89-31EB-4FC3-AFFC-1B776A98B77F}" dt="2024-12-02T13:51:57.663" v="1271"/>
          <ac:spMkLst>
            <pc:docMk/>
            <pc:sldMk cId="3203977109" sldId="819"/>
            <ac:spMk id="12" creationId="{197E6381-506C-58C1-84A3-EC8299C66D75}"/>
          </ac:spMkLst>
        </pc:spChg>
        <pc:picChg chg="add del mod">
          <ac:chgData name="Matthis Brinkhaus" userId="3ab89981-2d3d-4274-bece-6b44b29a32ac" providerId="ADAL" clId="{0748EF89-31EB-4FC3-AFFC-1B776A98B77F}" dt="2024-12-02T13:51:52.973" v="1270" actId="478"/>
          <ac:picMkLst>
            <pc:docMk/>
            <pc:sldMk cId="3203977109" sldId="819"/>
            <ac:picMk id="8" creationId="{73B6D6AC-53A5-61E3-F737-C1A498010DFA}"/>
          </ac:picMkLst>
        </pc:picChg>
        <pc:picChg chg="add mod">
          <ac:chgData name="Matthis Brinkhaus" userId="3ab89981-2d3d-4274-bece-6b44b29a32ac" providerId="ADAL" clId="{0748EF89-31EB-4FC3-AFFC-1B776A98B77F}" dt="2024-12-02T13:52:43.934" v="1286" actId="1038"/>
          <ac:picMkLst>
            <pc:docMk/>
            <pc:sldMk cId="3203977109" sldId="819"/>
            <ac:picMk id="10" creationId="{429056A0-3684-EF34-1BE2-E9C85876376F}"/>
          </ac:picMkLst>
        </pc:picChg>
        <pc:picChg chg="add mod">
          <ac:chgData name="Matthis Brinkhaus" userId="3ab89981-2d3d-4274-bece-6b44b29a32ac" providerId="ADAL" clId="{0748EF89-31EB-4FC3-AFFC-1B776A98B77F}" dt="2024-12-02T13:52:50.518" v="1287" actId="14100"/>
          <ac:picMkLst>
            <pc:docMk/>
            <pc:sldMk cId="3203977109" sldId="819"/>
            <ac:picMk id="14" creationId="{CB69DE38-1BDA-FC40-44BD-D8EB26A36119}"/>
          </ac:picMkLst>
        </pc:picChg>
      </pc:sldChg>
      <pc:sldChg chg="addSp delSp modSp new mod">
        <pc:chgData name="Matthis Brinkhaus" userId="3ab89981-2d3d-4274-bece-6b44b29a32ac" providerId="ADAL" clId="{0748EF89-31EB-4FC3-AFFC-1B776A98B77F}" dt="2024-12-03T14:50:55.296" v="5982" actId="1037"/>
        <pc:sldMkLst>
          <pc:docMk/>
          <pc:sldMk cId="1262758064" sldId="820"/>
        </pc:sldMkLst>
        <pc:spChg chg="mod">
          <ac:chgData name="Matthis Brinkhaus" userId="3ab89981-2d3d-4274-bece-6b44b29a32ac" providerId="ADAL" clId="{0748EF89-31EB-4FC3-AFFC-1B776A98B77F}" dt="2024-12-02T13:54:09.712" v="1335" actId="20577"/>
          <ac:spMkLst>
            <pc:docMk/>
            <pc:sldMk cId="1262758064" sldId="820"/>
            <ac:spMk id="3" creationId="{3D9937FD-12E6-AA4C-1517-8445E0E5AA55}"/>
          </ac:spMkLst>
        </pc:spChg>
        <pc:spChg chg="mod">
          <ac:chgData name="Matthis Brinkhaus" userId="3ab89981-2d3d-4274-bece-6b44b29a32ac" providerId="ADAL" clId="{0748EF89-31EB-4FC3-AFFC-1B776A98B77F}" dt="2024-12-03T14:48:04.327" v="5742" actId="20577"/>
          <ac:spMkLst>
            <pc:docMk/>
            <pc:sldMk cId="1262758064" sldId="820"/>
            <ac:spMk id="4" creationId="{0D3A3E1D-69C8-4651-A3D3-9F9A4765A497}"/>
          </ac:spMkLst>
        </pc:spChg>
        <pc:spChg chg="del">
          <ac:chgData name="Matthis Brinkhaus" userId="3ab89981-2d3d-4274-bece-6b44b29a32ac" providerId="ADAL" clId="{0748EF89-31EB-4FC3-AFFC-1B776A98B77F}" dt="2024-12-02T13:53:19.221" v="1305"/>
          <ac:spMkLst>
            <pc:docMk/>
            <pc:sldMk cId="1262758064" sldId="820"/>
            <ac:spMk id="5" creationId="{32288D4B-1482-983F-8304-128EC2AAD256}"/>
          </ac:spMkLst>
        </pc:spChg>
        <pc:spChg chg="add mod">
          <ac:chgData name="Matthis Brinkhaus" userId="3ab89981-2d3d-4274-bece-6b44b29a32ac" providerId="ADAL" clId="{0748EF89-31EB-4FC3-AFFC-1B776A98B77F}" dt="2024-12-03T14:50:24.554" v="5963" actId="1076"/>
          <ac:spMkLst>
            <pc:docMk/>
            <pc:sldMk cId="1262758064" sldId="820"/>
            <ac:spMk id="5" creationId="{DE148E7F-0307-9A82-891D-C4C42FC6A6F9}"/>
          </ac:spMkLst>
        </pc:spChg>
        <pc:spChg chg="add mod">
          <ac:chgData name="Matthis Brinkhaus" userId="3ab89981-2d3d-4274-bece-6b44b29a32ac" providerId="ADAL" clId="{0748EF89-31EB-4FC3-AFFC-1B776A98B77F}" dt="2024-12-03T14:50:55.296" v="5982" actId="1037"/>
          <ac:spMkLst>
            <pc:docMk/>
            <pc:sldMk cId="1262758064" sldId="820"/>
            <ac:spMk id="6" creationId="{4D3956E8-0F06-C808-1A6C-787FC2FF847B}"/>
          </ac:spMkLst>
        </pc:spChg>
        <pc:spChg chg="del">
          <ac:chgData name="Matthis Brinkhaus" userId="3ab89981-2d3d-4274-bece-6b44b29a32ac" providerId="ADAL" clId="{0748EF89-31EB-4FC3-AFFC-1B776A98B77F}" dt="2024-12-02T13:53:39.594" v="1311"/>
          <ac:spMkLst>
            <pc:docMk/>
            <pc:sldMk cId="1262758064" sldId="820"/>
            <ac:spMk id="6" creationId="{B15ABE8A-32D4-6BEE-50E1-15FDA1859CFE}"/>
          </ac:spMkLst>
        </pc:spChg>
        <pc:picChg chg="add mod">
          <ac:chgData name="Matthis Brinkhaus" userId="3ab89981-2d3d-4274-bece-6b44b29a32ac" providerId="ADAL" clId="{0748EF89-31EB-4FC3-AFFC-1B776A98B77F}" dt="2024-12-02T13:53:59.974" v="1324" actId="1038"/>
          <ac:picMkLst>
            <pc:docMk/>
            <pc:sldMk cId="1262758064" sldId="820"/>
            <ac:picMk id="8" creationId="{E2B2FDE6-967A-2D16-50CE-E76132899685}"/>
          </ac:picMkLst>
        </pc:picChg>
        <pc:picChg chg="add mod">
          <ac:chgData name="Matthis Brinkhaus" userId="3ab89981-2d3d-4274-bece-6b44b29a32ac" providerId="ADAL" clId="{0748EF89-31EB-4FC3-AFFC-1B776A98B77F}" dt="2024-12-03T14:50:50.658" v="5967" actId="14100"/>
          <ac:picMkLst>
            <pc:docMk/>
            <pc:sldMk cId="1262758064" sldId="820"/>
            <ac:picMk id="10" creationId="{7F345F4C-7CDB-4617-484C-7965CF351615}"/>
          </ac:picMkLst>
        </pc:picChg>
      </pc:sldChg>
      <pc:sldChg chg="addSp delSp modSp new mod">
        <pc:chgData name="Matthis Brinkhaus" userId="3ab89981-2d3d-4274-bece-6b44b29a32ac" providerId="ADAL" clId="{0748EF89-31EB-4FC3-AFFC-1B776A98B77F}" dt="2024-12-03T14:51:28.290" v="5995" actId="14100"/>
        <pc:sldMkLst>
          <pc:docMk/>
          <pc:sldMk cId="3101235094" sldId="821"/>
        </pc:sldMkLst>
        <pc:spChg chg="mod">
          <ac:chgData name="Matthis Brinkhaus" userId="3ab89981-2d3d-4274-bece-6b44b29a32ac" providerId="ADAL" clId="{0748EF89-31EB-4FC3-AFFC-1B776A98B77F}" dt="2024-12-03T14:51:28.290" v="5995" actId="14100"/>
          <ac:spMkLst>
            <pc:docMk/>
            <pc:sldMk cId="3101235094" sldId="821"/>
            <ac:spMk id="3" creationId="{36E2BE88-2F01-CECC-7823-73BEABEAA36A}"/>
          </ac:spMkLst>
        </pc:spChg>
        <pc:spChg chg="mod">
          <ac:chgData name="Matthis Brinkhaus" userId="3ab89981-2d3d-4274-bece-6b44b29a32ac" providerId="ADAL" clId="{0748EF89-31EB-4FC3-AFFC-1B776A98B77F}" dt="2024-12-03T14:44:02.208" v="5116" actId="20577"/>
          <ac:spMkLst>
            <pc:docMk/>
            <pc:sldMk cId="3101235094" sldId="821"/>
            <ac:spMk id="4" creationId="{20B85FE1-80C9-9233-2311-A1DD6D8F3B13}"/>
          </ac:spMkLst>
        </pc:spChg>
        <pc:spChg chg="add mod">
          <ac:chgData name="Matthis Brinkhaus" userId="3ab89981-2d3d-4274-bece-6b44b29a32ac" providerId="ADAL" clId="{0748EF89-31EB-4FC3-AFFC-1B776A98B77F}" dt="2024-12-03T14:51:17.593" v="5990" actId="1038"/>
          <ac:spMkLst>
            <pc:docMk/>
            <pc:sldMk cId="3101235094" sldId="821"/>
            <ac:spMk id="5" creationId="{097C62BE-E796-CA49-2758-EFCB68141A26}"/>
          </ac:spMkLst>
        </pc:spChg>
        <pc:spChg chg="del">
          <ac:chgData name="Matthis Brinkhaus" userId="3ab89981-2d3d-4274-bece-6b44b29a32ac" providerId="ADAL" clId="{0748EF89-31EB-4FC3-AFFC-1B776A98B77F}" dt="2024-12-02T13:54:37.440" v="1337"/>
          <ac:spMkLst>
            <pc:docMk/>
            <pc:sldMk cId="3101235094" sldId="821"/>
            <ac:spMk id="5" creationId="{8FEE0336-4696-0BAE-D37D-2294676D5CA2}"/>
          </ac:spMkLst>
        </pc:spChg>
        <pc:spChg chg="del">
          <ac:chgData name="Matthis Brinkhaus" userId="3ab89981-2d3d-4274-bece-6b44b29a32ac" providerId="ADAL" clId="{0748EF89-31EB-4FC3-AFFC-1B776A98B77F}" dt="2024-12-02T13:54:59.318" v="1342"/>
          <ac:spMkLst>
            <pc:docMk/>
            <pc:sldMk cId="3101235094" sldId="821"/>
            <ac:spMk id="6" creationId="{03DCC13C-C96C-0DF7-ED1A-FFCA03FA78FA}"/>
          </ac:spMkLst>
        </pc:spChg>
        <pc:spChg chg="add mod">
          <ac:chgData name="Matthis Brinkhaus" userId="3ab89981-2d3d-4274-bece-6b44b29a32ac" providerId="ADAL" clId="{0748EF89-31EB-4FC3-AFFC-1B776A98B77F}" dt="2024-12-03T14:51:09.516" v="5983"/>
          <ac:spMkLst>
            <pc:docMk/>
            <pc:sldMk cId="3101235094" sldId="821"/>
            <ac:spMk id="6" creationId="{3B0023B3-8645-4221-83F5-F58C4FB47607}"/>
          </ac:spMkLst>
        </pc:spChg>
        <pc:spChg chg="add mod">
          <ac:chgData name="Matthis Brinkhaus" userId="3ab89981-2d3d-4274-bece-6b44b29a32ac" providerId="ADAL" clId="{0748EF89-31EB-4FC3-AFFC-1B776A98B77F}" dt="2024-12-03T14:42:23.331" v="4801" actId="14100"/>
          <ac:spMkLst>
            <pc:docMk/>
            <pc:sldMk cId="3101235094" sldId="821"/>
            <ac:spMk id="11" creationId="{A3B8E013-6D0F-EE0A-259E-8403947471C0}"/>
          </ac:spMkLst>
        </pc:spChg>
        <pc:spChg chg="add mod">
          <ac:chgData name="Matthis Brinkhaus" userId="3ab89981-2d3d-4274-bece-6b44b29a32ac" providerId="ADAL" clId="{0748EF89-31EB-4FC3-AFFC-1B776A98B77F}" dt="2024-12-03T14:42:26.547" v="4802" actId="14100"/>
          <ac:spMkLst>
            <pc:docMk/>
            <pc:sldMk cId="3101235094" sldId="821"/>
            <ac:spMk id="12" creationId="{D59A47C9-ED13-526B-EEB9-3BB8C36544C7}"/>
          </ac:spMkLst>
        </pc:spChg>
        <pc:picChg chg="add mod">
          <ac:chgData name="Matthis Brinkhaus" userId="3ab89981-2d3d-4274-bece-6b44b29a32ac" providerId="ADAL" clId="{0748EF89-31EB-4FC3-AFFC-1B776A98B77F}" dt="2024-12-02T13:55:07.651" v="1354" actId="1038"/>
          <ac:picMkLst>
            <pc:docMk/>
            <pc:sldMk cId="3101235094" sldId="821"/>
            <ac:picMk id="8" creationId="{018EF505-DC66-3D79-0F95-EB5298481CCF}"/>
          </ac:picMkLst>
        </pc:picChg>
        <pc:picChg chg="add mod">
          <ac:chgData name="Matthis Brinkhaus" userId="3ab89981-2d3d-4274-bece-6b44b29a32ac" providerId="ADAL" clId="{0748EF89-31EB-4FC3-AFFC-1B776A98B77F}" dt="2024-12-02T13:55:12.334" v="1365" actId="1038"/>
          <ac:picMkLst>
            <pc:docMk/>
            <pc:sldMk cId="3101235094" sldId="821"/>
            <ac:picMk id="10" creationId="{D0A32A38-D82B-8117-2F67-F26BC957669B}"/>
          </ac:picMkLst>
        </pc:picChg>
      </pc:sldChg>
      <pc:sldChg chg="modSp new mod">
        <pc:chgData name="Matthis Brinkhaus" userId="3ab89981-2d3d-4274-bece-6b44b29a32ac" providerId="ADAL" clId="{0748EF89-31EB-4FC3-AFFC-1B776A98B77F}" dt="2024-12-03T14:41:43.102" v="4767" actId="20577"/>
        <pc:sldMkLst>
          <pc:docMk/>
          <pc:sldMk cId="2404323593" sldId="822"/>
        </pc:sldMkLst>
        <pc:spChg chg="mod">
          <ac:chgData name="Matthis Brinkhaus" userId="3ab89981-2d3d-4274-bece-6b44b29a32ac" providerId="ADAL" clId="{0748EF89-31EB-4FC3-AFFC-1B776A98B77F}" dt="2024-12-03T14:41:33.210" v="4736" actId="14100"/>
          <ac:spMkLst>
            <pc:docMk/>
            <pc:sldMk cId="2404323593" sldId="822"/>
            <ac:spMk id="2" creationId="{E3A650AE-41DB-6780-B6D5-F68A817B7EAA}"/>
          </ac:spMkLst>
        </pc:spChg>
        <pc:spChg chg="mod">
          <ac:chgData name="Matthis Brinkhaus" userId="3ab89981-2d3d-4274-bece-6b44b29a32ac" providerId="ADAL" clId="{0748EF89-31EB-4FC3-AFFC-1B776A98B77F}" dt="2024-12-03T14:41:43.102" v="4767" actId="20577"/>
          <ac:spMkLst>
            <pc:docMk/>
            <pc:sldMk cId="2404323593" sldId="822"/>
            <ac:spMk id="3" creationId="{80934B6C-ACC1-E078-7F85-2EACC5D9FEDA}"/>
          </ac:spMkLst>
        </pc:spChg>
        <pc:spChg chg="mod">
          <ac:chgData name="Matthis Brinkhaus" userId="3ab89981-2d3d-4274-bece-6b44b29a32ac" providerId="ADAL" clId="{0748EF89-31EB-4FC3-AFFC-1B776A98B77F}" dt="2024-12-03T14:16:09.426" v="4449" actId="20577"/>
          <ac:spMkLst>
            <pc:docMk/>
            <pc:sldMk cId="2404323593" sldId="822"/>
            <ac:spMk id="4" creationId="{A0F48A84-91C9-658F-F5E5-96B77FC5E2E0}"/>
          </ac:spMkLst>
        </pc:spChg>
      </pc:sldChg>
      <pc:sldChg chg="addSp delSp modSp new mod">
        <pc:chgData name="Matthis Brinkhaus" userId="3ab89981-2d3d-4274-bece-6b44b29a32ac" providerId="ADAL" clId="{0748EF89-31EB-4FC3-AFFC-1B776A98B77F}" dt="2024-12-03T13:41:46.971" v="2979" actId="20577"/>
        <pc:sldMkLst>
          <pc:docMk/>
          <pc:sldMk cId="625481998" sldId="823"/>
        </pc:sldMkLst>
        <pc:spChg chg="mod">
          <ac:chgData name="Matthis Brinkhaus" userId="3ab89981-2d3d-4274-bece-6b44b29a32ac" providerId="ADAL" clId="{0748EF89-31EB-4FC3-AFFC-1B776A98B77F}" dt="2024-12-03T13:41:31.628" v="2969" actId="20577"/>
          <ac:spMkLst>
            <pc:docMk/>
            <pc:sldMk cId="625481998" sldId="823"/>
            <ac:spMk id="2" creationId="{8A0D3352-639E-822E-79ED-8BFE6187CBDF}"/>
          </ac:spMkLst>
        </pc:spChg>
        <pc:spChg chg="mod">
          <ac:chgData name="Matthis Brinkhaus" userId="3ab89981-2d3d-4274-bece-6b44b29a32ac" providerId="ADAL" clId="{0748EF89-31EB-4FC3-AFFC-1B776A98B77F}" dt="2024-12-03T12:35:38.418" v="2519" actId="3064"/>
          <ac:spMkLst>
            <pc:docMk/>
            <pc:sldMk cId="625481998" sldId="823"/>
            <ac:spMk id="3" creationId="{31926113-9837-132D-0632-6F6F7DF2D412}"/>
          </ac:spMkLst>
        </pc:spChg>
        <pc:spChg chg="mod">
          <ac:chgData name="Matthis Brinkhaus" userId="3ab89981-2d3d-4274-bece-6b44b29a32ac" providerId="ADAL" clId="{0748EF89-31EB-4FC3-AFFC-1B776A98B77F}" dt="2024-12-03T13:41:46.971" v="2979" actId="20577"/>
          <ac:spMkLst>
            <pc:docMk/>
            <pc:sldMk cId="625481998" sldId="823"/>
            <ac:spMk id="4" creationId="{19260046-03FA-D703-9AF6-9D87A82FDA34}"/>
          </ac:spMkLst>
        </pc:spChg>
        <pc:spChg chg="add del">
          <ac:chgData name="Matthis Brinkhaus" userId="3ab89981-2d3d-4274-bece-6b44b29a32ac" providerId="ADAL" clId="{0748EF89-31EB-4FC3-AFFC-1B776A98B77F}" dt="2024-12-03T12:37:19.496" v="2528" actId="478"/>
          <ac:spMkLst>
            <pc:docMk/>
            <pc:sldMk cId="625481998" sldId="823"/>
            <ac:spMk id="5" creationId="{F9FF4730-9F2A-0B2D-D603-58722527A6C3}"/>
          </ac:spMkLst>
        </pc:spChg>
        <pc:spChg chg="mod">
          <ac:chgData name="Matthis Brinkhaus" userId="3ab89981-2d3d-4274-bece-6b44b29a32ac" providerId="ADAL" clId="{0748EF89-31EB-4FC3-AFFC-1B776A98B77F}" dt="2024-12-03T13:41:35.299" v="2971" actId="6549"/>
          <ac:spMkLst>
            <pc:docMk/>
            <pc:sldMk cId="625481998" sldId="823"/>
            <ac:spMk id="6" creationId="{4BEBF085-1A7A-0D7D-739E-9E61855E37E3}"/>
          </ac:spMkLst>
        </pc:spChg>
        <pc:picChg chg="add del mod">
          <ac:chgData name="Matthis Brinkhaus" userId="3ab89981-2d3d-4274-bece-6b44b29a32ac" providerId="ADAL" clId="{0748EF89-31EB-4FC3-AFFC-1B776A98B77F}" dt="2024-12-03T12:37:21.323" v="2529" actId="478"/>
          <ac:picMkLst>
            <pc:docMk/>
            <pc:sldMk cId="625481998" sldId="823"/>
            <ac:picMk id="8" creationId="{99A9C95F-7D66-1560-45BF-7315F20B2C1F}"/>
          </ac:picMkLst>
        </pc:picChg>
        <pc:picChg chg="add mod modCrop">
          <ac:chgData name="Matthis Brinkhaus" userId="3ab89981-2d3d-4274-bece-6b44b29a32ac" providerId="ADAL" clId="{0748EF89-31EB-4FC3-AFFC-1B776A98B77F}" dt="2024-12-03T12:38:22.657" v="2543" actId="732"/>
          <ac:picMkLst>
            <pc:docMk/>
            <pc:sldMk cId="625481998" sldId="823"/>
            <ac:picMk id="10" creationId="{FA497964-AB07-FC50-C84D-D94C2F22F2FB}"/>
          </ac:picMkLst>
        </pc:picChg>
      </pc:sldChg>
      <pc:sldChg chg="modSp new mod chgLayout">
        <pc:chgData name="Matthis Brinkhaus" userId="3ab89981-2d3d-4274-bece-6b44b29a32ac" providerId="ADAL" clId="{0748EF89-31EB-4FC3-AFFC-1B776A98B77F}" dt="2024-12-03T14:51:44.381" v="5996" actId="700"/>
        <pc:sldMkLst>
          <pc:docMk/>
          <pc:sldMk cId="3355969030" sldId="824"/>
        </pc:sldMkLst>
        <pc:spChg chg="mod ord">
          <ac:chgData name="Matthis Brinkhaus" userId="3ab89981-2d3d-4274-bece-6b44b29a32ac" providerId="ADAL" clId="{0748EF89-31EB-4FC3-AFFC-1B776A98B77F}" dt="2024-12-03T14:51:44.381" v="5996" actId="700"/>
          <ac:spMkLst>
            <pc:docMk/>
            <pc:sldMk cId="3355969030" sldId="824"/>
            <ac:spMk id="2" creationId="{1D8D9C03-9901-054D-E4C1-EEB8159E766B}"/>
          </ac:spMkLst>
        </pc:spChg>
      </pc:sldChg>
      <pc:sldChg chg="modSp new mod chgLayout">
        <pc:chgData name="Matthis Brinkhaus" userId="3ab89981-2d3d-4274-bece-6b44b29a32ac" providerId="ADAL" clId="{0748EF89-31EB-4FC3-AFFC-1B776A98B77F}" dt="2024-12-03T14:53:33.148" v="6009" actId="700"/>
        <pc:sldMkLst>
          <pc:docMk/>
          <pc:sldMk cId="1394711308" sldId="825"/>
        </pc:sldMkLst>
        <pc:spChg chg="mod ord">
          <ac:chgData name="Matthis Brinkhaus" userId="3ab89981-2d3d-4274-bece-6b44b29a32ac" providerId="ADAL" clId="{0748EF89-31EB-4FC3-AFFC-1B776A98B77F}" dt="2024-12-03T14:53:33.148" v="6009" actId="700"/>
          <ac:spMkLst>
            <pc:docMk/>
            <pc:sldMk cId="1394711308" sldId="825"/>
            <ac:spMk id="2" creationId="{A00C7BC7-9579-55AE-885E-328E5FCB1509}"/>
          </ac:spMkLst>
        </pc:spChg>
      </pc:sldChg>
      <pc:sldChg chg="modSp add mod chgLayout">
        <pc:chgData name="Matthis Brinkhaus" userId="3ab89981-2d3d-4274-bece-6b44b29a32ac" providerId="ADAL" clId="{0748EF89-31EB-4FC3-AFFC-1B776A98B77F}" dt="2024-12-03T14:51:51.756" v="5997" actId="700"/>
        <pc:sldMkLst>
          <pc:docMk/>
          <pc:sldMk cId="3153069902" sldId="826"/>
        </pc:sldMkLst>
        <pc:spChg chg="mod ord">
          <ac:chgData name="Matthis Brinkhaus" userId="3ab89981-2d3d-4274-bece-6b44b29a32ac" providerId="ADAL" clId="{0748EF89-31EB-4FC3-AFFC-1B776A98B77F}" dt="2024-12-03T14:51:51.756" v="5997" actId="700"/>
          <ac:spMkLst>
            <pc:docMk/>
            <pc:sldMk cId="3153069902" sldId="826"/>
            <ac:spMk id="2" creationId="{A00C7BC7-9579-55AE-885E-328E5FCB1509}"/>
          </ac:spMkLst>
        </pc:spChg>
      </pc:sldChg>
      <pc:sldChg chg="addSp delSp modSp new mod modClrScheme chgLayout">
        <pc:chgData name="Matthis Brinkhaus" userId="3ab89981-2d3d-4274-bece-6b44b29a32ac" providerId="ADAL" clId="{0748EF89-31EB-4FC3-AFFC-1B776A98B77F}" dt="2024-12-03T15:36:29.289" v="6461" actId="1076"/>
        <pc:sldMkLst>
          <pc:docMk/>
          <pc:sldMk cId="2855494608" sldId="827"/>
        </pc:sldMkLst>
        <pc:spChg chg="del mod ord">
          <ac:chgData name="Matthis Brinkhaus" userId="3ab89981-2d3d-4274-bece-6b44b29a32ac" providerId="ADAL" clId="{0748EF89-31EB-4FC3-AFFC-1B776A98B77F}" dt="2024-12-03T15:32:11.641" v="6128" actId="700"/>
          <ac:spMkLst>
            <pc:docMk/>
            <pc:sldMk cId="2855494608" sldId="827"/>
            <ac:spMk id="2" creationId="{F77A8E27-77D2-AA4E-7F0C-D7A3A6393F4E}"/>
          </ac:spMkLst>
        </pc:spChg>
        <pc:spChg chg="del mod ord">
          <ac:chgData name="Matthis Brinkhaus" userId="3ab89981-2d3d-4274-bece-6b44b29a32ac" providerId="ADAL" clId="{0748EF89-31EB-4FC3-AFFC-1B776A98B77F}" dt="2024-12-03T15:32:11.641" v="6128" actId="700"/>
          <ac:spMkLst>
            <pc:docMk/>
            <pc:sldMk cId="2855494608" sldId="827"/>
            <ac:spMk id="3" creationId="{6B15A8CC-AD5A-639B-E2DD-B683EFF395B4}"/>
          </ac:spMkLst>
        </pc:spChg>
        <pc:spChg chg="del mod ord">
          <ac:chgData name="Matthis Brinkhaus" userId="3ab89981-2d3d-4274-bece-6b44b29a32ac" providerId="ADAL" clId="{0748EF89-31EB-4FC3-AFFC-1B776A98B77F}" dt="2024-12-03T15:32:11.641" v="6128" actId="700"/>
          <ac:spMkLst>
            <pc:docMk/>
            <pc:sldMk cId="2855494608" sldId="827"/>
            <ac:spMk id="4" creationId="{73EA63FE-5C29-A900-755B-B107F43FAEA5}"/>
          </ac:spMkLst>
        </pc:spChg>
        <pc:spChg chg="del">
          <ac:chgData name="Matthis Brinkhaus" userId="3ab89981-2d3d-4274-bece-6b44b29a32ac" providerId="ADAL" clId="{0748EF89-31EB-4FC3-AFFC-1B776A98B77F}" dt="2024-12-03T15:32:11.641" v="6128" actId="700"/>
          <ac:spMkLst>
            <pc:docMk/>
            <pc:sldMk cId="2855494608" sldId="827"/>
            <ac:spMk id="5" creationId="{06DC6090-1F3E-A8A2-EF18-4BF79B18F065}"/>
          </ac:spMkLst>
        </pc:spChg>
        <pc:spChg chg="del mod ord">
          <ac:chgData name="Matthis Brinkhaus" userId="3ab89981-2d3d-4274-bece-6b44b29a32ac" providerId="ADAL" clId="{0748EF89-31EB-4FC3-AFFC-1B776A98B77F}" dt="2024-12-03T15:32:11.641" v="6128" actId="700"/>
          <ac:spMkLst>
            <pc:docMk/>
            <pc:sldMk cId="2855494608" sldId="827"/>
            <ac:spMk id="6" creationId="{349BAB7E-DD46-0EEA-38F9-B90670F5D7B4}"/>
          </ac:spMkLst>
        </pc:spChg>
        <pc:spChg chg="add mod ord">
          <ac:chgData name="Matthis Brinkhaus" userId="3ab89981-2d3d-4274-bece-6b44b29a32ac" providerId="ADAL" clId="{0748EF89-31EB-4FC3-AFFC-1B776A98B77F}" dt="2024-12-03T15:32:22.075" v="6166" actId="5793"/>
          <ac:spMkLst>
            <pc:docMk/>
            <pc:sldMk cId="2855494608" sldId="827"/>
            <ac:spMk id="7" creationId="{BB56ACD4-6222-7843-DB77-DE5DA148473D}"/>
          </ac:spMkLst>
        </pc:spChg>
        <pc:spChg chg="add mod ord">
          <ac:chgData name="Matthis Brinkhaus" userId="3ab89981-2d3d-4274-bece-6b44b29a32ac" providerId="ADAL" clId="{0748EF89-31EB-4FC3-AFFC-1B776A98B77F}" dt="2024-12-03T15:32:11.641" v="6128" actId="700"/>
          <ac:spMkLst>
            <pc:docMk/>
            <pc:sldMk cId="2855494608" sldId="827"/>
            <ac:spMk id="8" creationId="{9B0D1562-ED28-6C1D-8B6C-A8A5BAE9862A}"/>
          </ac:spMkLst>
        </pc:spChg>
        <pc:spChg chg="add mod ord">
          <ac:chgData name="Matthis Brinkhaus" userId="3ab89981-2d3d-4274-bece-6b44b29a32ac" providerId="ADAL" clId="{0748EF89-31EB-4FC3-AFFC-1B776A98B77F}" dt="2024-12-03T15:36:22.500" v="6459" actId="20577"/>
          <ac:spMkLst>
            <pc:docMk/>
            <pc:sldMk cId="2855494608" sldId="827"/>
            <ac:spMk id="9" creationId="{264A62EC-7664-98BA-B6C0-E0C9B2A85443}"/>
          </ac:spMkLst>
        </pc:spChg>
        <pc:spChg chg="add del mod ord">
          <ac:chgData name="Matthis Brinkhaus" userId="3ab89981-2d3d-4274-bece-6b44b29a32ac" providerId="ADAL" clId="{0748EF89-31EB-4FC3-AFFC-1B776A98B77F}" dt="2024-12-03T15:34:13.657" v="6167"/>
          <ac:spMkLst>
            <pc:docMk/>
            <pc:sldMk cId="2855494608" sldId="827"/>
            <ac:spMk id="10" creationId="{CD94C017-1086-8EE0-D203-868DF7079A4C}"/>
          </ac:spMkLst>
        </pc:spChg>
        <pc:spChg chg="add mod">
          <ac:chgData name="Matthis Brinkhaus" userId="3ab89981-2d3d-4274-bece-6b44b29a32ac" providerId="ADAL" clId="{0748EF89-31EB-4FC3-AFFC-1B776A98B77F}" dt="2024-12-03T15:36:29.289" v="6461" actId="1076"/>
          <ac:spMkLst>
            <pc:docMk/>
            <pc:sldMk cId="2855494608" sldId="827"/>
            <ac:spMk id="12" creationId="{E2D5B5C5-6029-0063-6776-EC636EC3C51E}"/>
          </ac:spMkLst>
        </pc:spChg>
        <pc:graphicFrameChg chg="add mod">
          <ac:chgData name="Matthis Brinkhaus" userId="3ab89981-2d3d-4274-bece-6b44b29a32ac" providerId="ADAL" clId="{0748EF89-31EB-4FC3-AFFC-1B776A98B77F}" dt="2024-12-03T15:36:26.642" v="6460" actId="14100"/>
          <ac:graphicFrameMkLst>
            <pc:docMk/>
            <pc:sldMk cId="2855494608" sldId="827"/>
            <ac:graphicFrameMk id="11" creationId="{C90EC312-BBF7-CC3A-ACF9-6CCC7C6AA8CF}"/>
          </ac:graphicFrameMkLst>
        </pc:graphicFrameChg>
      </pc:sldChg>
      <pc:sldMasterChg chg="delSldLayout modSldLayout">
        <pc:chgData name="Matthis Brinkhaus" userId="3ab89981-2d3d-4274-bece-6b44b29a32ac" providerId="ADAL" clId="{0748EF89-31EB-4FC3-AFFC-1B776A98B77F}" dt="2024-12-03T14:53:17.052" v="6007" actId="1076"/>
        <pc:sldMasterMkLst>
          <pc:docMk/>
          <pc:sldMasterMk cId="4110544464" sldId="2147483839"/>
        </pc:sldMasterMkLst>
        <pc:sldLayoutChg chg="addSp delSp modSp mod">
          <pc:chgData name="Matthis Brinkhaus" userId="3ab89981-2d3d-4274-bece-6b44b29a32ac" providerId="ADAL" clId="{0748EF89-31EB-4FC3-AFFC-1B776A98B77F}" dt="2024-12-03T12:30:00.057" v="2246" actId="478"/>
          <pc:sldLayoutMkLst>
            <pc:docMk/>
            <pc:sldMasterMk cId="4110544464" sldId="2147483839"/>
            <pc:sldLayoutMk cId="638763859" sldId="2147483856"/>
          </pc:sldLayoutMkLst>
          <pc:picChg chg="add del mod">
            <ac:chgData name="Matthis Brinkhaus" userId="3ab89981-2d3d-4274-bece-6b44b29a32ac" providerId="ADAL" clId="{0748EF89-31EB-4FC3-AFFC-1B776A98B77F}" dt="2024-12-03T12:30:00.057" v="2246" actId="478"/>
            <ac:picMkLst>
              <pc:docMk/>
              <pc:sldMasterMk cId="4110544464" sldId="2147483839"/>
              <pc:sldLayoutMk cId="638763859" sldId="2147483856"/>
              <ac:picMk id="3" creationId="{4E009209-4A33-7BB2-34FD-5362A8B3784A}"/>
            </ac:picMkLst>
          </pc:picChg>
          <pc:picChg chg="del">
            <ac:chgData name="Matthis Brinkhaus" userId="3ab89981-2d3d-4274-bece-6b44b29a32ac" providerId="ADAL" clId="{0748EF89-31EB-4FC3-AFFC-1B776A98B77F}" dt="2024-12-03T12:29:03.011" v="2237" actId="478"/>
            <ac:picMkLst>
              <pc:docMk/>
              <pc:sldMasterMk cId="4110544464" sldId="2147483839"/>
              <pc:sldLayoutMk cId="638763859" sldId="2147483856"/>
              <ac:picMk id="4" creationId="{E36F6014-5250-B47A-6967-0160DAFE9CF5}"/>
            </ac:picMkLst>
          </pc:picChg>
          <pc:picChg chg="add mod">
            <ac:chgData name="Matthis Brinkhaus" userId="3ab89981-2d3d-4274-bece-6b44b29a32ac" providerId="ADAL" clId="{0748EF89-31EB-4FC3-AFFC-1B776A98B77F}" dt="2024-12-03T12:29:57.676" v="2245"/>
            <ac:picMkLst>
              <pc:docMk/>
              <pc:sldMasterMk cId="4110544464" sldId="2147483839"/>
              <pc:sldLayoutMk cId="638763859" sldId="2147483856"/>
              <ac:picMk id="6" creationId="{F44D179D-CCCB-2C43-96F7-73954701B31B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2:29:39.907" v="2244" actId="478"/>
          <pc:sldLayoutMkLst>
            <pc:docMk/>
            <pc:sldMasterMk cId="4110544464" sldId="2147483839"/>
            <pc:sldLayoutMk cId="4273907314" sldId="2147483859"/>
          </pc:sldLayoutMkLst>
          <pc:picChg chg="add del mod">
            <ac:chgData name="Matthis Brinkhaus" userId="3ab89981-2d3d-4274-bece-6b44b29a32ac" providerId="ADAL" clId="{0748EF89-31EB-4FC3-AFFC-1B776A98B77F}" dt="2024-12-03T12:29:39.907" v="2244" actId="478"/>
            <ac:picMkLst>
              <pc:docMk/>
              <pc:sldMasterMk cId="4110544464" sldId="2147483839"/>
              <pc:sldLayoutMk cId="4273907314" sldId="2147483859"/>
              <ac:picMk id="3" creationId="{6BA16EE9-5216-390D-E6B7-7C0A4A54D1D5}"/>
            </ac:picMkLst>
          </pc:picChg>
          <pc:picChg chg="add mod">
            <ac:chgData name="Matthis Brinkhaus" userId="3ab89981-2d3d-4274-bece-6b44b29a32ac" providerId="ADAL" clId="{0748EF89-31EB-4FC3-AFFC-1B776A98B77F}" dt="2024-12-03T12:29:36.706" v="2243"/>
            <ac:picMkLst>
              <pc:docMk/>
              <pc:sldMasterMk cId="4110544464" sldId="2147483839"/>
              <pc:sldLayoutMk cId="4273907314" sldId="2147483859"/>
              <ac:picMk id="4" creationId="{BA276BF4-0280-FD6A-0B35-EA44E0E0FB0E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4:53:17.052" v="6007" actId="1076"/>
          <pc:sldLayoutMkLst>
            <pc:docMk/>
            <pc:sldMasterMk cId="4110544464" sldId="2147483839"/>
            <pc:sldLayoutMk cId="3715147584" sldId="2147483862"/>
          </pc:sldLayoutMkLst>
          <pc:picChg chg="add del mod">
            <ac:chgData name="Matthis Brinkhaus" userId="3ab89981-2d3d-4274-bece-6b44b29a32ac" providerId="ADAL" clId="{0748EF89-31EB-4FC3-AFFC-1B776A98B77F}" dt="2024-12-03T12:30:15.906" v="2249" actId="478"/>
            <ac:picMkLst>
              <pc:docMk/>
              <pc:sldMasterMk cId="4110544464" sldId="2147483839"/>
              <pc:sldLayoutMk cId="3715147584" sldId="2147483862"/>
              <ac:picMk id="3" creationId="{D149084B-35B3-5C25-5CCC-EDFFE6FFF7BB}"/>
            </ac:picMkLst>
          </pc:picChg>
          <pc:picChg chg="add mod">
            <ac:chgData name="Matthis Brinkhaus" userId="3ab89981-2d3d-4274-bece-6b44b29a32ac" providerId="ADAL" clId="{0748EF89-31EB-4FC3-AFFC-1B776A98B77F}" dt="2024-12-03T14:53:17.052" v="6007" actId="1076"/>
            <ac:picMkLst>
              <pc:docMk/>
              <pc:sldMasterMk cId="4110544464" sldId="2147483839"/>
              <pc:sldLayoutMk cId="3715147584" sldId="2147483862"/>
              <ac:picMk id="4" creationId="{155CC8F9-D8F4-9667-4277-C5C830BB9EE1}"/>
            </ac:picMkLst>
          </pc:picChg>
        </pc:sldLayoutChg>
        <pc:sldLayoutChg chg="addSp modSp mod">
          <pc:chgData name="Matthis Brinkhaus" userId="3ab89981-2d3d-4274-bece-6b44b29a32ac" providerId="ADAL" clId="{0748EF89-31EB-4FC3-AFFC-1B776A98B77F}" dt="2024-12-03T14:52:39.493" v="6004" actId="1076"/>
          <pc:sldLayoutMkLst>
            <pc:docMk/>
            <pc:sldMasterMk cId="4110544464" sldId="2147483839"/>
            <pc:sldLayoutMk cId="1120895205" sldId="2147483864"/>
          </pc:sldLayoutMkLst>
          <pc:picChg chg="add mod">
            <ac:chgData name="Matthis Brinkhaus" userId="3ab89981-2d3d-4274-bece-6b44b29a32ac" providerId="ADAL" clId="{0748EF89-31EB-4FC3-AFFC-1B776A98B77F}" dt="2024-12-03T14:52:39.493" v="6004" actId="1076"/>
            <ac:picMkLst>
              <pc:docMk/>
              <pc:sldMasterMk cId="4110544464" sldId="2147483839"/>
              <pc:sldLayoutMk cId="1120895205" sldId="2147483864"/>
              <ac:picMk id="4" creationId="{08408FFC-2D95-D656-5B2D-DCD2F9328FC4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2:30:35.111" v="2252" actId="478"/>
          <pc:sldLayoutMkLst>
            <pc:docMk/>
            <pc:sldMasterMk cId="4110544464" sldId="2147483839"/>
            <pc:sldLayoutMk cId="1089503418" sldId="2147483873"/>
          </pc:sldLayoutMkLst>
          <pc:picChg chg="add del mod">
            <ac:chgData name="Matthis Brinkhaus" userId="3ab89981-2d3d-4274-bece-6b44b29a32ac" providerId="ADAL" clId="{0748EF89-31EB-4FC3-AFFC-1B776A98B77F}" dt="2024-12-03T12:30:35.111" v="2252" actId="478"/>
            <ac:picMkLst>
              <pc:docMk/>
              <pc:sldMasterMk cId="4110544464" sldId="2147483839"/>
              <pc:sldLayoutMk cId="1089503418" sldId="2147483873"/>
              <ac:picMk id="2" creationId="{CD2F2791-3651-56BE-2285-B34FEBF0D56A}"/>
            </ac:picMkLst>
          </pc:picChg>
          <pc:picChg chg="add mod">
            <ac:chgData name="Matthis Brinkhaus" userId="3ab89981-2d3d-4274-bece-6b44b29a32ac" providerId="ADAL" clId="{0748EF89-31EB-4FC3-AFFC-1B776A98B77F}" dt="2024-12-03T12:30:31.927" v="2251" actId="1076"/>
            <ac:picMkLst>
              <pc:docMk/>
              <pc:sldMasterMk cId="4110544464" sldId="2147483839"/>
              <pc:sldLayoutMk cId="1089503418" sldId="2147483873"/>
              <ac:picMk id="6" creationId="{6C9A986A-E1F8-9817-3B7A-D4A11BA4304A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2:30:45.673" v="2254"/>
          <pc:sldLayoutMkLst>
            <pc:docMk/>
            <pc:sldMasterMk cId="4110544464" sldId="2147483839"/>
            <pc:sldLayoutMk cId="2084299462" sldId="2147483876"/>
          </pc:sldLayoutMkLst>
          <pc:picChg chg="add del mod">
            <ac:chgData name="Matthis Brinkhaus" userId="3ab89981-2d3d-4274-bece-6b44b29a32ac" providerId="ADAL" clId="{0748EF89-31EB-4FC3-AFFC-1B776A98B77F}" dt="2024-12-03T12:30:44.648" v="2253" actId="478"/>
            <ac:picMkLst>
              <pc:docMk/>
              <pc:sldMasterMk cId="4110544464" sldId="2147483839"/>
              <pc:sldLayoutMk cId="2084299462" sldId="2147483876"/>
              <ac:picMk id="2" creationId="{1FD7B35F-6555-682D-4244-E3FDC6E1E8E6}"/>
            </ac:picMkLst>
          </pc:picChg>
          <pc:picChg chg="add mod">
            <ac:chgData name="Matthis Brinkhaus" userId="3ab89981-2d3d-4274-bece-6b44b29a32ac" providerId="ADAL" clId="{0748EF89-31EB-4FC3-AFFC-1B776A98B77F}" dt="2024-12-03T12:30:45.673" v="2254"/>
            <ac:picMkLst>
              <pc:docMk/>
              <pc:sldMasterMk cId="4110544464" sldId="2147483839"/>
              <pc:sldLayoutMk cId="2084299462" sldId="2147483876"/>
              <ac:picMk id="3" creationId="{D5E6433D-4311-CDB7-193D-6837C8CAB679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2:30:52.562" v="2256"/>
          <pc:sldLayoutMkLst>
            <pc:docMk/>
            <pc:sldMasterMk cId="4110544464" sldId="2147483839"/>
            <pc:sldLayoutMk cId="1232907053" sldId="2147483879"/>
          </pc:sldLayoutMkLst>
          <pc:picChg chg="add del mod">
            <ac:chgData name="Matthis Brinkhaus" userId="3ab89981-2d3d-4274-bece-6b44b29a32ac" providerId="ADAL" clId="{0748EF89-31EB-4FC3-AFFC-1B776A98B77F}" dt="2024-12-03T12:30:51.666" v="2255" actId="478"/>
            <ac:picMkLst>
              <pc:docMk/>
              <pc:sldMasterMk cId="4110544464" sldId="2147483839"/>
              <pc:sldLayoutMk cId="1232907053" sldId="2147483879"/>
              <ac:picMk id="5" creationId="{8944D92B-372C-EB89-18CF-0D4CAF0CA06C}"/>
            </ac:picMkLst>
          </pc:picChg>
          <pc:picChg chg="add mod">
            <ac:chgData name="Matthis Brinkhaus" userId="3ab89981-2d3d-4274-bece-6b44b29a32ac" providerId="ADAL" clId="{0748EF89-31EB-4FC3-AFFC-1B776A98B77F}" dt="2024-12-03T12:30:52.562" v="2256"/>
            <ac:picMkLst>
              <pc:docMk/>
              <pc:sldMasterMk cId="4110544464" sldId="2147483839"/>
              <pc:sldLayoutMk cId="1232907053" sldId="2147483879"/>
              <ac:picMk id="6" creationId="{C829132E-9098-D41C-204B-163E99F4529D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2:30:57.650" v="2258"/>
          <pc:sldLayoutMkLst>
            <pc:docMk/>
            <pc:sldMasterMk cId="4110544464" sldId="2147483839"/>
            <pc:sldLayoutMk cId="451713183" sldId="2147483882"/>
          </pc:sldLayoutMkLst>
          <pc:picChg chg="add del mod">
            <ac:chgData name="Matthis Brinkhaus" userId="3ab89981-2d3d-4274-bece-6b44b29a32ac" providerId="ADAL" clId="{0748EF89-31EB-4FC3-AFFC-1B776A98B77F}" dt="2024-12-03T12:30:56.800" v="2257" actId="478"/>
            <ac:picMkLst>
              <pc:docMk/>
              <pc:sldMasterMk cId="4110544464" sldId="2147483839"/>
              <pc:sldLayoutMk cId="451713183" sldId="2147483882"/>
              <ac:picMk id="5" creationId="{1F6BD8FC-D8F4-6AFE-9F30-EE5F87038658}"/>
            </ac:picMkLst>
          </pc:picChg>
          <pc:picChg chg="add mod">
            <ac:chgData name="Matthis Brinkhaus" userId="3ab89981-2d3d-4274-bece-6b44b29a32ac" providerId="ADAL" clId="{0748EF89-31EB-4FC3-AFFC-1B776A98B77F}" dt="2024-12-03T12:30:57.650" v="2258"/>
            <ac:picMkLst>
              <pc:docMk/>
              <pc:sldMasterMk cId="4110544464" sldId="2147483839"/>
              <pc:sldLayoutMk cId="451713183" sldId="2147483882"/>
              <ac:picMk id="6" creationId="{AEB3FA9A-8C2F-FE32-9C08-2BCA2BAF0A91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2:31:01.215" v="2259" actId="478"/>
          <pc:sldLayoutMkLst>
            <pc:docMk/>
            <pc:sldMasterMk cId="4110544464" sldId="2147483839"/>
            <pc:sldLayoutMk cId="3945920292" sldId="2147483885"/>
          </pc:sldLayoutMkLst>
          <pc:picChg chg="add del mod">
            <ac:chgData name="Matthis Brinkhaus" userId="3ab89981-2d3d-4274-bece-6b44b29a32ac" providerId="ADAL" clId="{0748EF89-31EB-4FC3-AFFC-1B776A98B77F}" dt="2024-12-03T12:31:01.215" v="2259" actId="478"/>
            <ac:picMkLst>
              <pc:docMk/>
              <pc:sldMasterMk cId="4110544464" sldId="2147483839"/>
              <pc:sldLayoutMk cId="3945920292" sldId="2147483885"/>
              <ac:picMk id="2" creationId="{A9C5345A-AE85-4A40-E9AC-40E70768FE6D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2:31:03.818" v="2260" actId="478"/>
          <pc:sldLayoutMkLst>
            <pc:docMk/>
            <pc:sldMasterMk cId="4110544464" sldId="2147483839"/>
            <pc:sldLayoutMk cId="3690049216" sldId="2147483888"/>
          </pc:sldLayoutMkLst>
          <pc:picChg chg="add del mod">
            <ac:chgData name="Matthis Brinkhaus" userId="3ab89981-2d3d-4274-bece-6b44b29a32ac" providerId="ADAL" clId="{0748EF89-31EB-4FC3-AFFC-1B776A98B77F}" dt="2024-12-03T12:31:03.818" v="2260" actId="478"/>
            <ac:picMkLst>
              <pc:docMk/>
              <pc:sldMasterMk cId="4110544464" sldId="2147483839"/>
              <pc:sldLayoutMk cId="3690049216" sldId="2147483888"/>
              <ac:picMk id="3" creationId="{A6D9D446-DB5D-EE45-CB21-0E193690B023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2:31:06.456" v="2261" actId="478"/>
          <pc:sldLayoutMkLst>
            <pc:docMk/>
            <pc:sldMasterMk cId="4110544464" sldId="2147483839"/>
            <pc:sldLayoutMk cId="1728006453" sldId="2147483891"/>
          </pc:sldLayoutMkLst>
          <pc:picChg chg="add del mod">
            <ac:chgData name="Matthis Brinkhaus" userId="3ab89981-2d3d-4274-bece-6b44b29a32ac" providerId="ADAL" clId="{0748EF89-31EB-4FC3-AFFC-1B776A98B77F}" dt="2024-12-03T12:31:06.456" v="2261" actId="478"/>
            <ac:picMkLst>
              <pc:docMk/>
              <pc:sldMasterMk cId="4110544464" sldId="2147483839"/>
              <pc:sldLayoutMk cId="1728006453" sldId="2147483891"/>
              <ac:picMk id="3" creationId="{E325D7CB-6BCD-EC98-A5E7-2FCF416254DF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2:31:08.975" v="2262" actId="478"/>
          <pc:sldLayoutMkLst>
            <pc:docMk/>
            <pc:sldMasterMk cId="4110544464" sldId="2147483839"/>
            <pc:sldLayoutMk cId="1085080511" sldId="2147483894"/>
          </pc:sldLayoutMkLst>
          <pc:picChg chg="add del mod">
            <ac:chgData name="Matthis Brinkhaus" userId="3ab89981-2d3d-4274-bece-6b44b29a32ac" providerId="ADAL" clId="{0748EF89-31EB-4FC3-AFFC-1B776A98B77F}" dt="2024-12-03T12:31:08.975" v="2262" actId="478"/>
            <ac:picMkLst>
              <pc:docMk/>
              <pc:sldMasterMk cId="4110544464" sldId="2147483839"/>
              <pc:sldLayoutMk cId="1085080511" sldId="2147483894"/>
              <ac:picMk id="2" creationId="{E004EFFF-AFA3-2C67-5F21-70E47E4F8E65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2:31:11.087" v="2263" actId="478"/>
          <pc:sldLayoutMkLst>
            <pc:docMk/>
            <pc:sldMasterMk cId="4110544464" sldId="2147483839"/>
            <pc:sldLayoutMk cId="3127398571" sldId="2147483897"/>
          </pc:sldLayoutMkLst>
          <pc:picChg chg="add del mod">
            <ac:chgData name="Matthis Brinkhaus" userId="3ab89981-2d3d-4274-bece-6b44b29a32ac" providerId="ADAL" clId="{0748EF89-31EB-4FC3-AFFC-1B776A98B77F}" dt="2024-12-03T12:31:11.087" v="2263" actId="478"/>
            <ac:picMkLst>
              <pc:docMk/>
              <pc:sldMasterMk cId="4110544464" sldId="2147483839"/>
              <pc:sldLayoutMk cId="3127398571" sldId="2147483897"/>
              <ac:picMk id="3" creationId="{B83F2967-B99F-2E92-1C79-F4E81E945CA3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2:31:13.324" v="2264" actId="478"/>
          <pc:sldLayoutMkLst>
            <pc:docMk/>
            <pc:sldMasterMk cId="4110544464" sldId="2147483839"/>
            <pc:sldLayoutMk cId="2917290473" sldId="2147483900"/>
          </pc:sldLayoutMkLst>
          <pc:picChg chg="add del mod">
            <ac:chgData name="Matthis Brinkhaus" userId="3ab89981-2d3d-4274-bece-6b44b29a32ac" providerId="ADAL" clId="{0748EF89-31EB-4FC3-AFFC-1B776A98B77F}" dt="2024-12-03T12:31:13.324" v="2264" actId="478"/>
            <ac:picMkLst>
              <pc:docMk/>
              <pc:sldMasterMk cId="4110544464" sldId="2147483839"/>
              <pc:sldLayoutMk cId="2917290473" sldId="2147483900"/>
              <ac:picMk id="10" creationId="{89D0970A-AEBE-3A26-93D2-5E4105CEF9CD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2:31:16.680" v="2266"/>
          <pc:sldLayoutMkLst>
            <pc:docMk/>
            <pc:sldMasterMk cId="4110544464" sldId="2147483839"/>
            <pc:sldLayoutMk cId="5484824" sldId="2147483903"/>
          </pc:sldLayoutMkLst>
          <pc:picChg chg="add del mod">
            <ac:chgData name="Matthis Brinkhaus" userId="3ab89981-2d3d-4274-bece-6b44b29a32ac" providerId="ADAL" clId="{0748EF89-31EB-4FC3-AFFC-1B776A98B77F}" dt="2024-12-03T12:31:15.687" v="2265" actId="478"/>
            <ac:picMkLst>
              <pc:docMk/>
              <pc:sldMasterMk cId="4110544464" sldId="2147483839"/>
              <pc:sldLayoutMk cId="5484824" sldId="2147483903"/>
              <ac:picMk id="3" creationId="{427ECCD3-38F0-626F-3F72-37DE3098E234}"/>
            </ac:picMkLst>
          </pc:picChg>
          <pc:picChg chg="add mod">
            <ac:chgData name="Matthis Brinkhaus" userId="3ab89981-2d3d-4274-bece-6b44b29a32ac" providerId="ADAL" clId="{0748EF89-31EB-4FC3-AFFC-1B776A98B77F}" dt="2024-12-03T12:31:16.680" v="2266"/>
            <ac:picMkLst>
              <pc:docMk/>
              <pc:sldMasterMk cId="4110544464" sldId="2147483839"/>
              <pc:sldLayoutMk cId="5484824" sldId="2147483903"/>
              <ac:picMk id="4" creationId="{BA2D6C1C-9B71-5239-BD56-E2C2AE35DF35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2:31:22.205" v="2268"/>
          <pc:sldLayoutMkLst>
            <pc:docMk/>
            <pc:sldMasterMk cId="4110544464" sldId="2147483839"/>
            <pc:sldLayoutMk cId="485141181" sldId="2147483906"/>
          </pc:sldLayoutMkLst>
          <pc:picChg chg="add del mod">
            <ac:chgData name="Matthis Brinkhaus" userId="3ab89981-2d3d-4274-bece-6b44b29a32ac" providerId="ADAL" clId="{0748EF89-31EB-4FC3-AFFC-1B776A98B77F}" dt="2024-12-03T12:31:21.193" v="2267" actId="478"/>
            <ac:picMkLst>
              <pc:docMk/>
              <pc:sldMasterMk cId="4110544464" sldId="2147483839"/>
              <pc:sldLayoutMk cId="485141181" sldId="2147483906"/>
              <ac:picMk id="2" creationId="{D081D2CF-3BF5-8C0B-6F3C-8C05EF679ECA}"/>
            </ac:picMkLst>
          </pc:picChg>
          <pc:picChg chg="add mod">
            <ac:chgData name="Matthis Brinkhaus" userId="3ab89981-2d3d-4274-bece-6b44b29a32ac" providerId="ADAL" clId="{0748EF89-31EB-4FC3-AFFC-1B776A98B77F}" dt="2024-12-03T12:31:22.205" v="2268"/>
            <ac:picMkLst>
              <pc:docMk/>
              <pc:sldMasterMk cId="4110544464" sldId="2147483839"/>
              <pc:sldLayoutMk cId="485141181" sldId="2147483906"/>
              <ac:picMk id="3" creationId="{60AEF784-CFC9-1AF3-BC41-A2B12532632E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2:31:26.679" v="2270"/>
          <pc:sldLayoutMkLst>
            <pc:docMk/>
            <pc:sldMasterMk cId="4110544464" sldId="2147483839"/>
            <pc:sldLayoutMk cId="389385616" sldId="2147483909"/>
          </pc:sldLayoutMkLst>
          <pc:picChg chg="add del mod">
            <ac:chgData name="Matthis Brinkhaus" userId="3ab89981-2d3d-4274-bece-6b44b29a32ac" providerId="ADAL" clId="{0748EF89-31EB-4FC3-AFFC-1B776A98B77F}" dt="2024-12-03T12:31:25.833" v="2269" actId="478"/>
            <ac:picMkLst>
              <pc:docMk/>
              <pc:sldMasterMk cId="4110544464" sldId="2147483839"/>
              <pc:sldLayoutMk cId="389385616" sldId="2147483909"/>
              <ac:picMk id="3" creationId="{C3D64A57-7278-E298-0363-9245AED97E5A}"/>
            </ac:picMkLst>
          </pc:picChg>
          <pc:picChg chg="add mod">
            <ac:chgData name="Matthis Brinkhaus" userId="3ab89981-2d3d-4274-bece-6b44b29a32ac" providerId="ADAL" clId="{0748EF89-31EB-4FC3-AFFC-1B776A98B77F}" dt="2024-12-03T12:31:26.679" v="2270"/>
            <ac:picMkLst>
              <pc:docMk/>
              <pc:sldMasterMk cId="4110544464" sldId="2147483839"/>
              <pc:sldLayoutMk cId="389385616" sldId="2147483909"/>
              <ac:picMk id="4" creationId="{077C92EC-2AEF-6A59-2656-870F3FFD9F58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2:31:31.759" v="2272"/>
          <pc:sldLayoutMkLst>
            <pc:docMk/>
            <pc:sldMasterMk cId="4110544464" sldId="2147483839"/>
            <pc:sldLayoutMk cId="2261040105" sldId="2147483912"/>
          </pc:sldLayoutMkLst>
          <pc:picChg chg="add del mod">
            <ac:chgData name="Matthis Brinkhaus" userId="3ab89981-2d3d-4274-bece-6b44b29a32ac" providerId="ADAL" clId="{0748EF89-31EB-4FC3-AFFC-1B776A98B77F}" dt="2024-12-03T12:31:30.844" v="2271" actId="478"/>
            <ac:picMkLst>
              <pc:docMk/>
              <pc:sldMasterMk cId="4110544464" sldId="2147483839"/>
              <pc:sldLayoutMk cId="2261040105" sldId="2147483912"/>
              <ac:picMk id="6" creationId="{68903350-168A-ADF0-994B-B02D09E3AD8C}"/>
            </ac:picMkLst>
          </pc:picChg>
          <pc:picChg chg="add mod">
            <ac:chgData name="Matthis Brinkhaus" userId="3ab89981-2d3d-4274-bece-6b44b29a32ac" providerId="ADAL" clId="{0748EF89-31EB-4FC3-AFFC-1B776A98B77F}" dt="2024-12-03T12:31:31.759" v="2272"/>
            <ac:picMkLst>
              <pc:docMk/>
              <pc:sldMasterMk cId="4110544464" sldId="2147483839"/>
              <pc:sldLayoutMk cId="2261040105" sldId="2147483912"/>
              <ac:picMk id="7" creationId="{705FF44D-8C64-B255-9085-86AD6CFED475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2:31:36.403" v="2274"/>
          <pc:sldLayoutMkLst>
            <pc:docMk/>
            <pc:sldMasterMk cId="4110544464" sldId="2147483839"/>
            <pc:sldLayoutMk cId="3043488682" sldId="2147483915"/>
          </pc:sldLayoutMkLst>
          <pc:picChg chg="add del mod">
            <ac:chgData name="Matthis Brinkhaus" userId="3ab89981-2d3d-4274-bece-6b44b29a32ac" providerId="ADAL" clId="{0748EF89-31EB-4FC3-AFFC-1B776A98B77F}" dt="2024-12-03T12:31:35.528" v="2273" actId="478"/>
            <ac:picMkLst>
              <pc:docMk/>
              <pc:sldMasterMk cId="4110544464" sldId="2147483839"/>
              <pc:sldLayoutMk cId="3043488682" sldId="2147483915"/>
              <ac:picMk id="7" creationId="{FD3F41C0-6FBB-E3FD-3A88-CF7302F36AC6}"/>
            </ac:picMkLst>
          </pc:picChg>
          <pc:picChg chg="add mod">
            <ac:chgData name="Matthis Brinkhaus" userId="3ab89981-2d3d-4274-bece-6b44b29a32ac" providerId="ADAL" clId="{0748EF89-31EB-4FC3-AFFC-1B776A98B77F}" dt="2024-12-03T12:31:36.403" v="2274"/>
            <ac:picMkLst>
              <pc:docMk/>
              <pc:sldMasterMk cId="4110544464" sldId="2147483839"/>
              <pc:sldLayoutMk cId="3043488682" sldId="2147483915"/>
              <ac:picMk id="12" creationId="{FC94EC95-C17E-317D-68BA-01A6391D5FEF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2:31:40.696" v="2276"/>
          <pc:sldLayoutMkLst>
            <pc:docMk/>
            <pc:sldMasterMk cId="4110544464" sldId="2147483839"/>
            <pc:sldLayoutMk cId="1067330459" sldId="2147483918"/>
          </pc:sldLayoutMkLst>
          <pc:picChg chg="add del mod">
            <ac:chgData name="Matthis Brinkhaus" userId="3ab89981-2d3d-4274-bece-6b44b29a32ac" providerId="ADAL" clId="{0748EF89-31EB-4FC3-AFFC-1B776A98B77F}" dt="2024-12-03T12:31:39.904" v="2275" actId="478"/>
            <ac:picMkLst>
              <pc:docMk/>
              <pc:sldMasterMk cId="4110544464" sldId="2147483839"/>
              <pc:sldLayoutMk cId="1067330459" sldId="2147483918"/>
              <ac:picMk id="2" creationId="{77A794D6-AF38-F3F6-F8E4-D1AE8F2A6D68}"/>
            </ac:picMkLst>
          </pc:picChg>
          <pc:picChg chg="add mod">
            <ac:chgData name="Matthis Brinkhaus" userId="3ab89981-2d3d-4274-bece-6b44b29a32ac" providerId="ADAL" clId="{0748EF89-31EB-4FC3-AFFC-1B776A98B77F}" dt="2024-12-03T12:31:40.696" v="2276"/>
            <ac:picMkLst>
              <pc:docMk/>
              <pc:sldMasterMk cId="4110544464" sldId="2147483839"/>
              <pc:sldLayoutMk cId="1067330459" sldId="2147483918"/>
              <ac:picMk id="3" creationId="{046143DE-A1A2-6A20-E805-65147512E305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2:31:44.150" v="2277" actId="478"/>
          <pc:sldLayoutMkLst>
            <pc:docMk/>
            <pc:sldMasterMk cId="4110544464" sldId="2147483839"/>
            <pc:sldLayoutMk cId="3161552169" sldId="2147483921"/>
          </pc:sldLayoutMkLst>
          <pc:picChg chg="add del mod">
            <ac:chgData name="Matthis Brinkhaus" userId="3ab89981-2d3d-4274-bece-6b44b29a32ac" providerId="ADAL" clId="{0748EF89-31EB-4FC3-AFFC-1B776A98B77F}" dt="2024-12-03T12:31:44.150" v="2277" actId="478"/>
            <ac:picMkLst>
              <pc:docMk/>
              <pc:sldMasterMk cId="4110544464" sldId="2147483839"/>
              <pc:sldLayoutMk cId="3161552169" sldId="2147483921"/>
              <ac:picMk id="2" creationId="{6CB27E7D-1A8C-3A8B-F55B-F1DE3A01CDF9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2:31:46.355" v="2278" actId="478"/>
          <pc:sldLayoutMkLst>
            <pc:docMk/>
            <pc:sldMasterMk cId="4110544464" sldId="2147483839"/>
            <pc:sldLayoutMk cId="857731225" sldId="2147483924"/>
          </pc:sldLayoutMkLst>
          <pc:picChg chg="add del mod">
            <ac:chgData name="Matthis Brinkhaus" userId="3ab89981-2d3d-4274-bece-6b44b29a32ac" providerId="ADAL" clId="{0748EF89-31EB-4FC3-AFFC-1B776A98B77F}" dt="2024-12-03T12:31:46.355" v="2278" actId="478"/>
            <ac:picMkLst>
              <pc:docMk/>
              <pc:sldMasterMk cId="4110544464" sldId="2147483839"/>
              <pc:sldLayoutMk cId="857731225" sldId="2147483924"/>
              <ac:picMk id="2" creationId="{7D82F368-2026-35A1-8B94-7E6E1A2F0C31}"/>
            </ac:picMkLst>
          </pc:picChg>
        </pc:sldLayoutChg>
        <pc:sldLayoutChg chg="addSp delSp modSp mod">
          <pc:chgData name="Matthis Brinkhaus" userId="3ab89981-2d3d-4274-bece-6b44b29a32ac" providerId="ADAL" clId="{0748EF89-31EB-4FC3-AFFC-1B776A98B77F}" dt="2024-12-03T12:30:05.044" v="2247" actId="478"/>
          <pc:sldLayoutMkLst>
            <pc:docMk/>
            <pc:sldMasterMk cId="4110544464" sldId="2147483839"/>
            <pc:sldLayoutMk cId="2692418279" sldId="2147484076"/>
          </pc:sldLayoutMkLst>
          <pc:picChg chg="add mod">
            <ac:chgData name="Matthis Brinkhaus" userId="3ab89981-2d3d-4274-bece-6b44b29a32ac" providerId="ADAL" clId="{0748EF89-31EB-4FC3-AFFC-1B776A98B77F}" dt="2024-12-03T12:29:16.558" v="2240"/>
            <ac:picMkLst>
              <pc:docMk/>
              <pc:sldMasterMk cId="4110544464" sldId="2147483839"/>
              <pc:sldLayoutMk cId="2692418279" sldId="2147484076"/>
              <ac:picMk id="2" creationId="{D2B02F40-8C05-6106-907C-7FFD15D1495C}"/>
            </ac:picMkLst>
          </pc:picChg>
          <pc:picChg chg="add del mod">
            <ac:chgData name="Matthis Brinkhaus" userId="3ab89981-2d3d-4274-bece-6b44b29a32ac" providerId="ADAL" clId="{0748EF89-31EB-4FC3-AFFC-1B776A98B77F}" dt="2024-12-03T12:30:05.044" v="2247" actId="478"/>
            <ac:picMkLst>
              <pc:docMk/>
              <pc:sldMasterMk cId="4110544464" sldId="2147483839"/>
              <pc:sldLayoutMk cId="2692418279" sldId="2147484076"/>
              <ac:picMk id="3" creationId="{3D6E4DF0-0AB7-1C28-4816-8911ADD3342E}"/>
            </ac:picMkLst>
          </pc:picChg>
          <pc:picChg chg="add del">
            <ac:chgData name="Matthis Brinkhaus" userId="3ab89981-2d3d-4274-bece-6b44b29a32ac" providerId="ADAL" clId="{0748EF89-31EB-4FC3-AFFC-1B776A98B77F}" dt="2024-12-03T12:29:26.112" v="2241" actId="478"/>
            <ac:picMkLst>
              <pc:docMk/>
              <pc:sldMasterMk cId="4110544464" sldId="2147483839"/>
              <pc:sldLayoutMk cId="2692418279" sldId="2147484076"/>
              <ac:picMk id="4" creationId="{6F52F738-615D-F6DA-4E53-56EB40570947}"/>
            </ac:picMkLst>
          </pc:picChg>
        </pc:sldLayoutChg>
        <pc:sldLayoutChg chg="del">
          <pc:chgData name="Matthis Brinkhaus" userId="3ab89981-2d3d-4274-bece-6b44b29a32ac" providerId="ADAL" clId="{0748EF89-31EB-4FC3-AFFC-1B776A98B77F}" dt="2024-12-03T14:38:43.883" v="4659" actId="47"/>
          <pc:sldLayoutMkLst>
            <pc:docMk/>
            <pc:sldMasterMk cId="4110544464" sldId="2147483839"/>
            <pc:sldLayoutMk cId="127874620" sldId="2147484086"/>
          </pc:sldLayoutMkLst>
        </pc:sldLayoutChg>
      </pc:sldMasterChg>
    </pc:docChg>
  </pc:docChgLst>
  <pc:docChgLst>
    <pc:chgData name="Matthis Brinkhaus" userId="3ab89981-2d3d-4274-bece-6b44b29a32ac" providerId="ADAL" clId="{8E32AA00-24A3-4008-9167-728CD1624200}"/>
    <pc:docChg chg="undo custSel addSld delSld modSld">
      <pc:chgData name="Matthis Brinkhaus" userId="3ab89981-2d3d-4274-bece-6b44b29a32ac" providerId="ADAL" clId="{8E32AA00-24A3-4008-9167-728CD1624200}" dt="2024-12-05T10:40:46.794" v="4069" actId="20577"/>
      <pc:docMkLst>
        <pc:docMk/>
      </pc:docMkLst>
      <pc:sldChg chg="delSp modSp add del mod setBg">
        <pc:chgData name="Matthis Brinkhaus" userId="3ab89981-2d3d-4274-bece-6b44b29a32ac" providerId="ADAL" clId="{8E32AA00-24A3-4008-9167-728CD1624200}" dt="2024-12-04T10:18:09.476" v="171" actId="47"/>
        <pc:sldMkLst>
          <pc:docMk/>
          <pc:sldMk cId="2583646007" sldId="274"/>
        </pc:sldMkLst>
        <pc:spChg chg="mod">
          <ac:chgData name="Matthis Brinkhaus" userId="3ab89981-2d3d-4274-bece-6b44b29a32ac" providerId="ADAL" clId="{8E32AA00-24A3-4008-9167-728CD1624200}" dt="2024-12-04T10:15:36.532" v="51" actId="27636"/>
          <ac:spMkLst>
            <pc:docMk/>
            <pc:sldMk cId="2583646007" sldId="274"/>
            <ac:spMk id="4" creationId="{00000000-0000-0000-0000-000000000000}"/>
          </ac:spMkLst>
        </pc:spChg>
        <pc:spChg chg="del">
          <ac:chgData name="Matthis Brinkhaus" userId="3ab89981-2d3d-4274-bece-6b44b29a32ac" providerId="ADAL" clId="{8E32AA00-24A3-4008-9167-728CD1624200}" dt="2024-12-04T10:15:36.306" v="47"/>
          <ac:spMkLst>
            <pc:docMk/>
            <pc:sldMk cId="2583646007" sldId="274"/>
            <ac:spMk id="12" creationId="{0E0B1547-2EA1-DBC2-E4CE-8808B8B9A8B6}"/>
          </ac:spMkLst>
        </pc:spChg>
      </pc:sldChg>
      <pc:sldChg chg="addSp delSp modSp mod modNotesTx">
        <pc:chgData name="Matthis Brinkhaus" userId="3ab89981-2d3d-4274-bece-6b44b29a32ac" providerId="ADAL" clId="{8E32AA00-24A3-4008-9167-728CD1624200}" dt="2024-12-04T13:45:57.119" v="3890" actId="20577"/>
        <pc:sldMkLst>
          <pc:docMk/>
          <pc:sldMk cId="2598778238" sldId="275"/>
        </pc:sldMkLst>
        <pc:spChg chg="mod">
          <ac:chgData name="Matthis Brinkhaus" userId="3ab89981-2d3d-4274-bece-6b44b29a32ac" providerId="ADAL" clId="{8E32AA00-24A3-4008-9167-728CD1624200}" dt="2024-12-04T09:57:26.404" v="45" actId="20577"/>
          <ac:spMkLst>
            <pc:docMk/>
            <pc:sldMk cId="2598778238" sldId="275"/>
            <ac:spMk id="2" creationId="{00000000-0000-0000-0000-000000000000}"/>
          </ac:spMkLst>
        </pc:spChg>
        <pc:spChg chg="mod">
          <ac:chgData name="Matthis Brinkhaus" userId="3ab89981-2d3d-4274-bece-6b44b29a32ac" providerId="ADAL" clId="{8E32AA00-24A3-4008-9167-728CD1624200}" dt="2024-12-04T10:18:04.278" v="170" actId="20577"/>
          <ac:spMkLst>
            <pc:docMk/>
            <pc:sldMk cId="2598778238" sldId="275"/>
            <ac:spMk id="5" creationId="{076CC83B-547D-3229-BAE6-4F836E67D163}"/>
          </ac:spMkLst>
        </pc:spChg>
        <pc:spChg chg="mod">
          <ac:chgData name="Matthis Brinkhaus" userId="3ab89981-2d3d-4274-bece-6b44b29a32ac" providerId="ADAL" clId="{8E32AA00-24A3-4008-9167-728CD1624200}" dt="2024-12-04T13:43:52.202" v="3880" actId="1076"/>
          <ac:spMkLst>
            <pc:docMk/>
            <pc:sldMk cId="2598778238" sldId="275"/>
            <ac:spMk id="9" creationId="{343EAEE1-68AE-72FC-C9D5-8ED56882BEC9}"/>
          </ac:spMkLst>
        </pc:spChg>
        <pc:spChg chg="mod">
          <ac:chgData name="Matthis Brinkhaus" userId="3ab89981-2d3d-4274-bece-6b44b29a32ac" providerId="ADAL" clId="{8E32AA00-24A3-4008-9167-728CD1624200}" dt="2024-12-04T10:17:12.057" v="115" actId="20577"/>
          <ac:spMkLst>
            <pc:docMk/>
            <pc:sldMk cId="2598778238" sldId="275"/>
            <ac:spMk id="10" creationId="{738CC0BC-E4C6-AC30-ED8B-B40C355875D1}"/>
          </ac:spMkLst>
        </pc:spChg>
        <pc:spChg chg="mod">
          <ac:chgData name="Matthis Brinkhaus" userId="3ab89981-2d3d-4274-bece-6b44b29a32ac" providerId="ADAL" clId="{8E32AA00-24A3-4008-9167-728CD1624200}" dt="2024-12-04T10:16:05.858" v="63" actId="20577"/>
          <ac:spMkLst>
            <pc:docMk/>
            <pc:sldMk cId="2598778238" sldId="275"/>
            <ac:spMk id="11" creationId="{DB1AAAD4-EAB4-0ED5-0676-861913BA8F65}"/>
          </ac:spMkLst>
        </pc:spChg>
        <pc:picChg chg="add mod modCrop">
          <ac:chgData name="Matthis Brinkhaus" userId="3ab89981-2d3d-4274-bece-6b44b29a32ac" providerId="ADAL" clId="{8E32AA00-24A3-4008-9167-728CD1624200}" dt="2024-12-04T13:44:15.477" v="3886" actId="1076"/>
          <ac:picMkLst>
            <pc:docMk/>
            <pc:sldMk cId="2598778238" sldId="275"/>
            <ac:picMk id="3" creationId="{3837B79E-095C-A778-F6C9-9DB31ADE17C3}"/>
          </ac:picMkLst>
        </pc:picChg>
        <pc:picChg chg="del">
          <ac:chgData name="Matthis Brinkhaus" userId="3ab89981-2d3d-4274-bece-6b44b29a32ac" providerId="ADAL" clId="{8E32AA00-24A3-4008-9167-728CD1624200}" dt="2024-12-04T13:43:42.910" v="3876" actId="478"/>
          <ac:picMkLst>
            <pc:docMk/>
            <pc:sldMk cId="2598778238" sldId="275"/>
            <ac:picMk id="26" creationId="{00000000-0000-0000-0000-000000000000}"/>
          </ac:picMkLst>
        </pc:picChg>
      </pc:sldChg>
      <pc:sldChg chg="addSp delSp modSp mod">
        <pc:chgData name="Matthis Brinkhaus" userId="3ab89981-2d3d-4274-bece-6b44b29a32ac" providerId="ADAL" clId="{8E32AA00-24A3-4008-9167-728CD1624200}" dt="2024-12-04T10:31:00.040" v="426"/>
        <pc:sldMkLst>
          <pc:docMk/>
          <pc:sldMk cId="2272959129" sldId="287"/>
        </pc:sldMkLst>
        <pc:spChg chg="mod">
          <ac:chgData name="Matthis Brinkhaus" userId="3ab89981-2d3d-4274-bece-6b44b29a32ac" providerId="ADAL" clId="{8E32AA00-24A3-4008-9167-728CD1624200}" dt="2024-12-04T10:31:00.040" v="426"/>
          <ac:spMkLst>
            <pc:docMk/>
            <pc:sldMk cId="2272959129" sldId="287"/>
            <ac:spMk id="3" creationId="{5BA820CD-413A-77E8-9A6D-0C71A426A121}"/>
          </ac:spMkLst>
        </pc:spChg>
        <pc:spChg chg="mod">
          <ac:chgData name="Matthis Brinkhaus" userId="3ab89981-2d3d-4274-bece-6b44b29a32ac" providerId="ADAL" clId="{8E32AA00-24A3-4008-9167-728CD1624200}" dt="2024-12-04T10:21:09.157" v="279" actId="20577"/>
          <ac:spMkLst>
            <pc:docMk/>
            <pc:sldMk cId="2272959129" sldId="287"/>
            <ac:spMk id="5" creationId="{00000000-0000-0000-0000-000000000000}"/>
          </ac:spMkLst>
        </pc:spChg>
        <pc:spChg chg="mod">
          <ac:chgData name="Matthis Brinkhaus" userId="3ab89981-2d3d-4274-bece-6b44b29a32ac" providerId="ADAL" clId="{8E32AA00-24A3-4008-9167-728CD1624200}" dt="2024-12-04T10:26:00.754" v="311"/>
          <ac:spMkLst>
            <pc:docMk/>
            <pc:sldMk cId="2272959129" sldId="287"/>
            <ac:spMk id="6" creationId="{DEF86631-AFB4-FE9F-8B97-5A4FDC2F98B3}"/>
          </ac:spMkLst>
        </pc:spChg>
        <pc:picChg chg="add mod">
          <ac:chgData name="Matthis Brinkhaus" userId="3ab89981-2d3d-4274-bece-6b44b29a32ac" providerId="ADAL" clId="{8E32AA00-24A3-4008-9167-728CD1624200}" dt="2024-12-04T10:19:36.218" v="217" actId="1038"/>
          <ac:picMkLst>
            <pc:docMk/>
            <pc:sldMk cId="2272959129" sldId="287"/>
            <ac:picMk id="2" creationId="{29E923E4-1CE5-9573-35A0-EE4BBDE248E5}"/>
          </ac:picMkLst>
        </pc:picChg>
        <pc:picChg chg="del">
          <ac:chgData name="Matthis Brinkhaus" userId="3ab89981-2d3d-4274-bece-6b44b29a32ac" providerId="ADAL" clId="{8E32AA00-24A3-4008-9167-728CD1624200}" dt="2024-12-04T10:19:33.241" v="208" actId="478"/>
          <ac:picMkLst>
            <pc:docMk/>
            <pc:sldMk cId="2272959129" sldId="287"/>
            <ac:picMk id="8" creationId="{00000000-0000-0000-0000-000000000000}"/>
          </ac:picMkLst>
        </pc:picChg>
      </pc:sldChg>
      <pc:sldChg chg="modSp mod modNotesTx">
        <pc:chgData name="Matthis Brinkhaus" userId="3ab89981-2d3d-4274-bece-6b44b29a32ac" providerId="ADAL" clId="{8E32AA00-24A3-4008-9167-728CD1624200}" dt="2024-12-04T13:56:01.311" v="3986"/>
        <pc:sldMkLst>
          <pc:docMk/>
          <pc:sldMk cId="9903060" sldId="545"/>
        </pc:sldMkLst>
        <pc:spChg chg="mod">
          <ac:chgData name="Matthis Brinkhaus" userId="3ab89981-2d3d-4274-bece-6b44b29a32ac" providerId="ADAL" clId="{8E32AA00-24A3-4008-9167-728CD1624200}" dt="2024-12-04T09:55:51.508" v="3" actId="6549"/>
          <ac:spMkLst>
            <pc:docMk/>
            <pc:sldMk cId="9903060" sldId="545"/>
            <ac:spMk id="4" creationId="{DB61107A-4F5B-29BB-B8F0-485D1256DA1E}"/>
          </ac:spMkLst>
        </pc:spChg>
      </pc:sldChg>
      <pc:sldChg chg="addSp delSp modSp mod delAnim modAnim">
        <pc:chgData name="Matthis Brinkhaus" userId="3ab89981-2d3d-4274-bece-6b44b29a32ac" providerId="ADAL" clId="{8E32AA00-24A3-4008-9167-728CD1624200}" dt="2024-12-04T11:05:49.013" v="1231"/>
        <pc:sldMkLst>
          <pc:docMk/>
          <pc:sldMk cId="1615001969" sldId="547"/>
        </pc:sldMkLst>
        <pc:spChg chg="add del mod">
          <ac:chgData name="Matthis Brinkhaus" userId="3ab89981-2d3d-4274-bece-6b44b29a32ac" providerId="ADAL" clId="{8E32AA00-24A3-4008-9167-728CD1624200}" dt="2024-12-04T11:05:12.291" v="1220"/>
          <ac:spMkLst>
            <pc:docMk/>
            <pc:sldMk cId="1615001969" sldId="547"/>
            <ac:spMk id="3" creationId="{27FD222E-378B-7988-0E19-074FE9A3E3D7}"/>
          </ac:spMkLst>
        </pc:spChg>
        <pc:spChg chg="add del mod">
          <ac:chgData name="Matthis Brinkhaus" userId="3ab89981-2d3d-4274-bece-6b44b29a32ac" providerId="ADAL" clId="{8E32AA00-24A3-4008-9167-728CD1624200}" dt="2024-12-04T11:05:29.853" v="1225"/>
          <ac:spMkLst>
            <pc:docMk/>
            <pc:sldMk cId="1615001969" sldId="547"/>
            <ac:spMk id="7" creationId="{0A7A5CBB-0CC9-722C-CBD8-03F72B9BA754}"/>
          </ac:spMkLst>
        </pc:spChg>
        <pc:spChg chg="mod">
          <ac:chgData name="Matthis Brinkhaus" userId="3ab89981-2d3d-4274-bece-6b44b29a32ac" providerId="ADAL" clId="{8E32AA00-24A3-4008-9167-728CD1624200}" dt="2024-12-04T11:02:58.638" v="1199" actId="20577"/>
          <ac:spMkLst>
            <pc:docMk/>
            <pc:sldMk cId="1615001969" sldId="547"/>
            <ac:spMk id="13" creationId="{44F9DB35-1708-8454-D679-848D38ED559A}"/>
          </ac:spMkLst>
        </pc:spChg>
        <pc:spChg chg="mod">
          <ac:chgData name="Matthis Brinkhaus" userId="3ab89981-2d3d-4274-bece-6b44b29a32ac" providerId="ADAL" clId="{8E32AA00-24A3-4008-9167-728CD1624200}" dt="2024-12-04T11:04:20.372" v="1218" actId="20577"/>
          <ac:spMkLst>
            <pc:docMk/>
            <pc:sldMk cId="1615001969" sldId="547"/>
            <ac:spMk id="15" creationId="{74CBD395-C0BB-B37B-782E-CAA5A72851C5}"/>
          </ac:spMkLst>
        </pc:spChg>
        <pc:picChg chg="add mod">
          <ac:chgData name="Matthis Brinkhaus" userId="3ab89981-2d3d-4274-bece-6b44b29a32ac" providerId="ADAL" clId="{8E32AA00-24A3-4008-9167-728CD1624200}" dt="2024-12-04T11:05:39.021" v="1229" actId="14100"/>
          <ac:picMkLst>
            <pc:docMk/>
            <pc:sldMk cId="1615001969" sldId="547"/>
            <ac:picMk id="5" creationId="{C8297174-B29C-1DAB-DA3C-322B8699BC90}"/>
          </ac:picMkLst>
        </pc:picChg>
        <pc:picChg chg="add mod">
          <ac:chgData name="Matthis Brinkhaus" userId="3ab89981-2d3d-4274-bece-6b44b29a32ac" providerId="ADAL" clId="{8E32AA00-24A3-4008-9167-728CD1624200}" dt="2024-12-04T11:05:36.254" v="1227" actId="27614"/>
          <ac:picMkLst>
            <pc:docMk/>
            <pc:sldMk cId="1615001969" sldId="547"/>
            <ac:picMk id="9" creationId="{8D16826F-7C41-7C0A-23EA-C69C3F0E7463}"/>
          </ac:picMkLst>
        </pc:picChg>
        <pc:picChg chg="del">
          <ac:chgData name="Matthis Brinkhaus" userId="3ab89981-2d3d-4274-bece-6b44b29a32ac" providerId="ADAL" clId="{8E32AA00-24A3-4008-9167-728CD1624200}" dt="2024-12-04T11:05:23.957" v="1224" actId="478"/>
          <ac:picMkLst>
            <pc:docMk/>
            <pc:sldMk cId="1615001969" sldId="547"/>
            <ac:picMk id="12" creationId="{C154621A-7369-257C-09C0-0A2F19A99725}"/>
          </ac:picMkLst>
        </pc:picChg>
        <pc:picChg chg="del">
          <ac:chgData name="Matthis Brinkhaus" userId="3ab89981-2d3d-4274-bece-6b44b29a32ac" providerId="ADAL" clId="{8E32AA00-24A3-4008-9167-728CD1624200}" dt="2024-12-04T11:05:10.480" v="1219" actId="478"/>
          <ac:picMkLst>
            <pc:docMk/>
            <pc:sldMk cId="1615001969" sldId="547"/>
            <ac:picMk id="18" creationId="{56F71F50-5037-4D45-248B-F96FEA91D950}"/>
          </ac:picMkLst>
        </pc:picChg>
      </pc:sldChg>
      <pc:sldChg chg="modSp mod modAnim">
        <pc:chgData name="Matthis Brinkhaus" userId="3ab89981-2d3d-4274-bece-6b44b29a32ac" providerId="ADAL" clId="{8E32AA00-24A3-4008-9167-728CD1624200}" dt="2024-12-04T11:10:07.844" v="1382"/>
        <pc:sldMkLst>
          <pc:docMk/>
          <pc:sldMk cId="682390165" sldId="548"/>
        </pc:sldMkLst>
        <pc:spChg chg="mod">
          <ac:chgData name="Matthis Brinkhaus" userId="3ab89981-2d3d-4274-bece-6b44b29a32ac" providerId="ADAL" clId="{8E32AA00-24A3-4008-9167-728CD1624200}" dt="2024-12-04T11:09:26.592" v="1380" actId="14100"/>
          <ac:spMkLst>
            <pc:docMk/>
            <pc:sldMk cId="682390165" sldId="548"/>
            <ac:spMk id="6" creationId="{89282888-8AF7-E875-24D1-B489DAB2BB81}"/>
          </ac:spMkLst>
        </pc:spChg>
        <pc:spChg chg="mod">
          <ac:chgData name="Matthis Brinkhaus" userId="3ab89981-2d3d-4274-bece-6b44b29a32ac" providerId="ADAL" clId="{8E32AA00-24A3-4008-9167-728CD1624200}" dt="2024-12-04T11:09:23.435" v="1379" actId="14100"/>
          <ac:spMkLst>
            <pc:docMk/>
            <pc:sldMk cId="682390165" sldId="548"/>
            <ac:spMk id="8" creationId="{02E8CADF-B2B4-7AB1-7CD5-500465C54E0E}"/>
          </ac:spMkLst>
        </pc:spChg>
        <pc:spChg chg="mod">
          <ac:chgData name="Matthis Brinkhaus" userId="3ab89981-2d3d-4274-bece-6b44b29a32ac" providerId="ADAL" clId="{8E32AA00-24A3-4008-9167-728CD1624200}" dt="2024-12-04T11:09:20.616" v="1378" actId="14100"/>
          <ac:spMkLst>
            <pc:docMk/>
            <pc:sldMk cId="682390165" sldId="548"/>
            <ac:spMk id="9" creationId="{32C9B305-4E98-5792-B9A8-C573583DA392}"/>
          </ac:spMkLst>
        </pc:spChg>
      </pc:sldChg>
      <pc:sldChg chg="addSp delSp modSp mod modNotesTx">
        <pc:chgData name="Matthis Brinkhaus" userId="3ab89981-2d3d-4274-bece-6b44b29a32ac" providerId="ADAL" clId="{8E32AA00-24A3-4008-9167-728CD1624200}" dt="2024-12-05T10:40:27.283" v="4024" actId="20577"/>
        <pc:sldMkLst>
          <pc:docMk/>
          <pc:sldMk cId="2985805738" sldId="592"/>
        </pc:sldMkLst>
        <pc:spChg chg="mod">
          <ac:chgData name="Matthis Brinkhaus" userId="3ab89981-2d3d-4274-bece-6b44b29a32ac" providerId="ADAL" clId="{8E32AA00-24A3-4008-9167-728CD1624200}" dt="2024-12-04T10:26:18.154" v="327" actId="20577"/>
          <ac:spMkLst>
            <pc:docMk/>
            <pc:sldMk cId="2985805738" sldId="592"/>
            <ac:spMk id="2" creationId="{00000000-0000-0000-0000-000000000000}"/>
          </ac:spMkLst>
        </pc:spChg>
        <pc:spChg chg="add mod">
          <ac:chgData name="Matthis Brinkhaus" userId="3ab89981-2d3d-4274-bece-6b44b29a32ac" providerId="ADAL" clId="{8E32AA00-24A3-4008-9167-728CD1624200}" dt="2024-12-04T10:23:35.566" v="296" actId="108"/>
          <ac:spMkLst>
            <pc:docMk/>
            <pc:sldMk cId="2985805738" sldId="592"/>
            <ac:spMk id="3" creationId="{F1332428-A704-E92E-9E63-053AAD530EF1}"/>
          </ac:spMkLst>
        </pc:spChg>
        <pc:spChg chg="mod">
          <ac:chgData name="Matthis Brinkhaus" userId="3ab89981-2d3d-4274-bece-6b44b29a32ac" providerId="ADAL" clId="{8E32AA00-24A3-4008-9167-728CD1624200}" dt="2024-12-04T10:22:24.349" v="289" actId="20577"/>
          <ac:spMkLst>
            <pc:docMk/>
            <pc:sldMk cId="2985805738" sldId="592"/>
            <ac:spMk id="4" creationId="{70DEBC0F-51C9-2E23-047A-EA67A709557E}"/>
          </ac:spMkLst>
        </pc:spChg>
        <pc:spChg chg="add mod">
          <ac:chgData name="Matthis Brinkhaus" userId="3ab89981-2d3d-4274-bece-6b44b29a32ac" providerId="ADAL" clId="{8E32AA00-24A3-4008-9167-728CD1624200}" dt="2024-12-04T10:23:35.566" v="296" actId="108"/>
          <ac:spMkLst>
            <pc:docMk/>
            <pc:sldMk cId="2985805738" sldId="592"/>
            <ac:spMk id="5" creationId="{A103F110-97AC-0B1E-D956-5E57D4B14E66}"/>
          </ac:spMkLst>
        </pc:spChg>
        <pc:spChg chg="add mod">
          <ac:chgData name="Matthis Brinkhaus" userId="3ab89981-2d3d-4274-bece-6b44b29a32ac" providerId="ADAL" clId="{8E32AA00-24A3-4008-9167-728CD1624200}" dt="2024-12-04T10:23:35.566" v="296" actId="108"/>
          <ac:spMkLst>
            <pc:docMk/>
            <pc:sldMk cId="2985805738" sldId="592"/>
            <ac:spMk id="6" creationId="{8BAAC15D-A3CB-C2EA-571D-85170D0F6E4D}"/>
          </ac:spMkLst>
        </pc:spChg>
        <pc:spChg chg="mod">
          <ac:chgData name="Matthis Brinkhaus" userId="3ab89981-2d3d-4274-bece-6b44b29a32ac" providerId="ADAL" clId="{8E32AA00-24A3-4008-9167-728CD1624200}" dt="2024-12-04T10:22:48.711" v="290"/>
          <ac:spMkLst>
            <pc:docMk/>
            <pc:sldMk cId="2985805738" sldId="592"/>
            <ac:spMk id="7" creationId="{CC4192B1-E46A-C47A-D4AB-8A441EC05CF8}"/>
          </ac:spMkLst>
        </pc:spChg>
        <pc:spChg chg="add mod">
          <ac:chgData name="Matthis Brinkhaus" userId="3ab89981-2d3d-4274-bece-6b44b29a32ac" providerId="ADAL" clId="{8E32AA00-24A3-4008-9167-728CD1624200}" dt="2024-12-04T10:23:35.566" v="296" actId="108"/>
          <ac:spMkLst>
            <pc:docMk/>
            <pc:sldMk cId="2985805738" sldId="592"/>
            <ac:spMk id="8" creationId="{23536C57-0928-8DC4-269C-48EDD0D8FF47}"/>
          </ac:spMkLst>
        </pc:spChg>
        <pc:spChg chg="add mod">
          <ac:chgData name="Matthis Brinkhaus" userId="3ab89981-2d3d-4274-bece-6b44b29a32ac" providerId="ADAL" clId="{8E32AA00-24A3-4008-9167-728CD1624200}" dt="2024-12-04T10:23:35.566" v="296" actId="108"/>
          <ac:spMkLst>
            <pc:docMk/>
            <pc:sldMk cId="2985805738" sldId="592"/>
            <ac:spMk id="9" creationId="{F8EF0B21-65AE-4AF6-9972-7E857EABAB85}"/>
          </ac:spMkLst>
        </pc:spChg>
        <pc:spChg chg="add mod">
          <ac:chgData name="Matthis Brinkhaus" userId="3ab89981-2d3d-4274-bece-6b44b29a32ac" providerId="ADAL" clId="{8E32AA00-24A3-4008-9167-728CD1624200}" dt="2024-12-04T10:23:35.566" v="296" actId="108"/>
          <ac:spMkLst>
            <pc:docMk/>
            <pc:sldMk cId="2985805738" sldId="592"/>
            <ac:spMk id="10" creationId="{263794B9-BD4A-CFEA-7315-7DB25AD405EA}"/>
          </ac:spMkLst>
        </pc:spChg>
        <pc:spChg chg="add mod">
          <ac:chgData name="Matthis Brinkhaus" userId="3ab89981-2d3d-4274-bece-6b44b29a32ac" providerId="ADAL" clId="{8E32AA00-24A3-4008-9167-728CD1624200}" dt="2024-12-04T10:23:35.566" v="296" actId="108"/>
          <ac:spMkLst>
            <pc:docMk/>
            <pc:sldMk cId="2985805738" sldId="592"/>
            <ac:spMk id="11" creationId="{160DDF35-AAC3-AC62-1841-AE7E2AC48BE9}"/>
          </ac:spMkLst>
        </pc:spChg>
        <pc:spChg chg="add mod">
          <ac:chgData name="Matthis Brinkhaus" userId="3ab89981-2d3d-4274-bece-6b44b29a32ac" providerId="ADAL" clId="{8E32AA00-24A3-4008-9167-728CD1624200}" dt="2024-12-04T10:23:35.566" v="296" actId="108"/>
          <ac:spMkLst>
            <pc:docMk/>
            <pc:sldMk cId="2985805738" sldId="592"/>
            <ac:spMk id="12" creationId="{83F6484C-F339-69BD-74CE-69AC7BEBD543}"/>
          </ac:spMkLst>
        </pc:spChg>
        <pc:spChg chg="add mod">
          <ac:chgData name="Matthis Brinkhaus" userId="3ab89981-2d3d-4274-bece-6b44b29a32ac" providerId="ADAL" clId="{8E32AA00-24A3-4008-9167-728CD1624200}" dt="2024-12-04T10:23:35.566" v="296" actId="108"/>
          <ac:spMkLst>
            <pc:docMk/>
            <pc:sldMk cId="2985805738" sldId="592"/>
            <ac:spMk id="13" creationId="{441DC85C-78C9-704E-D3FE-2DE8AB347240}"/>
          </ac:spMkLst>
        </pc:spChg>
        <pc:spChg chg="add mod">
          <ac:chgData name="Matthis Brinkhaus" userId="3ab89981-2d3d-4274-bece-6b44b29a32ac" providerId="ADAL" clId="{8E32AA00-24A3-4008-9167-728CD1624200}" dt="2024-12-04T10:23:35.566" v="296" actId="108"/>
          <ac:spMkLst>
            <pc:docMk/>
            <pc:sldMk cId="2985805738" sldId="592"/>
            <ac:spMk id="15" creationId="{89672DFB-FC0C-BE62-FCFE-0BF43140C2F5}"/>
          </ac:spMkLst>
        </pc:spChg>
        <pc:spChg chg="add mod">
          <ac:chgData name="Matthis Brinkhaus" userId="3ab89981-2d3d-4274-bece-6b44b29a32ac" providerId="ADAL" clId="{8E32AA00-24A3-4008-9167-728CD1624200}" dt="2024-12-04T10:23:35.566" v="296" actId="108"/>
          <ac:spMkLst>
            <pc:docMk/>
            <pc:sldMk cId="2985805738" sldId="592"/>
            <ac:spMk id="16" creationId="{2F504AA9-EB2B-5C9B-2343-6597A52DD35C}"/>
          </ac:spMkLst>
        </pc:spChg>
        <pc:spChg chg="add mod">
          <ac:chgData name="Matthis Brinkhaus" userId="3ab89981-2d3d-4274-bece-6b44b29a32ac" providerId="ADAL" clId="{8E32AA00-24A3-4008-9167-728CD1624200}" dt="2024-12-04T10:23:35.566" v="296" actId="108"/>
          <ac:spMkLst>
            <pc:docMk/>
            <pc:sldMk cId="2985805738" sldId="592"/>
            <ac:spMk id="17" creationId="{9085639F-57D9-5FD1-6A85-B471A052DCE3}"/>
          </ac:spMkLst>
        </pc:spChg>
        <pc:spChg chg="add mod">
          <ac:chgData name="Matthis Brinkhaus" userId="3ab89981-2d3d-4274-bece-6b44b29a32ac" providerId="ADAL" clId="{8E32AA00-24A3-4008-9167-728CD1624200}" dt="2024-12-04T10:23:35.566" v="296" actId="108"/>
          <ac:spMkLst>
            <pc:docMk/>
            <pc:sldMk cId="2985805738" sldId="592"/>
            <ac:spMk id="18" creationId="{3E1EE4D5-907A-DA90-7B46-2D8FDC2C2A48}"/>
          </ac:spMkLst>
        </pc:spChg>
        <pc:spChg chg="add mod">
          <ac:chgData name="Matthis Brinkhaus" userId="3ab89981-2d3d-4274-bece-6b44b29a32ac" providerId="ADAL" clId="{8E32AA00-24A3-4008-9167-728CD1624200}" dt="2024-12-04T10:23:35.566" v="296" actId="108"/>
          <ac:spMkLst>
            <pc:docMk/>
            <pc:sldMk cId="2985805738" sldId="592"/>
            <ac:spMk id="19" creationId="{A7AB9985-E28A-A488-F418-79206A75EA34}"/>
          </ac:spMkLst>
        </pc:spChg>
        <pc:spChg chg="add mod">
          <ac:chgData name="Matthis Brinkhaus" userId="3ab89981-2d3d-4274-bece-6b44b29a32ac" providerId="ADAL" clId="{8E32AA00-24A3-4008-9167-728CD1624200}" dt="2024-12-04T10:23:35.566" v="296" actId="108"/>
          <ac:spMkLst>
            <pc:docMk/>
            <pc:sldMk cId="2985805738" sldId="592"/>
            <ac:spMk id="20" creationId="{822E0743-C22C-A64A-C229-CBA74E23A8DD}"/>
          </ac:spMkLst>
        </pc:spChg>
        <pc:spChg chg="add mod">
          <ac:chgData name="Matthis Brinkhaus" userId="3ab89981-2d3d-4274-bece-6b44b29a32ac" providerId="ADAL" clId="{8E32AA00-24A3-4008-9167-728CD1624200}" dt="2024-12-04T10:23:35.566" v="296" actId="108"/>
          <ac:spMkLst>
            <pc:docMk/>
            <pc:sldMk cId="2985805738" sldId="592"/>
            <ac:spMk id="21" creationId="{9D79B489-8B3A-D5FB-5875-582E3978799B}"/>
          </ac:spMkLst>
        </pc:spChg>
        <pc:spChg chg="add mod">
          <ac:chgData name="Matthis Brinkhaus" userId="3ab89981-2d3d-4274-bece-6b44b29a32ac" providerId="ADAL" clId="{8E32AA00-24A3-4008-9167-728CD1624200}" dt="2024-12-04T10:24:04.731" v="301" actId="20577"/>
          <ac:spMkLst>
            <pc:docMk/>
            <pc:sldMk cId="2985805738" sldId="592"/>
            <ac:spMk id="22" creationId="{A0E5FAE8-B463-6393-71E7-024F86A1244B}"/>
          </ac:spMkLst>
        </pc:spChg>
        <pc:spChg chg="add mod">
          <ac:chgData name="Matthis Brinkhaus" userId="3ab89981-2d3d-4274-bece-6b44b29a32ac" providerId="ADAL" clId="{8E32AA00-24A3-4008-9167-728CD1624200}" dt="2024-12-04T10:24:09.603" v="308" actId="20577"/>
          <ac:spMkLst>
            <pc:docMk/>
            <pc:sldMk cId="2985805738" sldId="592"/>
            <ac:spMk id="23" creationId="{14A47E08-2F98-4B79-176D-964A53621592}"/>
          </ac:spMkLst>
        </pc:spChg>
        <pc:spChg chg="del mod">
          <ac:chgData name="Matthis Brinkhaus" userId="3ab89981-2d3d-4274-bece-6b44b29a32ac" providerId="ADAL" clId="{8E32AA00-24A3-4008-9167-728CD1624200}" dt="2024-12-04T10:23:47.621" v="298" actId="478"/>
          <ac:spMkLst>
            <pc:docMk/>
            <pc:sldMk cId="2985805738" sldId="592"/>
            <ac:spMk id="124" creationId="{00000000-0000-0000-0000-000000000000}"/>
          </ac:spMkLst>
        </pc:spChg>
        <pc:spChg chg="del">
          <ac:chgData name="Matthis Brinkhaus" userId="3ab89981-2d3d-4274-bece-6b44b29a32ac" providerId="ADAL" clId="{8E32AA00-24A3-4008-9167-728CD1624200}" dt="2024-12-04T10:23:47.621" v="298" actId="478"/>
          <ac:spMkLst>
            <pc:docMk/>
            <pc:sldMk cId="2985805738" sldId="592"/>
            <ac:spMk id="126" creationId="{00000000-0000-0000-0000-000000000000}"/>
          </ac:spMkLst>
        </pc:spChg>
        <pc:spChg chg="del">
          <ac:chgData name="Matthis Brinkhaus" userId="3ab89981-2d3d-4274-bece-6b44b29a32ac" providerId="ADAL" clId="{8E32AA00-24A3-4008-9167-728CD1624200}" dt="2024-12-04T10:23:47.621" v="298" actId="478"/>
          <ac:spMkLst>
            <pc:docMk/>
            <pc:sldMk cId="2985805738" sldId="592"/>
            <ac:spMk id="127" creationId="{00000000-0000-0000-0000-000000000000}"/>
          </ac:spMkLst>
        </pc:spChg>
        <pc:spChg chg="del">
          <ac:chgData name="Matthis Brinkhaus" userId="3ab89981-2d3d-4274-bece-6b44b29a32ac" providerId="ADAL" clId="{8E32AA00-24A3-4008-9167-728CD1624200}" dt="2024-12-04T10:23:47.621" v="298" actId="478"/>
          <ac:spMkLst>
            <pc:docMk/>
            <pc:sldMk cId="2985805738" sldId="592"/>
            <ac:spMk id="128" creationId="{00000000-0000-0000-0000-000000000000}"/>
          </ac:spMkLst>
        </pc:spChg>
        <pc:spChg chg="del">
          <ac:chgData name="Matthis Brinkhaus" userId="3ab89981-2d3d-4274-bece-6b44b29a32ac" providerId="ADAL" clId="{8E32AA00-24A3-4008-9167-728CD1624200}" dt="2024-12-04T10:23:47.621" v="298" actId="478"/>
          <ac:spMkLst>
            <pc:docMk/>
            <pc:sldMk cId="2985805738" sldId="592"/>
            <ac:spMk id="129" creationId="{00000000-0000-0000-0000-000000000000}"/>
          </ac:spMkLst>
        </pc:spChg>
        <pc:spChg chg="del">
          <ac:chgData name="Matthis Brinkhaus" userId="3ab89981-2d3d-4274-bece-6b44b29a32ac" providerId="ADAL" clId="{8E32AA00-24A3-4008-9167-728CD1624200}" dt="2024-12-04T10:23:47.621" v="298" actId="478"/>
          <ac:spMkLst>
            <pc:docMk/>
            <pc:sldMk cId="2985805738" sldId="592"/>
            <ac:spMk id="130" creationId="{00000000-0000-0000-0000-000000000000}"/>
          </ac:spMkLst>
        </pc:spChg>
        <pc:spChg chg="del">
          <ac:chgData name="Matthis Brinkhaus" userId="3ab89981-2d3d-4274-bece-6b44b29a32ac" providerId="ADAL" clId="{8E32AA00-24A3-4008-9167-728CD1624200}" dt="2024-12-04T10:23:47.621" v="298" actId="478"/>
          <ac:spMkLst>
            <pc:docMk/>
            <pc:sldMk cId="2985805738" sldId="592"/>
            <ac:spMk id="131" creationId="{00000000-0000-0000-0000-000000000000}"/>
          </ac:spMkLst>
        </pc:spChg>
        <pc:spChg chg="del">
          <ac:chgData name="Matthis Brinkhaus" userId="3ab89981-2d3d-4274-bece-6b44b29a32ac" providerId="ADAL" clId="{8E32AA00-24A3-4008-9167-728CD1624200}" dt="2024-12-04T10:23:47.621" v="298" actId="478"/>
          <ac:spMkLst>
            <pc:docMk/>
            <pc:sldMk cId="2985805738" sldId="592"/>
            <ac:spMk id="132" creationId="{00000000-0000-0000-0000-000000000000}"/>
          </ac:spMkLst>
        </pc:spChg>
        <pc:spChg chg="del">
          <ac:chgData name="Matthis Brinkhaus" userId="3ab89981-2d3d-4274-bece-6b44b29a32ac" providerId="ADAL" clId="{8E32AA00-24A3-4008-9167-728CD1624200}" dt="2024-12-04T10:23:47.621" v="298" actId="478"/>
          <ac:spMkLst>
            <pc:docMk/>
            <pc:sldMk cId="2985805738" sldId="592"/>
            <ac:spMk id="133" creationId="{00000000-0000-0000-0000-000000000000}"/>
          </ac:spMkLst>
        </pc:spChg>
        <pc:spChg chg="del">
          <ac:chgData name="Matthis Brinkhaus" userId="3ab89981-2d3d-4274-bece-6b44b29a32ac" providerId="ADAL" clId="{8E32AA00-24A3-4008-9167-728CD1624200}" dt="2024-12-04T10:23:47.621" v="298" actId="478"/>
          <ac:spMkLst>
            <pc:docMk/>
            <pc:sldMk cId="2985805738" sldId="592"/>
            <ac:spMk id="134" creationId="{00000000-0000-0000-0000-000000000000}"/>
          </ac:spMkLst>
        </pc:spChg>
        <pc:spChg chg="mod">
          <ac:chgData name="Matthis Brinkhaus" userId="3ab89981-2d3d-4274-bece-6b44b29a32ac" providerId="ADAL" clId="{8E32AA00-24A3-4008-9167-728CD1624200}" dt="2024-12-04T10:31:02.323" v="427"/>
          <ac:spMkLst>
            <pc:docMk/>
            <pc:sldMk cId="2985805738" sldId="592"/>
            <ac:spMk id="140" creationId="{00000000-0000-0000-0000-000000000000}"/>
          </ac:spMkLst>
        </pc:spChg>
        <pc:spChg chg="del">
          <ac:chgData name="Matthis Brinkhaus" userId="3ab89981-2d3d-4274-bece-6b44b29a32ac" providerId="ADAL" clId="{8E32AA00-24A3-4008-9167-728CD1624200}" dt="2024-12-04T10:23:47.621" v="298" actId="478"/>
          <ac:spMkLst>
            <pc:docMk/>
            <pc:sldMk cId="2985805738" sldId="592"/>
            <ac:spMk id="141" creationId="{00000000-0000-0000-0000-000000000000}"/>
          </ac:spMkLst>
        </pc:spChg>
        <pc:spChg chg="del">
          <ac:chgData name="Matthis Brinkhaus" userId="3ab89981-2d3d-4274-bece-6b44b29a32ac" providerId="ADAL" clId="{8E32AA00-24A3-4008-9167-728CD1624200}" dt="2024-12-04T10:23:47.621" v="298" actId="478"/>
          <ac:spMkLst>
            <pc:docMk/>
            <pc:sldMk cId="2985805738" sldId="592"/>
            <ac:spMk id="146" creationId="{00000000-0000-0000-0000-000000000000}"/>
          </ac:spMkLst>
        </pc:spChg>
        <pc:spChg chg="del">
          <ac:chgData name="Matthis Brinkhaus" userId="3ab89981-2d3d-4274-bece-6b44b29a32ac" providerId="ADAL" clId="{8E32AA00-24A3-4008-9167-728CD1624200}" dt="2024-12-04T10:23:47.621" v="298" actId="478"/>
          <ac:spMkLst>
            <pc:docMk/>
            <pc:sldMk cId="2985805738" sldId="592"/>
            <ac:spMk id="147" creationId="{00000000-0000-0000-0000-000000000000}"/>
          </ac:spMkLst>
        </pc:spChg>
        <pc:spChg chg="del">
          <ac:chgData name="Matthis Brinkhaus" userId="3ab89981-2d3d-4274-bece-6b44b29a32ac" providerId="ADAL" clId="{8E32AA00-24A3-4008-9167-728CD1624200}" dt="2024-12-04T10:23:47.621" v="298" actId="478"/>
          <ac:spMkLst>
            <pc:docMk/>
            <pc:sldMk cId="2985805738" sldId="592"/>
            <ac:spMk id="148" creationId="{00000000-0000-0000-0000-000000000000}"/>
          </ac:spMkLst>
        </pc:spChg>
        <pc:spChg chg="del">
          <ac:chgData name="Matthis Brinkhaus" userId="3ab89981-2d3d-4274-bece-6b44b29a32ac" providerId="ADAL" clId="{8E32AA00-24A3-4008-9167-728CD1624200}" dt="2024-12-04T10:23:47.621" v="298" actId="478"/>
          <ac:spMkLst>
            <pc:docMk/>
            <pc:sldMk cId="2985805738" sldId="592"/>
            <ac:spMk id="149" creationId="{00000000-0000-0000-0000-000000000000}"/>
          </ac:spMkLst>
        </pc:spChg>
        <pc:spChg chg="del">
          <ac:chgData name="Matthis Brinkhaus" userId="3ab89981-2d3d-4274-bece-6b44b29a32ac" providerId="ADAL" clId="{8E32AA00-24A3-4008-9167-728CD1624200}" dt="2024-12-04T10:23:47.621" v="298" actId="478"/>
          <ac:spMkLst>
            <pc:docMk/>
            <pc:sldMk cId="2985805738" sldId="592"/>
            <ac:spMk id="150" creationId="{00000000-0000-0000-0000-000000000000}"/>
          </ac:spMkLst>
        </pc:spChg>
        <pc:spChg chg="del">
          <ac:chgData name="Matthis Brinkhaus" userId="3ab89981-2d3d-4274-bece-6b44b29a32ac" providerId="ADAL" clId="{8E32AA00-24A3-4008-9167-728CD1624200}" dt="2024-12-04T10:23:47.621" v="298" actId="478"/>
          <ac:spMkLst>
            <pc:docMk/>
            <pc:sldMk cId="2985805738" sldId="592"/>
            <ac:spMk id="151" creationId="{00000000-0000-0000-0000-000000000000}"/>
          </ac:spMkLst>
        </pc:spChg>
        <pc:spChg chg="del">
          <ac:chgData name="Matthis Brinkhaus" userId="3ab89981-2d3d-4274-bece-6b44b29a32ac" providerId="ADAL" clId="{8E32AA00-24A3-4008-9167-728CD1624200}" dt="2024-12-04T10:23:47.621" v="298" actId="478"/>
          <ac:spMkLst>
            <pc:docMk/>
            <pc:sldMk cId="2985805738" sldId="592"/>
            <ac:spMk id="163" creationId="{00000000-0000-0000-0000-000000000000}"/>
          </ac:spMkLst>
        </pc:spChg>
        <pc:grpChg chg="add mod">
          <ac:chgData name="Matthis Brinkhaus" userId="3ab89981-2d3d-4274-bece-6b44b29a32ac" providerId="ADAL" clId="{8E32AA00-24A3-4008-9167-728CD1624200}" dt="2024-12-04T10:24:01.434" v="300" actId="1076"/>
          <ac:grpSpMkLst>
            <pc:docMk/>
            <pc:sldMk cId="2985805738" sldId="592"/>
            <ac:grpSpMk id="24" creationId="{66B5FDC9-E547-3CF9-7C06-7786BCCC1932}"/>
          </ac:grpSpMkLst>
        </pc:grpChg>
      </pc:sldChg>
      <pc:sldChg chg="modSp mod modNotesTx">
        <pc:chgData name="Matthis Brinkhaus" userId="3ab89981-2d3d-4274-bece-6b44b29a32ac" providerId="ADAL" clId="{8E32AA00-24A3-4008-9167-728CD1624200}" dt="2024-12-05T10:40:46.794" v="4069" actId="20577"/>
        <pc:sldMkLst>
          <pc:docMk/>
          <pc:sldMk cId="2698411864" sldId="598"/>
        </pc:sldMkLst>
        <pc:spChg chg="mod">
          <ac:chgData name="Matthis Brinkhaus" userId="3ab89981-2d3d-4274-bece-6b44b29a32ac" providerId="ADAL" clId="{8E32AA00-24A3-4008-9167-728CD1624200}" dt="2024-12-04T10:32:06.377" v="452" actId="20577"/>
          <ac:spMkLst>
            <pc:docMk/>
            <pc:sldMk cId="2698411864" sldId="598"/>
            <ac:spMk id="18" creationId="{01619105-0D0C-1779-1010-09C6FFFCDED1}"/>
          </ac:spMkLst>
        </pc:spChg>
        <pc:spChg chg="mod">
          <ac:chgData name="Matthis Brinkhaus" userId="3ab89981-2d3d-4274-bece-6b44b29a32ac" providerId="ADAL" clId="{8E32AA00-24A3-4008-9167-728CD1624200}" dt="2024-12-04T10:31:18.629" v="443" actId="20577"/>
          <ac:spMkLst>
            <pc:docMk/>
            <pc:sldMk cId="2698411864" sldId="598"/>
            <ac:spMk id="81" creationId="{00000000-0000-0000-0000-000000000000}"/>
          </ac:spMkLst>
        </pc:spChg>
        <pc:spChg chg="mod">
          <ac:chgData name="Matthis Brinkhaus" userId="3ab89981-2d3d-4274-bece-6b44b29a32ac" providerId="ADAL" clId="{8E32AA00-24A3-4008-9167-728CD1624200}" dt="2024-12-04T10:31:13.298" v="431"/>
          <ac:spMkLst>
            <pc:docMk/>
            <pc:sldMk cId="2698411864" sldId="598"/>
            <ac:spMk id="1078" creationId="{F02C4E2B-7D6D-6B94-6EC4-D6874AEA7C0E}"/>
          </ac:spMkLst>
        </pc:spChg>
      </pc:sldChg>
      <pc:sldChg chg="modSp mod modAnim modNotesTx">
        <pc:chgData name="Matthis Brinkhaus" userId="3ab89981-2d3d-4274-bece-6b44b29a32ac" providerId="ADAL" clId="{8E32AA00-24A3-4008-9167-728CD1624200}" dt="2024-12-04T13:47:29.711" v="3984" actId="20577"/>
        <pc:sldMkLst>
          <pc:docMk/>
          <pc:sldMk cId="2609651833" sldId="715"/>
        </pc:sldMkLst>
        <pc:spChg chg="mod">
          <ac:chgData name="Matthis Brinkhaus" userId="3ab89981-2d3d-4274-bece-6b44b29a32ac" providerId="ADAL" clId="{8E32AA00-24A3-4008-9167-728CD1624200}" dt="2024-12-04T10:30:35.080" v="424"/>
          <ac:spMkLst>
            <pc:docMk/>
            <pc:sldMk cId="2609651833" sldId="715"/>
            <ac:spMk id="2" creationId="{00000000-0000-0000-0000-000000000000}"/>
          </ac:spMkLst>
        </pc:spChg>
        <pc:spChg chg="mod">
          <ac:chgData name="Matthis Brinkhaus" userId="3ab89981-2d3d-4274-bece-6b44b29a32ac" providerId="ADAL" clId="{8E32AA00-24A3-4008-9167-728CD1624200}" dt="2024-12-04T10:54:38.705" v="1095" actId="20577"/>
          <ac:spMkLst>
            <pc:docMk/>
            <pc:sldMk cId="2609651833" sldId="715"/>
            <ac:spMk id="11" creationId="{F826C29B-9B56-27D2-15A7-1AC88A950A72}"/>
          </ac:spMkLst>
        </pc:spChg>
        <pc:spChg chg="mod">
          <ac:chgData name="Matthis Brinkhaus" userId="3ab89981-2d3d-4274-bece-6b44b29a32ac" providerId="ADAL" clId="{8E32AA00-24A3-4008-9167-728CD1624200}" dt="2024-12-04T10:31:10.419" v="430"/>
          <ac:spMkLst>
            <pc:docMk/>
            <pc:sldMk cId="2609651833" sldId="715"/>
            <ac:spMk id="14" creationId="{00000000-0000-0000-0000-000000000000}"/>
          </ac:spMkLst>
        </pc:spChg>
        <pc:spChg chg="mod">
          <ac:chgData name="Matthis Brinkhaus" userId="3ab89981-2d3d-4274-bece-6b44b29a32ac" providerId="ADAL" clId="{8E32AA00-24A3-4008-9167-728CD1624200}" dt="2024-12-04T10:52:29.026" v="1035" actId="20577"/>
          <ac:spMkLst>
            <pc:docMk/>
            <pc:sldMk cId="2609651833" sldId="715"/>
            <ac:spMk id="16" creationId="{218DD39D-B765-00F6-454D-FB2E6C5C65DC}"/>
          </ac:spMkLst>
        </pc:spChg>
        <pc:spChg chg="mod">
          <ac:chgData name="Matthis Brinkhaus" userId="3ab89981-2d3d-4274-bece-6b44b29a32ac" providerId="ADAL" clId="{8E32AA00-24A3-4008-9167-728CD1624200}" dt="2024-12-04T10:37:36.590" v="580" actId="20577"/>
          <ac:spMkLst>
            <pc:docMk/>
            <pc:sldMk cId="2609651833" sldId="715"/>
            <ac:spMk id="17" creationId="{309F92E7-51E0-5640-1F0F-A899BF91F488}"/>
          </ac:spMkLst>
        </pc:spChg>
        <pc:spChg chg="mod">
          <ac:chgData name="Matthis Brinkhaus" userId="3ab89981-2d3d-4274-bece-6b44b29a32ac" providerId="ADAL" clId="{8E32AA00-24A3-4008-9167-728CD1624200}" dt="2024-12-04T10:37:55.208" v="582" actId="20577"/>
          <ac:spMkLst>
            <pc:docMk/>
            <pc:sldMk cId="2609651833" sldId="715"/>
            <ac:spMk id="18" creationId="{1C5EB42D-3436-D462-3FA0-66339586EB68}"/>
          </ac:spMkLst>
        </pc:spChg>
      </pc:sldChg>
      <pc:sldChg chg="modSp mod modAnim">
        <pc:chgData name="Matthis Brinkhaus" userId="3ab89981-2d3d-4274-bece-6b44b29a32ac" providerId="ADAL" clId="{8E32AA00-24A3-4008-9167-728CD1624200}" dt="2024-12-04T10:52:37.012" v="1039" actId="20577"/>
        <pc:sldMkLst>
          <pc:docMk/>
          <pc:sldMk cId="1514266601" sldId="716"/>
        </pc:sldMkLst>
        <pc:spChg chg="mod">
          <ac:chgData name="Matthis Brinkhaus" userId="3ab89981-2d3d-4274-bece-6b44b29a32ac" providerId="ADAL" clId="{8E32AA00-24A3-4008-9167-728CD1624200}" dt="2024-12-04T10:30:29.263" v="423" actId="20577"/>
          <ac:spMkLst>
            <pc:docMk/>
            <pc:sldMk cId="1514266601" sldId="716"/>
            <ac:spMk id="2" creationId="{00000000-0000-0000-0000-000000000000}"/>
          </ac:spMkLst>
        </pc:spChg>
        <pc:spChg chg="mod">
          <ac:chgData name="Matthis Brinkhaus" userId="3ab89981-2d3d-4274-bece-6b44b29a32ac" providerId="ADAL" clId="{8E32AA00-24A3-4008-9167-728CD1624200}" dt="2024-12-04T10:31:07.007" v="429"/>
          <ac:spMkLst>
            <pc:docMk/>
            <pc:sldMk cId="1514266601" sldId="716"/>
            <ac:spMk id="4" creationId="{00000000-0000-0000-0000-000000000000}"/>
          </ac:spMkLst>
        </pc:spChg>
        <pc:spChg chg="mod">
          <ac:chgData name="Matthis Brinkhaus" userId="3ab89981-2d3d-4274-bece-6b44b29a32ac" providerId="ADAL" clId="{8E32AA00-24A3-4008-9167-728CD1624200}" dt="2024-12-04T10:36:23.856" v="548" actId="5793"/>
          <ac:spMkLst>
            <pc:docMk/>
            <pc:sldMk cId="1514266601" sldId="716"/>
            <ac:spMk id="5" creationId="{E79BF845-8850-C82B-8491-BE53E72AFEC5}"/>
          </ac:spMkLst>
        </pc:spChg>
        <pc:spChg chg="mod">
          <ac:chgData name="Matthis Brinkhaus" userId="3ab89981-2d3d-4274-bece-6b44b29a32ac" providerId="ADAL" clId="{8E32AA00-24A3-4008-9167-728CD1624200}" dt="2024-12-04T10:36:53.266" v="563" actId="6549"/>
          <ac:spMkLst>
            <pc:docMk/>
            <pc:sldMk cId="1514266601" sldId="716"/>
            <ac:spMk id="7" creationId="{349D900D-2FB5-29F1-8452-8691EAD79C74}"/>
          </ac:spMkLst>
        </pc:spChg>
        <pc:spChg chg="mod">
          <ac:chgData name="Matthis Brinkhaus" userId="3ab89981-2d3d-4274-bece-6b44b29a32ac" providerId="ADAL" clId="{8E32AA00-24A3-4008-9167-728CD1624200}" dt="2024-12-04T10:52:37.012" v="1039" actId="20577"/>
          <ac:spMkLst>
            <pc:docMk/>
            <pc:sldMk cId="1514266601" sldId="716"/>
            <ac:spMk id="11" creationId="{1273CC9F-787D-7BA8-DC3B-A49EA7F49F6D}"/>
          </ac:spMkLst>
        </pc:spChg>
        <pc:spChg chg="mod">
          <ac:chgData name="Matthis Brinkhaus" userId="3ab89981-2d3d-4274-bece-6b44b29a32ac" providerId="ADAL" clId="{8E32AA00-24A3-4008-9167-728CD1624200}" dt="2024-12-04T10:52:33.036" v="1037" actId="20577"/>
          <ac:spMkLst>
            <pc:docMk/>
            <pc:sldMk cId="1514266601" sldId="716"/>
            <ac:spMk id="12" creationId="{3E5D93BD-B91E-5E6B-D3B5-9FAA9728513D}"/>
          </ac:spMkLst>
        </pc:spChg>
      </pc:sldChg>
      <pc:sldChg chg="addSp delSp modSp mod">
        <pc:chgData name="Matthis Brinkhaus" userId="3ab89981-2d3d-4274-bece-6b44b29a32ac" providerId="ADAL" clId="{8E32AA00-24A3-4008-9167-728CD1624200}" dt="2024-12-04T10:45:03.330" v="757" actId="14100"/>
        <pc:sldMkLst>
          <pc:docMk/>
          <pc:sldMk cId="154420019" sldId="741"/>
        </pc:sldMkLst>
        <pc:spChg chg="mod">
          <ac:chgData name="Matthis Brinkhaus" userId="3ab89981-2d3d-4274-bece-6b44b29a32ac" providerId="ADAL" clId="{8E32AA00-24A3-4008-9167-728CD1624200}" dt="2024-12-04T10:31:04.794" v="428"/>
          <ac:spMkLst>
            <pc:docMk/>
            <pc:sldMk cId="154420019" sldId="741"/>
            <ac:spMk id="4" creationId="{7CD0AA79-A472-B1B1-23A0-B265B097BBB8}"/>
          </ac:spMkLst>
        </pc:spChg>
        <pc:spChg chg="mod">
          <ac:chgData name="Matthis Brinkhaus" userId="3ab89981-2d3d-4274-bece-6b44b29a32ac" providerId="ADAL" clId="{8E32AA00-24A3-4008-9167-728CD1624200}" dt="2024-12-04T10:26:54.151" v="339" actId="20577"/>
          <ac:spMkLst>
            <pc:docMk/>
            <pc:sldMk cId="154420019" sldId="741"/>
            <ac:spMk id="5" creationId="{00000000-0000-0000-0000-000000000000}"/>
          </ac:spMkLst>
        </pc:spChg>
        <pc:spChg chg="mod">
          <ac:chgData name="Matthis Brinkhaus" userId="3ab89981-2d3d-4274-bece-6b44b29a32ac" providerId="ADAL" clId="{8E32AA00-24A3-4008-9167-728CD1624200}" dt="2024-12-04T10:30:07.045" v="390" actId="20577"/>
          <ac:spMkLst>
            <pc:docMk/>
            <pc:sldMk cId="154420019" sldId="741"/>
            <ac:spMk id="7" creationId="{085F0B8E-95E0-1CD7-6A40-94B64B150CC4}"/>
          </ac:spMkLst>
        </pc:spChg>
        <pc:spChg chg="del mod">
          <ac:chgData name="Matthis Brinkhaus" userId="3ab89981-2d3d-4274-bece-6b44b29a32ac" providerId="ADAL" clId="{8E32AA00-24A3-4008-9167-728CD1624200}" dt="2024-12-04T10:28:08.964" v="357" actId="478"/>
          <ac:spMkLst>
            <pc:docMk/>
            <pc:sldMk cId="154420019" sldId="741"/>
            <ac:spMk id="8" creationId="{EB5C991D-B068-2A25-9667-3A218F564C44}"/>
          </ac:spMkLst>
        </pc:spChg>
        <pc:spChg chg="mod">
          <ac:chgData name="Matthis Brinkhaus" userId="3ab89981-2d3d-4274-bece-6b44b29a32ac" providerId="ADAL" clId="{8E32AA00-24A3-4008-9167-728CD1624200}" dt="2024-12-04T10:28:47.584" v="375" actId="404"/>
          <ac:spMkLst>
            <pc:docMk/>
            <pc:sldMk cId="154420019" sldId="741"/>
            <ac:spMk id="10" creationId="{ECDDA7A0-5242-D069-5BC4-E4C0EBBFFA35}"/>
          </ac:spMkLst>
        </pc:spChg>
        <pc:spChg chg="mod">
          <ac:chgData name="Matthis Brinkhaus" userId="3ab89981-2d3d-4274-bece-6b44b29a32ac" providerId="ADAL" clId="{8E32AA00-24A3-4008-9167-728CD1624200}" dt="2024-12-04T10:28:47.584" v="375" actId="404"/>
          <ac:spMkLst>
            <pc:docMk/>
            <pc:sldMk cId="154420019" sldId="741"/>
            <ac:spMk id="11" creationId="{8E5B2183-089E-45F4-0ED5-405D520E5EF5}"/>
          </ac:spMkLst>
        </pc:spChg>
        <pc:spChg chg="mod">
          <ac:chgData name="Matthis Brinkhaus" userId="3ab89981-2d3d-4274-bece-6b44b29a32ac" providerId="ADAL" clId="{8E32AA00-24A3-4008-9167-728CD1624200}" dt="2024-12-04T10:28:47.584" v="375" actId="404"/>
          <ac:spMkLst>
            <pc:docMk/>
            <pc:sldMk cId="154420019" sldId="741"/>
            <ac:spMk id="12" creationId="{81B127D2-3BDA-67CF-68C1-A5898C6C3C3F}"/>
          </ac:spMkLst>
        </pc:spChg>
        <pc:spChg chg="mod">
          <ac:chgData name="Matthis Brinkhaus" userId="3ab89981-2d3d-4274-bece-6b44b29a32ac" providerId="ADAL" clId="{8E32AA00-24A3-4008-9167-728CD1624200}" dt="2024-12-04T10:28:47.584" v="375" actId="404"/>
          <ac:spMkLst>
            <pc:docMk/>
            <pc:sldMk cId="154420019" sldId="741"/>
            <ac:spMk id="13" creationId="{20D8FA00-C915-50C0-D87C-D2C75980F120}"/>
          </ac:spMkLst>
        </pc:spChg>
        <pc:spChg chg="mod">
          <ac:chgData name="Matthis Brinkhaus" userId="3ab89981-2d3d-4274-bece-6b44b29a32ac" providerId="ADAL" clId="{8E32AA00-24A3-4008-9167-728CD1624200}" dt="2024-12-04T10:28:47.584" v="375" actId="404"/>
          <ac:spMkLst>
            <pc:docMk/>
            <pc:sldMk cId="154420019" sldId="741"/>
            <ac:spMk id="14" creationId="{D64D9F37-E49A-DF60-5F39-1BE07D96F941}"/>
          </ac:spMkLst>
        </pc:spChg>
        <pc:spChg chg="mod">
          <ac:chgData name="Matthis Brinkhaus" userId="3ab89981-2d3d-4274-bece-6b44b29a32ac" providerId="ADAL" clId="{8E32AA00-24A3-4008-9167-728CD1624200}" dt="2024-12-04T10:28:47.584" v="375" actId="404"/>
          <ac:spMkLst>
            <pc:docMk/>
            <pc:sldMk cId="154420019" sldId="741"/>
            <ac:spMk id="15" creationId="{64C7E236-20E4-DA71-93E8-220B76F2D5AC}"/>
          </ac:spMkLst>
        </pc:spChg>
        <pc:spChg chg="mod">
          <ac:chgData name="Matthis Brinkhaus" userId="3ab89981-2d3d-4274-bece-6b44b29a32ac" providerId="ADAL" clId="{8E32AA00-24A3-4008-9167-728CD1624200}" dt="2024-12-04T10:28:47.584" v="375" actId="404"/>
          <ac:spMkLst>
            <pc:docMk/>
            <pc:sldMk cId="154420019" sldId="741"/>
            <ac:spMk id="16" creationId="{CDAD4CFF-3C38-09CD-F8E8-471785541A2C}"/>
          </ac:spMkLst>
        </pc:spChg>
        <pc:spChg chg="mod">
          <ac:chgData name="Matthis Brinkhaus" userId="3ab89981-2d3d-4274-bece-6b44b29a32ac" providerId="ADAL" clId="{8E32AA00-24A3-4008-9167-728CD1624200}" dt="2024-12-04T10:28:47.584" v="375" actId="404"/>
          <ac:spMkLst>
            <pc:docMk/>
            <pc:sldMk cId="154420019" sldId="741"/>
            <ac:spMk id="17" creationId="{8C8C7DD7-C16C-BF40-A272-65C1A272BB0B}"/>
          </ac:spMkLst>
        </pc:spChg>
        <pc:spChg chg="mod">
          <ac:chgData name="Matthis Brinkhaus" userId="3ab89981-2d3d-4274-bece-6b44b29a32ac" providerId="ADAL" clId="{8E32AA00-24A3-4008-9167-728CD1624200}" dt="2024-12-04T10:28:47.584" v="375" actId="404"/>
          <ac:spMkLst>
            <pc:docMk/>
            <pc:sldMk cId="154420019" sldId="741"/>
            <ac:spMk id="18" creationId="{C888527A-0FB4-8B7B-2075-C377AE7053CB}"/>
          </ac:spMkLst>
        </pc:spChg>
        <pc:spChg chg="mod">
          <ac:chgData name="Matthis Brinkhaus" userId="3ab89981-2d3d-4274-bece-6b44b29a32ac" providerId="ADAL" clId="{8E32AA00-24A3-4008-9167-728CD1624200}" dt="2024-12-04T10:28:47.584" v="375" actId="404"/>
          <ac:spMkLst>
            <pc:docMk/>
            <pc:sldMk cId="154420019" sldId="741"/>
            <ac:spMk id="19" creationId="{340C474F-75C1-EE09-009A-0AA6DD5A65B1}"/>
          </ac:spMkLst>
        </pc:spChg>
        <pc:spChg chg="mod topLvl">
          <ac:chgData name="Matthis Brinkhaus" userId="3ab89981-2d3d-4274-bece-6b44b29a32ac" providerId="ADAL" clId="{8E32AA00-24A3-4008-9167-728CD1624200}" dt="2024-12-04T10:27:25.521" v="340" actId="165"/>
          <ac:spMkLst>
            <pc:docMk/>
            <pc:sldMk cId="154420019" sldId="741"/>
            <ac:spMk id="34" creationId="{00000000-0000-0000-0000-000000000000}"/>
          </ac:spMkLst>
        </pc:spChg>
        <pc:spChg chg="mod topLvl">
          <ac:chgData name="Matthis Brinkhaus" userId="3ab89981-2d3d-4274-bece-6b44b29a32ac" providerId="ADAL" clId="{8E32AA00-24A3-4008-9167-728CD1624200}" dt="2024-12-04T10:27:25.521" v="340" actId="165"/>
          <ac:spMkLst>
            <pc:docMk/>
            <pc:sldMk cId="154420019" sldId="741"/>
            <ac:spMk id="43" creationId="{00000000-0000-0000-0000-000000000000}"/>
          </ac:spMkLst>
        </pc:spChg>
        <pc:spChg chg="mod topLvl">
          <ac:chgData name="Matthis Brinkhaus" userId="3ab89981-2d3d-4274-bece-6b44b29a32ac" providerId="ADAL" clId="{8E32AA00-24A3-4008-9167-728CD1624200}" dt="2024-12-04T10:27:25.521" v="340" actId="165"/>
          <ac:spMkLst>
            <pc:docMk/>
            <pc:sldMk cId="154420019" sldId="741"/>
            <ac:spMk id="44" creationId="{00000000-0000-0000-0000-000000000000}"/>
          </ac:spMkLst>
        </pc:spChg>
        <pc:spChg chg="mod topLvl">
          <ac:chgData name="Matthis Brinkhaus" userId="3ab89981-2d3d-4274-bece-6b44b29a32ac" providerId="ADAL" clId="{8E32AA00-24A3-4008-9167-728CD1624200}" dt="2024-12-04T10:27:25.521" v="340" actId="165"/>
          <ac:spMkLst>
            <pc:docMk/>
            <pc:sldMk cId="154420019" sldId="741"/>
            <ac:spMk id="45" creationId="{00000000-0000-0000-0000-000000000000}"/>
          </ac:spMkLst>
        </pc:spChg>
        <pc:spChg chg="mod topLvl">
          <ac:chgData name="Matthis Brinkhaus" userId="3ab89981-2d3d-4274-bece-6b44b29a32ac" providerId="ADAL" clId="{8E32AA00-24A3-4008-9167-728CD1624200}" dt="2024-12-04T10:27:25.521" v="340" actId="165"/>
          <ac:spMkLst>
            <pc:docMk/>
            <pc:sldMk cId="154420019" sldId="741"/>
            <ac:spMk id="47" creationId="{00000000-0000-0000-0000-000000000000}"/>
          </ac:spMkLst>
        </pc:spChg>
        <pc:spChg chg="mod topLvl">
          <ac:chgData name="Matthis Brinkhaus" userId="3ab89981-2d3d-4274-bece-6b44b29a32ac" providerId="ADAL" clId="{8E32AA00-24A3-4008-9167-728CD1624200}" dt="2024-12-04T10:27:25.521" v="340" actId="165"/>
          <ac:spMkLst>
            <pc:docMk/>
            <pc:sldMk cId="154420019" sldId="741"/>
            <ac:spMk id="49" creationId="{00000000-0000-0000-0000-000000000000}"/>
          </ac:spMkLst>
        </pc:spChg>
        <pc:spChg chg="mod topLvl">
          <ac:chgData name="Matthis Brinkhaus" userId="3ab89981-2d3d-4274-bece-6b44b29a32ac" providerId="ADAL" clId="{8E32AA00-24A3-4008-9167-728CD1624200}" dt="2024-12-04T10:27:25.521" v="340" actId="165"/>
          <ac:spMkLst>
            <pc:docMk/>
            <pc:sldMk cId="154420019" sldId="741"/>
            <ac:spMk id="50" creationId="{00000000-0000-0000-0000-000000000000}"/>
          </ac:spMkLst>
        </pc:spChg>
        <pc:spChg chg="mod topLvl">
          <ac:chgData name="Matthis Brinkhaus" userId="3ab89981-2d3d-4274-bece-6b44b29a32ac" providerId="ADAL" clId="{8E32AA00-24A3-4008-9167-728CD1624200}" dt="2024-12-04T10:27:25.521" v="340" actId="165"/>
          <ac:spMkLst>
            <pc:docMk/>
            <pc:sldMk cId="154420019" sldId="741"/>
            <ac:spMk id="52" creationId="{00000000-0000-0000-0000-000000000000}"/>
          </ac:spMkLst>
        </pc:spChg>
        <pc:spChg chg="mod topLvl">
          <ac:chgData name="Matthis Brinkhaus" userId="3ab89981-2d3d-4274-bece-6b44b29a32ac" providerId="ADAL" clId="{8E32AA00-24A3-4008-9167-728CD1624200}" dt="2024-12-04T10:27:25.521" v="340" actId="165"/>
          <ac:spMkLst>
            <pc:docMk/>
            <pc:sldMk cId="154420019" sldId="741"/>
            <ac:spMk id="54" creationId="{00000000-0000-0000-0000-000000000000}"/>
          </ac:spMkLst>
        </pc:spChg>
        <pc:spChg chg="mod topLvl">
          <ac:chgData name="Matthis Brinkhaus" userId="3ab89981-2d3d-4274-bece-6b44b29a32ac" providerId="ADAL" clId="{8E32AA00-24A3-4008-9167-728CD1624200}" dt="2024-12-04T10:27:25.521" v="340" actId="165"/>
          <ac:spMkLst>
            <pc:docMk/>
            <pc:sldMk cId="154420019" sldId="741"/>
            <ac:spMk id="55" creationId="{00000000-0000-0000-0000-000000000000}"/>
          </ac:spMkLst>
        </pc:spChg>
        <pc:spChg chg="mod topLvl">
          <ac:chgData name="Matthis Brinkhaus" userId="3ab89981-2d3d-4274-bece-6b44b29a32ac" providerId="ADAL" clId="{8E32AA00-24A3-4008-9167-728CD1624200}" dt="2024-12-04T10:27:25.521" v="340" actId="165"/>
          <ac:spMkLst>
            <pc:docMk/>
            <pc:sldMk cId="154420019" sldId="741"/>
            <ac:spMk id="56" creationId="{00000000-0000-0000-0000-000000000000}"/>
          </ac:spMkLst>
        </pc:spChg>
        <pc:spChg chg="mod topLvl">
          <ac:chgData name="Matthis Brinkhaus" userId="3ab89981-2d3d-4274-bece-6b44b29a32ac" providerId="ADAL" clId="{8E32AA00-24A3-4008-9167-728CD1624200}" dt="2024-12-04T10:27:25.521" v="340" actId="165"/>
          <ac:spMkLst>
            <pc:docMk/>
            <pc:sldMk cId="154420019" sldId="741"/>
            <ac:spMk id="57" creationId="{00000000-0000-0000-0000-000000000000}"/>
          </ac:spMkLst>
        </pc:spChg>
        <pc:spChg chg="mod topLvl">
          <ac:chgData name="Matthis Brinkhaus" userId="3ab89981-2d3d-4274-bece-6b44b29a32ac" providerId="ADAL" clId="{8E32AA00-24A3-4008-9167-728CD1624200}" dt="2024-12-04T10:27:25.521" v="340" actId="165"/>
          <ac:spMkLst>
            <pc:docMk/>
            <pc:sldMk cId="154420019" sldId="741"/>
            <ac:spMk id="58" creationId="{00000000-0000-0000-0000-000000000000}"/>
          </ac:spMkLst>
        </pc:spChg>
        <pc:spChg chg="mod topLvl">
          <ac:chgData name="Matthis Brinkhaus" userId="3ab89981-2d3d-4274-bece-6b44b29a32ac" providerId="ADAL" clId="{8E32AA00-24A3-4008-9167-728CD1624200}" dt="2024-12-04T10:27:25.521" v="340" actId="165"/>
          <ac:spMkLst>
            <pc:docMk/>
            <pc:sldMk cId="154420019" sldId="741"/>
            <ac:spMk id="59" creationId="{00000000-0000-0000-0000-000000000000}"/>
          </ac:spMkLst>
        </pc:spChg>
        <pc:spChg chg="mod topLvl">
          <ac:chgData name="Matthis Brinkhaus" userId="3ab89981-2d3d-4274-bece-6b44b29a32ac" providerId="ADAL" clId="{8E32AA00-24A3-4008-9167-728CD1624200}" dt="2024-12-04T10:27:25.521" v="340" actId="165"/>
          <ac:spMkLst>
            <pc:docMk/>
            <pc:sldMk cId="154420019" sldId="741"/>
            <ac:spMk id="61" creationId="{00000000-0000-0000-0000-000000000000}"/>
          </ac:spMkLst>
        </pc:spChg>
        <pc:spChg chg="mod topLvl">
          <ac:chgData name="Matthis Brinkhaus" userId="3ab89981-2d3d-4274-bece-6b44b29a32ac" providerId="ADAL" clId="{8E32AA00-24A3-4008-9167-728CD1624200}" dt="2024-12-04T10:27:25.521" v="340" actId="165"/>
          <ac:spMkLst>
            <pc:docMk/>
            <pc:sldMk cId="154420019" sldId="741"/>
            <ac:spMk id="63" creationId="{00000000-0000-0000-0000-000000000000}"/>
          </ac:spMkLst>
        </pc:spChg>
        <pc:spChg chg="mod topLvl">
          <ac:chgData name="Matthis Brinkhaus" userId="3ab89981-2d3d-4274-bece-6b44b29a32ac" providerId="ADAL" clId="{8E32AA00-24A3-4008-9167-728CD1624200}" dt="2024-12-04T10:27:25.521" v="340" actId="165"/>
          <ac:spMkLst>
            <pc:docMk/>
            <pc:sldMk cId="154420019" sldId="741"/>
            <ac:spMk id="70" creationId="{00000000-0000-0000-0000-000000000000}"/>
          </ac:spMkLst>
        </pc:spChg>
        <pc:spChg chg="mod topLvl">
          <ac:chgData name="Matthis Brinkhaus" userId="3ab89981-2d3d-4274-bece-6b44b29a32ac" providerId="ADAL" clId="{8E32AA00-24A3-4008-9167-728CD1624200}" dt="2024-12-04T10:27:25.521" v="340" actId="165"/>
          <ac:spMkLst>
            <pc:docMk/>
            <pc:sldMk cId="154420019" sldId="741"/>
            <ac:spMk id="71" creationId="{00000000-0000-0000-0000-000000000000}"/>
          </ac:spMkLst>
        </pc:spChg>
        <pc:grpChg chg="add mod">
          <ac:chgData name="Matthis Brinkhaus" userId="3ab89981-2d3d-4274-bece-6b44b29a32ac" providerId="ADAL" clId="{8E32AA00-24A3-4008-9167-728CD1624200}" dt="2024-12-04T10:28:41.981" v="374" actId="14100"/>
          <ac:grpSpMkLst>
            <pc:docMk/>
            <pc:sldMk cId="154420019" sldId="741"/>
            <ac:grpSpMk id="3" creationId="{CE918C4D-CF9D-89B5-801A-190BE538B89A}"/>
          </ac:grpSpMkLst>
        </pc:grpChg>
        <pc:grpChg chg="mod">
          <ac:chgData name="Matthis Brinkhaus" userId="3ab89981-2d3d-4274-bece-6b44b29a32ac" providerId="ADAL" clId="{8E32AA00-24A3-4008-9167-728CD1624200}" dt="2024-12-04T10:28:28.498" v="365"/>
          <ac:grpSpMkLst>
            <pc:docMk/>
            <pc:sldMk cId="154420019" sldId="741"/>
            <ac:grpSpMk id="6" creationId="{BD9D882B-8CE1-179C-9822-B097DF74A14C}"/>
          </ac:grpSpMkLst>
        </pc:grpChg>
        <pc:grpChg chg="del">
          <ac:chgData name="Matthis Brinkhaus" userId="3ab89981-2d3d-4274-bece-6b44b29a32ac" providerId="ADAL" clId="{8E32AA00-24A3-4008-9167-728CD1624200}" dt="2024-12-04T10:27:25.521" v="340" actId="165"/>
          <ac:grpSpMkLst>
            <pc:docMk/>
            <pc:sldMk cId="154420019" sldId="741"/>
            <ac:grpSpMk id="9" creationId="{56972428-216C-1DB2-5967-5F648BB7A628}"/>
          </ac:grpSpMkLst>
        </pc:grpChg>
        <pc:grpChg chg="del">
          <ac:chgData name="Matthis Brinkhaus" userId="3ab89981-2d3d-4274-bece-6b44b29a32ac" providerId="ADAL" clId="{8E32AA00-24A3-4008-9167-728CD1624200}" dt="2024-12-04T10:28:25.361" v="364" actId="478"/>
          <ac:grpSpMkLst>
            <pc:docMk/>
            <pc:sldMk cId="154420019" sldId="741"/>
            <ac:grpSpMk id="72" creationId="{00000000-0000-0000-0000-000000000000}"/>
          </ac:grpSpMkLst>
        </pc:grpChg>
        <pc:graphicFrameChg chg="add mod ord modGraphic">
          <ac:chgData name="Matthis Brinkhaus" userId="3ab89981-2d3d-4274-bece-6b44b29a32ac" providerId="ADAL" clId="{8E32AA00-24A3-4008-9167-728CD1624200}" dt="2024-12-04T10:45:03.330" v="757" actId="14100"/>
          <ac:graphicFrameMkLst>
            <pc:docMk/>
            <pc:sldMk cId="154420019" sldId="741"/>
            <ac:graphicFrameMk id="2" creationId="{47DAA89F-7DA8-A1E2-ACAA-38834110C37F}"/>
          </ac:graphicFrameMkLst>
        </pc:graphicFrameChg>
        <pc:graphicFrameChg chg="del mod topLvl">
          <ac:chgData name="Matthis Brinkhaus" userId="3ab89981-2d3d-4274-bece-6b44b29a32ac" providerId="ADAL" clId="{8E32AA00-24A3-4008-9167-728CD1624200}" dt="2024-12-04T10:27:28.060" v="341" actId="478"/>
          <ac:graphicFrameMkLst>
            <pc:docMk/>
            <pc:sldMk cId="154420019" sldId="741"/>
            <ac:graphicFrameMk id="33" creationId="{00000000-0000-0000-0000-000000000000}"/>
          </ac:graphicFrameMkLst>
        </pc:graphicFrameChg>
        <pc:cxnChg chg="mod">
          <ac:chgData name="Matthis Brinkhaus" userId="3ab89981-2d3d-4274-bece-6b44b29a32ac" providerId="ADAL" clId="{8E32AA00-24A3-4008-9167-728CD1624200}" dt="2024-12-04T10:28:28.498" v="365"/>
          <ac:cxnSpMkLst>
            <pc:docMk/>
            <pc:sldMk cId="154420019" sldId="741"/>
            <ac:cxnSpMk id="20" creationId="{A11105C4-F2A9-CA54-6EDB-09FB87B303A1}"/>
          </ac:cxnSpMkLst>
        </pc:cxnChg>
        <pc:cxnChg chg="mod">
          <ac:chgData name="Matthis Brinkhaus" userId="3ab89981-2d3d-4274-bece-6b44b29a32ac" providerId="ADAL" clId="{8E32AA00-24A3-4008-9167-728CD1624200}" dt="2024-12-04T10:28:28.498" v="365"/>
          <ac:cxnSpMkLst>
            <pc:docMk/>
            <pc:sldMk cId="154420019" sldId="741"/>
            <ac:cxnSpMk id="21" creationId="{EDEC8635-F4C8-0ED4-2447-A477C2618A98}"/>
          </ac:cxnSpMkLst>
        </pc:cxnChg>
      </pc:sldChg>
      <pc:sldChg chg="modSp mod modAnim">
        <pc:chgData name="Matthis Brinkhaus" userId="3ab89981-2d3d-4274-bece-6b44b29a32ac" providerId="ADAL" clId="{8E32AA00-24A3-4008-9167-728CD1624200}" dt="2024-12-04T11:12:58.079" v="1389"/>
        <pc:sldMkLst>
          <pc:docMk/>
          <pc:sldMk cId="2113731390" sldId="815"/>
        </pc:sldMkLst>
        <pc:spChg chg="mod">
          <ac:chgData name="Matthis Brinkhaus" userId="3ab89981-2d3d-4274-bece-6b44b29a32ac" providerId="ADAL" clId="{8E32AA00-24A3-4008-9167-728CD1624200}" dt="2024-12-04T10:56:33.545" v="1123" actId="14100"/>
          <ac:spMkLst>
            <pc:docMk/>
            <pc:sldMk cId="2113731390" sldId="815"/>
            <ac:spMk id="2" creationId="{00000000-0000-0000-0000-000000000000}"/>
          </ac:spMkLst>
        </pc:spChg>
        <pc:spChg chg="mod">
          <ac:chgData name="Matthis Brinkhaus" userId="3ab89981-2d3d-4274-bece-6b44b29a32ac" providerId="ADAL" clId="{8E32AA00-24A3-4008-9167-728CD1624200}" dt="2024-12-04T10:56:50.401" v="1125" actId="20577"/>
          <ac:spMkLst>
            <pc:docMk/>
            <pc:sldMk cId="2113731390" sldId="815"/>
            <ac:spMk id="5" creationId="{9F3373CA-6D29-AC35-9398-94F54FE6DE43}"/>
          </ac:spMkLst>
        </pc:spChg>
        <pc:spChg chg="mod">
          <ac:chgData name="Matthis Brinkhaus" userId="3ab89981-2d3d-4274-bece-6b44b29a32ac" providerId="ADAL" clId="{8E32AA00-24A3-4008-9167-728CD1624200}" dt="2024-12-04T11:02:52.318" v="1193" actId="20577"/>
          <ac:spMkLst>
            <pc:docMk/>
            <pc:sldMk cId="2113731390" sldId="815"/>
            <ac:spMk id="6" creationId="{31986EE7-34EA-BF90-3EEC-77432478467C}"/>
          </ac:spMkLst>
        </pc:spChg>
      </pc:sldChg>
      <pc:sldChg chg="addSp delSp modSp mod">
        <pc:chgData name="Matthis Brinkhaus" userId="3ab89981-2d3d-4274-bece-6b44b29a32ac" providerId="ADAL" clId="{8E32AA00-24A3-4008-9167-728CD1624200}" dt="2024-12-04T21:22:09.394" v="3998" actId="20577"/>
        <pc:sldMkLst>
          <pc:docMk/>
          <pc:sldMk cId="2220056254" sldId="816"/>
        </pc:sldMkLst>
        <pc:spChg chg="mod">
          <ac:chgData name="Matthis Brinkhaus" userId="3ab89981-2d3d-4274-bece-6b44b29a32ac" providerId="ADAL" clId="{8E32AA00-24A3-4008-9167-728CD1624200}" dt="2024-12-04T11:13:32.983" v="1435" actId="20577"/>
          <ac:spMkLst>
            <pc:docMk/>
            <pc:sldMk cId="2220056254" sldId="816"/>
            <ac:spMk id="2" creationId="{00000000-0000-0000-0000-000000000000}"/>
          </ac:spMkLst>
        </pc:spChg>
        <pc:spChg chg="mod">
          <ac:chgData name="Matthis Brinkhaus" userId="3ab89981-2d3d-4274-bece-6b44b29a32ac" providerId="ADAL" clId="{8E32AA00-24A3-4008-9167-728CD1624200}" dt="2024-12-04T21:22:09.394" v="3998" actId="20577"/>
          <ac:spMkLst>
            <pc:docMk/>
            <pc:sldMk cId="2220056254" sldId="816"/>
            <ac:spMk id="3" creationId="{E934942B-20A5-DCCC-851A-52F53231BC05}"/>
          </ac:spMkLst>
        </pc:spChg>
        <pc:spChg chg="add del mod">
          <ac:chgData name="Matthis Brinkhaus" userId="3ab89981-2d3d-4274-bece-6b44b29a32ac" providerId="ADAL" clId="{8E32AA00-24A3-4008-9167-728CD1624200}" dt="2024-12-04T11:06:11.688" v="1233"/>
          <ac:spMkLst>
            <pc:docMk/>
            <pc:sldMk cId="2220056254" sldId="816"/>
            <ac:spMk id="5" creationId="{E9BF373B-D4BE-BA40-7EF5-C90048964591}"/>
          </ac:spMkLst>
        </pc:spChg>
        <pc:spChg chg="mod">
          <ac:chgData name="Matthis Brinkhaus" userId="3ab89981-2d3d-4274-bece-6b44b29a32ac" providerId="ADAL" clId="{8E32AA00-24A3-4008-9167-728CD1624200}" dt="2024-12-04T11:13:51.227" v="1436" actId="14100"/>
          <ac:spMkLst>
            <pc:docMk/>
            <pc:sldMk cId="2220056254" sldId="816"/>
            <ac:spMk id="8" creationId="{00000000-0000-0000-0000-000000000000}"/>
          </ac:spMkLst>
        </pc:spChg>
        <pc:graphicFrameChg chg="del">
          <ac:chgData name="Matthis Brinkhaus" userId="3ab89981-2d3d-4274-bece-6b44b29a32ac" providerId="ADAL" clId="{8E32AA00-24A3-4008-9167-728CD1624200}" dt="2024-12-04T11:05:57.101" v="1232" actId="478"/>
          <ac:graphicFrameMkLst>
            <pc:docMk/>
            <pc:sldMk cId="2220056254" sldId="816"/>
            <ac:graphicFrameMk id="6" creationId="{00000000-0000-0000-0000-000000000000}"/>
          </ac:graphicFrameMkLst>
        </pc:graphicFrameChg>
        <pc:graphicFrameChg chg="add mod">
          <ac:chgData name="Matthis Brinkhaus" userId="3ab89981-2d3d-4274-bece-6b44b29a32ac" providerId="ADAL" clId="{8E32AA00-24A3-4008-9167-728CD1624200}" dt="2024-12-04T11:07:10.007" v="1298"/>
          <ac:graphicFrameMkLst>
            <pc:docMk/>
            <pc:sldMk cId="2220056254" sldId="816"/>
            <ac:graphicFrameMk id="7" creationId="{51755FF2-DE6D-B4CB-9BA1-22DCFAB4417F}"/>
          </ac:graphicFrameMkLst>
        </pc:graphicFrameChg>
      </pc:sldChg>
      <pc:sldChg chg="addSp delSp modSp mod modAnim">
        <pc:chgData name="Matthis Brinkhaus" userId="3ab89981-2d3d-4274-bece-6b44b29a32ac" providerId="ADAL" clId="{8E32AA00-24A3-4008-9167-728CD1624200}" dt="2024-12-04T11:20:21.992" v="1581"/>
        <pc:sldMkLst>
          <pc:docMk/>
          <pc:sldMk cId="3258386843" sldId="818"/>
        </pc:sldMkLst>
        <pc:spChg chg="ord">
          <ac:chgData name="Matthis Brinkhaus" userId="3ab89981-2d3d-4274-bece-6b44b29a32ac" providerId="ADAL" clId="{8E32AA00-24A3-4008-9167-728CD1624200}" dt="2024-12-04T11:15:35.959" v="1456" actId="166"/>
          <ac:spMkLst>
            <pc:docMk/>
            <pc:sldMk cId="3258386843" sldId="818"/>
            <ac:spMk id="2" creationId="{CC57CAC5-DE65-29EF-7684-6BA7285D6193}"/>
          </ac:spMkLst>
        </pc:spChg>
        <pc:spChg chg="ord">
          <ac:chgData name="Matthis Brinkhaus" userId="3ab89981-2d3d-4274-bece-6b44b29a32ac" providerId="ADAL" clId="{8E32AA00-24A3-4008-9167-728CD1624200}" dt="2024-12-04T11:15:35.959" v="1456" actId="166"/>
          <ac:spMkLst>
            <pc:docMk/>
            <pc:sldMk cId="3258386843" sldId="818"/>
            <ac:spMk id="3" creationId="{178A7DF0-D526-A5D0-1426-E83071478206}"/>
          </ac:spMkLst>
        </pc:spChg>
        <pc:spChg chg="add del mod">
          <ac:chgData name="Matthis Brinkhaus" userId="3ab89981-2d3d-4274-bece-6b44b29a32ac" providerId="ADAL" clId="{8E32AA00-24A3-4008-9167-728CD1624200}" dt="2024-12-04T11:14:58.917" v="1447"/>
          <ac:spMkLst>
            <pc:docMk/>
            <pc:sldMk cId="3258386843" sldId="818"/>
            <ac:spMk id="5" creationId="{E27839FB-D978-ACB9-8975-54B90F0F4BE9}"/>
          </ac:spMkLst>
        </pc:spChg>
        <pc:spChg chg="add del">
          <ac:chgData name="Matthis Brinkhaus" userId="3ab89981-2d3d-4274-bece-6b44b29a32ac" providerId="ADAL" clId="{8E32AA00-24A3-4008-9167-728CD1624200}" dt="2024-12-04T11:14:51.318" v="1446" actId="22"/>
          <ac:spMkLst>
            <pc:docMk/>
            <pc:sldMk cId="3258386843" sldId="818"/>
            <ac:spMk id="7" creationId="{77ED569A-FBD3-F734-F702-6DCCC9CF23BC}"/>
          </ac:spMkLst>
        </pc:spChg>
        <pc:spChg chg="mod">
          <ac:chgData name="Matthis Brinkhaus" userId="3ab89981-2d3d-4274-bece-6b44b29a32ac" providerId="ADAL" clId="{8E32AA00-24A3-4008-9167-728CD1624200}" dt="2024-12-04T11:15:48.236" v="1473" actId="14100"/>
          <ac:spMkLst>
            <pc:docMk/>
            <pc:sldMk cId="3258386843" sldId="818"/>
            <ac:spMk id="11" creationId="{71DC07EA-F501-1516-1F44-9A6493C93E24}"/>
          </ac:spMkLst>
        </pc:spChg>
        <pc:spChg chg="mod">
          <ac:chgData name="Matthis Brinkhaus" userId="3ab89981-2d3d-4274-bece-6b44b29a32ac" providerId="ADAL" clId="{8E32AA00-24A3-4008-9167-728CD1624200}" dt="2024-12-04T11:17:45.982" v="1538" actId="20577"/>
          <ac:spMkLst>
            <pc:docMk/>
            <pc:sldMk cId="3258386843" sldId="818"/>
            <ac:spMk id="13" creationId="{8EF60606-5FE5-CBFB-AD91-A59535A23DB9}"/>
          </ac:spMkLst>
        </pc:spChg>
        <pc:spChg chg="add del mod">
          <ac:chgData name="Matthis Brinkhaus" userId="3ab89981-2d3d-4274-bece-6b44b29a32ac" providerId="ADAL" clId="{8E32AA00-24A3-4008-9167-728CD1624200}" dt="2024-12-04T11:15:21.110" v="1452"/>
          <ac:spMkLst>
            <pc:docMk/>
            <pc:sldMk cId="3258386843" sldId="818"/>
            <ac:spMk id="16" creationId="{D7ACA9AC-E201-9020-431B-45BA75DEC530}"/>
          </ac:spMkLst>
        </pc:spChg>
        <pc:picChg chg="del">
          <ac:chgData name="Matthis Brinkhaus" userId="3ab89981-2d3d-4274-bece-6b44b29a32ac" providerId="ADAL" clId="{8E32AA00-24A3-4008-9167-728CD1624200}" dt="2024-12-04T11:14:47.476" v="1444" actId="478"/>
          <ac:picMkLst>
            <pc:docMk/>
            <pc:sldMk cId="3258386843" sldId="818"/>
            <ac:picMk id="8" creationId="{5334BF73-E2E8-BD6F-D7AE-D4359D579818}"/>
          </ac:picMkLst>
        </pc:picChg>
        <pc:picChg chg="del">
          <ac:chgData name="Matthis Brinkhaus" userId="3ab89981-2d3d-4274-bece-6b44b29a32ac" providerId="ADAL" clId="{8E32AA00-24A3-4008-9167-728CD1624200}" dt="2024-12-04T11:15:11.797" v="1451" actId="478"/>
          <ac:picMkLst>
            <pc:docMk/>
            <pc:sldMk cId="3258386843" sldId="818"/>
            <ac:picMk id="10" creationId="{CDE66C14-C528-7AE2-A85A-AD7DD6CC976A}"/>
          </ac:picMkLst>
        </pc:picChg>
        <pc:picChg chg="add mod">
          <ac:chgData name="Matthis Brinkhaus" userId="3ab89981-2d3d-4274-bece-6b44b29a32ac" providerId="ADAL" clId="{8E32AA00-24A3-4008-9167-728CD1624200}" dt="2024-12-04T11:15:06.356" v="1450" actId="962"/>
          <ac:picMkLst>
            <pc:docMk/>
            <pc:sldMk cId="3258386843" sldId="818"/>
            <ac:picMk id="14" creationId="{E772B9BB-FE1D-CAD8-1A04-BC0FDA0970DD}"/>
          </ac:picMkLst>
        </pc:picChg>
        <pc:picChg chg="add mod">
          <ac:chgData name="Matthis Brinkhaus" userId="3ab89981-2d3d-4274-bece-6b44b29a32ac" providerId="ADAL" clId="{8E32AA00-24A3-4008-9167-728CD1624200}" dt="2024-12-04T11:15:28.713" v="1455" actId="962"/>
          <ac:picMkLst>
            <pc:docMk/>
            <pc:sldMk cId="3258386843" sldId="818"/>
            <ac:picMk id="18" creationId="{CAE4B281-4F47-EEC1-ABDB-2C5FAF3B6611}"/>
          </ac:picMkLst>
        </pc:picChg>
      </pc:sldChg>
      <pc:sldChg chg="addSp delSp modSp mod modAnim">
        <pc:chgData name="Matthis Brinkhaus" userId="3ab89981-2d3d-4274-bece-6b44b29a32ac" providerId="ADAL" clId="{8E32AA00-24A3-4008-9167-728CD1624200}" dt="2024-12-04T11:19:54.979" v="1579"/>
        <pc:sldMkLst>
          <pc:docMk/>
          <pc:sldMk cId="3203977109" sldId="819"/>
        </pc:sldMkLst>
        <pc:spChg chg="mod">
          <ac:chgData name="Matthis Brinkhaus" userId="3ab89981-2d3d-4274-bece-6b44b29a32ac" providerId="ADAL" clId="{8E32AA00-24A3-4008-9167-728CD1624200}" dt="2024-12-04T11:18:00.575" v="1556" actId="14100"/>
          <ac:spMkLst>
            <pc:docMk/>
            <pc:sldMk cId="3203977109" sldId="819"/>
            <ac:spMk id="3" creationId="{EE6087D4-FC85-1589-E95D-EAB8B3409652}"/>
          </ac:spMkLst>
        </pc:spChg>
        <pc:spChg chg="mod">
          <ac:chgData name="Matthis Brinkhaus" userId="3ab89981-2d3d-4274-bece-6b44b29a32ac" providerId="ADAL" clId="{8E32AA00-24A3-4008-9167-728CD1624200}" dt="2024-12-04T11:18:21.985" v="1559" actId="20577"/>
          <ac:spMkLst>
            <pc:docMk/>
            <pc:sldMk cId="3203977109" sldId="819"/>
            <ac:spMk id="4" creationId="{E117CDAF-0D6B-2325-76FE-D923B6E1A5F7}"/>
          </ac:spMkLst>
        </pc:spChg>
        <pc:spChg chg="add del mod">
          <ac:chgData name="Matthis Brinkhaus" userId="3ab89981-2d3d-4274-bece-6b44b29a32ac" providerId="ADAL" clId="{8E32AA00-24A3-4008-9167-728CD1624200}" dt="2024-12-04T11:18:37.411" v="1561"/>
          <ac:spMkLst>
            <pc:docMk/>
            <pc:sldMk cId="3203977109" sldId="819"/>
            <ac:spMk id="6" creationId="{3B23375F-F0D9-BAC7-C53F-548937DECD40}"/>
          </ac:spMkLst>
        </pc:spChg>
        <pc:spChg chg="add del mod">
          <ac:chgData name="Matthis Brinkhaus" userId="3ab89981-2d3d-4274-bece-6b44b29a32ac" providerId="ADAL" clId="{8E32AA00-24A3-4008-9167-728CD1624200}" dt="2024-12-04T11:18:57.966" v="1566"/>
          <ac:spMkLst>
            <pc:docMk/>
            <pc:sldMk cId="3203977109" sldId="819"/>
            <ac:spMk id="11" creationId="{4A31C4E6-3A94-4B89-F200-E840C58446E1}"/>
          </ac:spMkLst>
        </pc:spChg>
        <pc:picChg chg="add mod">
          <ac:chgData name="Matthis Brinkhaus" userId="3ab89981-2d3d-4274-bece-6b44b29a32ac" providerId="ADAL" clId="{8E32AA00-24A3-4008-9167-728CD1624200}" dt="2024-12-04T11:19:37.126" v="1576" actId="14100"/>
          <ac:picMkLst>
            <pc:docMk/>
            <pc:sldMk cId="3203977109" sldId="819"/>
            <ac:picMk id="8" creationId="{F2DCE00E-C880-104B-6570-2CB06592361C}"/>
          </ac:picMkLst>
        </pc:picChg>
        <pc:picChg chg="del">
          <ac:chgData name="Matthis Brinkhaus" userId="3ab89981-2d3d-4274-bece-6b44b29a32ac" providerId="ADAL" clId="{8E32AA00-24A3-4008-9167-728CD1624200}" dt="2024-12-04T11:18:30.618" v="1560" actId="478"/>
          <ac:picMkLst>
            <pc:docMk/>
            <pc:sldMk cId="3203977109" sldId="819"/>
            <ac:picMk id="10" creationId="{429056A0-3684-EF34-1BE2-E9C85876376F}"/>
          </ac:picMkLst>
        </pc:picChg>
        <pc:picChg chg="add mod">
          <ac:chgData name="Matthis Brinkhaus" userId="3ab89981-2d3d-4274-bece-6b44b29a32ac" providerId="ADAL" clId="{8E32AA00-24A3-4008-9167-728CD1624200}" dt="2024-12-04T11:19:41.467" v="1577" actId="14100"/>
          <ac:picMkLst>
            <pc:docMk/>
            <pc:sldMk cId="3203977109" sldId="819"/>
            <ac:picMk id="13" creationId="{B53C1DB8-ADD8-7026-C7E1-474A9256B4D4}"/>
          </ac:picMkLst>
        </pc:picChg>
        <pc:picChg chg="del">
          <ac:chgData name="Matthis Brinkhaus" userId="3ab89981-2d3d-4274-bece-6b44b29a32ac" providerId="ADAL" clId="{8E32AA00-24A3-4008-9167-728CD1624200}" dt="2024-12-04T11:18:52.040" v="1565" actId="478"/>
          <ac:picMkLst>
            <pc:docMk/>
            <pc:sldMk cId="3203977109" sldId="819"/>
            <ac:picMk id="14" creationId="{CB69DE38-1BDA-FC40-44BD-D8EB26A36119}"/>
          </ac:picMkLst>
        </pc:picChg>
      </pc:sldChg>
      <pc:sldChg chg="addSp delSp modSp mod modAnim">
        <pc:chgData name="Matthis Brinkhaus" userId="3ab89981-2d3d-4274-bece-6b44b29a32ac" providerId="ADAL" clId="{8E32AA00-24A3-4008-9167-728CD1624200}" dt="2024-12-04T11:27:45.875" v="1699"/>
        <pc:sldMkLst>
          <pc:docMk/>
          <pc:sldMk cId="1262758064" sldId="820"/>
        </pc:sldMkLst>
        <pc:spChg chg="mod">
          <ac:chgData name="Matthis Brinkhaus" userId="3ab89981-2d3d-4274-bece-6b44b29a32ac" providerId="ADAL" clId="{8E32AA00-24A3-4008-9167-728CD1624200}" dt="2024-12-04T11:25:49.751" v="1646" actId="20577"/>
          <ac:spMkLst>
            <pc:docMk/>
            <pc:sldMk cId="1262758064" sldId="820"/>
            <ac:spMk id="3" creationId="{3D9937FD-12E6-AA4C-1517-8445E0E5AA55}"/>
          </ac:spMkLst>
        </pc:spChg>
        <pc:spChg chg="mod">
          <ac:chgData name="Matthis Brinkhaus" userId="3ab89981-2d3d-4274-bece-6b44b29a32ac" providerId="ADAL" clId="{8E32AA00-24A3-4008-9167-728CD1624200}" dt="2024-12-04T11:27:17.790" v="1697" actId="20577"/>
          <ac:spMkLst>
            <pc:docMk/>
            <pc:sldMk cId="1262758064" sldId="820"/>
            <ac:spMk id="4" creationId="{0D3A3E1D-69C8-4651-A3D3-9F9A4765A497}"/>
          </ac:spMkLst>
        </pc:spChg>
        <pc:spChg chg="ord">
          <ac:chgData name="Matthis Brinkhaus" userId="3ab89981-2d3d-4274-bece-6b44b29a32ac" providerId="ADAL" clId="{8E32AA00-24A3-4008-9167-728CD1624200}" dt="2024-12-04T11:22:38.389" v="1611" actId="166"/>
          <ac:spMkLst>
            <pc:docMk/>
            <pc:sldMk cId="1262758064" sldId="820"/>
            <ac:spMk id="5" creationId="{DE148E7F-0307-9A82-891D-C4C42FC6A6F9}"/>
          </ac:spMkLst>
        </pc:spChg>
        <pc:spChg chg="ord">
          <ac:chgData name="Matthis Brinkhaus" userId="3ab89981-2d3d-4274-bece-6b44b29a32ac" providerId="ADAL" clId="{8E32AA00-24A3-4008-9167-728CD1624200}" dt="2024-12-04T11:22:38.389" v="1611" actId="166"/>
          <ac:spMkLst>
            <pc:docMk/>
            <pc:sldMk cId="1262758064" sldId="820"/>
            <ac:spMk id="6" creationId="{4D3956E8-0F06-C808-1A6C-787FC2FF847B}"/>
          </ac:spMkLst>
        </pc:spChg>
        <pc:spChg chg="add del mod">
          <ac:chgData name="Matthis Brinkhaus" userId="3ab89981-2d3d-4274-bece-6b44b29a32ac" providerId="ADAL" clId="{8E32AA00-24A3-4008-9167-728CD1624200}" dt="2024-12-04T11:21:52.673" v="1583"/>
          <ac:spMkLst>
            <pc:docMk/>
            <pc:sldMk cId="1262758064" sldId="820"/>
            <ac:spMk id="9" creationId="{C896778B-C60C-7493-E5C5-EC67149C53C8}"/>
          </ac:spMkLst>
        </pc:spChg>
        <pc:spChg chg="add del mod">
          <ac:chgData name="Matthis Brinkhaus" userId="3ab89981-2d3d-4274-bece-6b44b29a32ac" providerId="ADAL" clId="{8E32AA00-24A3-4008-9167-728CD1624200}" dt="2024-12-04T11:22:22.192" v="1591"/>
          <ac:spMkLst>
            <pc:docMk/>
            <pc:sldMk cId="1262758064" sldId="820"/>
            <ac:spMk id="14" creationId="{F9F3DAF3-DA77-2566-4113-2CBDE2B58B52}"/>
          </ac:spMkLst>
        </pc:spChg>
        <pc:picChg chg="del">
          <ac:chgData name="Matthis Brinkhaus" userId="3ab89981-2d3d-4274-bece-6b44b29a32ac" providerId="ADAL" clId="{8E32AA00-24A3-4008-9167-728CD1624200}" dt="2024-12-04T11:21:45.997" v="1582" actId="478"/>
          <ac:picMkLst>
            <pc:docMk/>
            <pc:sldMk cId="1262758064" sldId="820"/>
            <ac:picMk id="8" creationId="{E2B2FDE6-967A-2D16-50CE-E76132899685}"/>
          </ac:picMkLst>
        </pc:picChg>
        <pc:picChg chg="del">
          <ac:chgData name="Matthis Brinkhaus" userId="3ab89981-2d3d-4274-bece-6b44b29a32ac" providerId="ADAL" clId="{8E32AA00-24A3-4008-9167-728CD1624200}" dt="2024-12-04T11:22:15.034" v="1590" actId="478"/>
          <ac:picMkLst>
            <pc:docMk/>
            <pc:sldMk cId="1262758064" sldId="820"/>
            <ac:picMk id="10" creationId="{7F345F4C-7CDB-4617-484C-7965CF351615}"/>
          </ac:picMkLst>
        </pc:picChg>
        <pc:picChg chg="add mod">
          <ac:chgData name="Matthis Brinkhaus" userId="3ab89981-2d3d-4274-bece-6b44b29a32ac" providerId="ADAL" clId="{8E32AA00-24A3-4008-9167-728CD1624200}" dt="2024-12-04T11:22:12.832" v="1589" actId="14100"/>
          <ac:picMkLst>
            <pc:docMk/>
            <pc:sldMk cId="1262758064" sldId="820"/>
            <ac:picMk id="12" creationId="{8F89F0DA-830E-B6D1-0AC3-F5812AFF3C36}"/>
          </ac:picMkLst>
        </pc:picChg>
        <pc:picChg chg="add mod">
          <ac:chgData name="Matthis Brinkhaus" userId="3ab89981-2d3d-4274-bece-6b44b29a32ac" providerId="ADAL" clId="{8E32AA00-24A3-4008-9167-728CD1624200}" dt="2024-12-04T11:23:04.447" v="1643" actId="1038"/>
          <ac:picMkLst>
            <pc:docMk/>
            <pc:sldMk cId="1262758064" sldId="820"/>
            <ac:picMk id="16" creationId="{9373615E-20C4-60D5-A9CA-E7C89FAEFC87}"/>
          </ac:picMkLst>
        </pc:picChg>
      </pc:sldChg>
      <pc:sldChg chg="addSp delSp modSp mod modAnim">
        <pc:chgData name="Matthis Brinkhaus" userId="3ab89981-2d3d-4274-bece-6b44b29a32ac" providerId="ADAL" clId="{8E32AA00-24A3-4008-9167-728CD1624200}" dt="2024-12-04T11:34:13.986" v="1795"/>
        <pc:sldMkLst>
          <pc:docMk/>
          <pc:sldMk cId="3101235094" sldId="821"/>
        </pc:sldMkLst>
        <pc:spChg chg="mod">
          <ac:chgData name="Matthis Brinkhaus" userId="3ab89981-2d3d-4274-bece-6b44b29a32ac" providerId="ADAL" clId="{8E32AA00-24A3-4008-9167-728CD1624200}" dt="2024-12-04T11:32:21.849" v="1790" actId="20577"/>
          <ac:spMkLst>
            <pc:docMk/>
            <pc:sldMk cId="3101235094" sldId="821"/>
            <ac:spMk id="3" creationId="{36E2BE88-2F01-CECC-7823-73BEABEAA36A}"/>
          </ac:spMkLst>
        </pc:spChg>
        <pc:spChg chg="mod">
          <ac:chgData name="Matthis Brinkhaus" userId="3ab89981-2d3d-4274-bece-6b44b29a32ac" providerId="ADAL" clId="{8E32AA00-24A3-4008-9167-728CD1624200}" dt="2024-12-04T11:32:40.036" v="1792" actId="20577"/>
          <ac:spMkLst>
            <pc:docMk/>
            <pc:sldMk cId="3101235094" sldId="821"/>
            <ac:spMk id="4" creationId="{20B85FE1-80C9-9233-2311-A1DD6D8F3B13}"/>
          </ac:spMkLst>
        </pc:spChg>
        <pc:spChg chg="ord">
          <ac:chgData name="Matthis Brinkhaus" userId="3ab89981-2d3d-4274-bece-6b44b29a32ac" providerId="ADAL" clId="{8E32AA00-24A3-4008-9167-728CD1624200}" dt="2024-12-04T11:31:55.251" v="1766" actId="166"/>
          <ac:spMkLst>
            <pc:docMk/>
            <pc:sldMk cId="3101235094" sldId="821"/>
            <ac:spMk id="5" creationId="{097C62BE-E796-CA49-2758-EFCB68141A26}"/>
          </ac:spMkLst>
        </pc:spChg>
        <pc:spChg chg="ord">
          <ac:chgData name="Matthis Brinkhaus" userId="3ab89981-2d3d-4274-bece-6b44b29a32ac" providerId="ADAL" clId="{8E32AA00-24A3-4008-9167-728CD1624200}" dt="2024-12-04T11:31:55.251" v="1766" actId="166"/>
          <ac:spMkLst>
            <pc:docMk/>
            <pc:sldMk cId="3101235094" sldId="821"/>
            <ac:spMk id="6" creationId="{3B0023B3-8645-4221-83F5-F58C4FB47607}"/>
          </ac:spMkLst>
        </pc:spChg>
        <pc:spChg chg="add del mod">
          <ac:chgData name="Matthis Brinkhaus" userId="3ab89981-2d3d-4274-bece-6b44b29a32ac" providerId="ADAL" clId="{8E32AA00-24A3-4008-9167-728CD1624200}" dt="2024-12-04T11:31:15.353" v="1730"/>
          <ac:spMkLst>
            <pc:docMk/>
            <pc:sldMk cId="3101235094" sldId="821"/>
            <ac:spMk id="9" creationId="{5A0CDAF4-0CB5-CE41-EE02-E98C5737E324}"/>
          </ac:spMkLst>
        </pc:spChg>
        <pc:spChg chg="add del mod">
          <ac:chgData name="Matthis Brinkhaus" userId="3ab89981-2d3d-4274-bece-6b44b29a32ac" providerId="ADAL" clId="{8E32AA00-24A3-4008-9167-728CD1624200}" dt="2024-12-04T11:31:35.470" v="1737"/>
          <ac:spMkLst>
            <pc:docMk/>
            <pc:sldMk cId="3101235094" sldId="821"/>
            <ac:spMk id="16" creationId="{B12A0FE2-447E-208F-B7D6-92CBA57D9F00}"/>
          </ac:spMkLst>
        </pc:spChg>
        <pc:picChg chg="del">
          <ac:chgData name="Matthis Brinkhaus" userId="3ab89981-2d3d-4274-bece-6b44b29a32ac" providerId="ADAL" clId="{8E32AA00-24A3-4008-9167-728CD1624200}" dt="2024-12-04T11:31:13.727" v="1729" actId="478"/>
          <ac:picMkLst>
            <pc:docMk/>
            <pc:sldMk cId="3101235094" sldId="821"/>
            <ac:picMk id="8" creationId="{018EF505-DC66-3D79-0F95-EB5298481CCF}"/>
          </ac:picMkLst>
        </pc:picChg>
        <pc:picChg chg="del">
          <ac:chgData name="Matthis Brinkhaus" userId="3ab89981-2d3d-4274-bece-6b44b29a32ac" providerId="ADAL" clId="{8E32AA00-24A3-4008-9167-728CD1624200}" dt="2024-12-04T11:31:26.264" v="1736" actId="478"/>
          <ac:picMkLst>
            <pc:docMk/>
            <pc:sldMk cId="3101235094" sldId="821"/>
            <ac:picMk id="10" creationId="{D0A32A38-D82B-8117-2F67-F26BC957669B}"/>
          </ac:picMkLst>
        </pc:picChg>
        <pc:picChg chg="add mod">
          <ac:chgData name="Matthis Brinkhaus" userId="3ab89981-2d3d-4274-bece-6b44b29a32ac" providerId="ADAL" clId="{8E32AA00-24A3-4008-9167-728CD1624200}" dt="2024-12-04T11:31:48.947" v="1765" actId="1038"/>
          <ac:picMkLst>
            <pc:docMk/>
            <pc:sldMk cId="3101235094" sldId="821"/>
            <ac:picMk id="14" creationId="{43A8A0B4-23D0-4302-D7A0-02DBB01C2A59}"/>
          </ac:picMkLst>
        </pc:picChg>
        <pc:picChg chg="add mod">
          <ac:chgData name="Matthis Brinkhaus" userId="3ab89981-2d3d-4274-bece-6b44b29a32ac" providerId="ADAL" clId="{8E32AA00-24A3-4008-9167-728CD1624200}" dt="2024-12-04T11:31:45.496" v="1758" actId="1038"/>
          <ac:picMkLst>
            <pc:docMk/>
            <pc:sldMk cId="3101235094" sldId="821"/>
            <ac:picMk id="18" creationId="{B8392AEC-17B4-91F4-49F3-45E95CD08055}"/>
          </ac:picMkLst>
        </pc:picChg>
      </pc:sldChg>
      <pc:sldChg chg="modSp mod">
        <pc:chgData name="Matthis Brinkhaus" userId="3ab89981-2d3d-4274-bece-6b44b29a32ac" providerId="ADAL" clId="{8E32AA00-24A3-4008-9167-728CD1624200}" dt="2024-12-04T11:34:44.531" v="1834" actId="20577"/>
        <pc:sldMkLst>
          <pc:docMk/>
          <pc:sldMk cId="2404323593" sldId="822"/>
        </pc:sldMkLst>
        <pc:spChg chg="mod">
          <ac:chgData name="Matthis Brinkhaus" userId="3ab89981-2d3d-4274-bece-6b44b29a32ac" providerId="ADAL" clId="{8E32AA00-24A3-4008-9167-728CD1624200}" dt="2024-12-04T11:34:25.323" v="1804" actId="20577"/>
          <ac:spMkLst>
            <pc:docMk/>
            <pc:sldMk cId="2404323593" sldId="822"/>
            <ac:spMk id="2" creationId="{E3A650AE-41DB-6780-B6D5-F68A817B7EAA}"/>
          </ac:spMkLst>
        </pc:spChg>
        <pc:spChg chg="mod">
          <ac:chgData name="Matthis Brinkhaus" userId="3ab89981-2d3d-4274-bece-6b44b29a32ac" providerId="ADAL" clId="{8E32AA00-24A3-4008-9167-728CD1624200}" dt="2024-12-04T11:34:36.961" v="1833" actId="20577"/>
          <ac:spMkLst>
            <pc:docMk/>
            <pc:sldMk cId="2404323593" sldId="822"/>
            <ac:spMk id="3" creationId="{80934B6C-ACC1-E078-7F85-2EACC5D9FEDA}"/>
          </ac:spMkLst>
        </pc:spChg>
        <pc:spChg chg="mod">
          <ac:chgData name="Matthis Brinkhaus" userId="3ab89981-2d3d-4274-bece-6b44b29a32ac" providerId="ADAL" clId="{8E32AA00-24A3-4008-9167-728CD1624200}" dt="2024-12-04T11:34:44.531" v="1834" actId="20577"/>
          <ac:spMkLst>
            <pc:docMk/>
            <pc:sldMk cId="2404323593" sldId="822"/>
            <ac:spMk id="4" creationId="{A0F48A84-91C9-658F-F5E5-96B77FC5E2E0}"/>
          </ac:spMkLst>
        </pc:spChg>
      </pc:sldChg>
      <pc:sldChg chg="modSp mod modNotesTx">
        <pc:chgData name="Matthis Brinkhaus" userId="3ab89981-2d3d-4274-bece-6b44b29a32ac" providerId="ADAL" clId="{8E32AA00-24A3-4008-9167-728CD1624200}" dt="2024-12-04T13:40:39.665" v="3486" actId="113"/>
        <pc:sldMkLst>
          <pc:docMk/>
          <pc:sldMk cId="625481998" sldId="823"/>
        </pc:sldMkLst>
        <pc:spChg chg="mod">
          <ac:chgData name="Matthis Brinkhaus" userId="3ab89981-2d3d-4274-bece-6b44b29a32ac" providerId="ADAL" clId="{8E32AA00-24A3-4008-9167-728CD1624200}" dt="2024-12-04T09:57:03.966" v="23" actId="3064"/>
          <ac:spMkLst>
            <pc:docMk/>
            <pc:sldMk cId="625481998" sldId="823"/>
            <ac:spMk id="3" creationId="{31926113-9837-132D-0632-6F6F7DF2D412}"/>
          </ac:spMkLst>
        </pc:spChg>
        <pc:spChg chg="mod">
          <ac:chgData name="Matthis Brinkhaus" userId="3ab89981-2d3d-4274-bece-6b44b29a32ac" providerId="ADAL" clId="{8E32AA00-24A3-4008-9167-728CD1624200}" dt="2024-12-04T09:56:03.449" v="13" actId="20577"/>
          <ac:spMkLst>
            <pc:docMk/>
            <pc:sldMk cId="625481998" sldId="823"/>
            <ac:spMk id="6" creationId="{4BEBF085-1A7A-0D7D-739E-9E61855E37E3}"/>
          </ac:spMkLst>
        </pc:spChg>
      </pc:sldChg>
      <pc:sldChg chg="addSp modSp mod modAnim">
        <pc:chgData name="Matthis Brinkhaus" userId="3ab89981-2d3d-4274-bece-6b44b29a32ac" providerId="ADAL" clId="{8E32AA00-24A3-4008-9167-728CD1624200}" dt="2024-12-05T10:21:08.058" v="3999"/>
        <pc:sldMkLst>
          <pc:docMk/>
          <pc:sldMk cId="3355969030" sldId="824"/>
        </pc:sldMkLst>
        <pc:spChg chg="mod">
          <ac:chgData name="Matthis Brinkhaus" userId="3ab89981-2d3d-4274-bece-6b44b29a32ac" providerId="ADAL" clId="{8E32AA00-24A3-4008-9167-728CD1624200}" dt="2024-12-04T11:14:34.963" v="1443" actId="20577"/>
          <ac:spMkLst>
            <pc:docMk/>
            <pc:sldMk cId="3355969030" sldId="824"/>
            <ac:spMk id="2" creationId="{1D8D9C03-9901-054D-E4C1-EEB8159E766B}"/>
          </ac:spMkLst>
        </pc:spChg>
        <pc:picChg chg="add mod">
          <ac:chgData name="Matthis Brinkhaus" userId="3ab89981-2d3d-4274-bece-6b44b29a32ac" providerId="ADAL" clId="{8E32AA00-24A3-4008-9167-728CD1624200}" dt="2024-12-05T10:21:08.058" v="3999"/>
          <ac:picMkLst>
            <pc:docMk/>
            <pc:sldMk cId="3355969030" sldId="824"/>
            <ac:picMk id="3" creationId="{143F8FBA-D9E0-034D-4335-AF0865E05121}"/>
          </ac:picMkLst>
        </pc:picChg>
      </pc:sldChg>
      <pc:sldChg chg="modSp mod">
        <pc:chgData name="Matthis Brinkhaus" userId="3ab89981-2d3d-4274-bece-6b44b29a32ac" providerId="ADAL" clId="{8E32AA00-24A3-4008-9167-728CD1624200}" dt="2024-12-04T10:18:18.696" v="194" actId="20577"/>
        <pc:sldMkLst>
          <pc:docMk/>
          <pc:sldMk cId="1394711308" sldId="825"/>
        </pc:sldMkLst>
        <pc:spChg chg="mod">
          <ac:chgData name="Matthis Brinkhaus" userId="3ab89981-2d3d-4274-bece-6b44b29a32ac" providerId="ADAL" clId="{8E32AA00-24A3-4008-9167-728CD1624200}" dt="2024-12-04T10:18:18.696" v="194" actId="20577"/>
          <ac:spMkLst>
            <pc:docMk/>
            <pc:sldMk cId="1394711308" sldId="825"/>
            <ac:spMk id="2" creationId="{A00C7BC7-9579-55AE-885E-328E5FCB1509}"/>
          </ac:spMkLst>
        </pc:spChg>
      </pc:sldChg>
      <pc:sldChg chg="modSp mod">
        <pc:chgData name="Matthis Brinkhaus" userId="3ab89981-2d3d-4274-bece-6b44b29a32ac" providerId="ADAL" clId="{8E32AA00-24A3-4008-9167-728CD1624200}" dt="2024-12-04T10:54:51.998" v="1102" actId="20577"/>
        <pc:sldMkLst>
          <pc:docMk/>
          <pc:sldMk cId="3153069902" sldId="826"/>
        </pc:sldMkLst>
        <pc:spChg chg="mod">
          <ac:chgData name="Matthis Brinkhaus" userId="3ab89981-2d3d-4274-bece-6b44b29a32ac" providerId="ADAL" clId="{8E32AA00-24A3-4008-9167-728CD1624200}" dt="2024-12-04T10:54:51.998" v="1102" actId="20577"/>
          <ac:spMkLst>
            <pc:docMk/>
            <pc:sldMk cId="3153069902" sldId="826"/>
            <ac:spMk id="2" creationId="{A00C7BC7-9579-55AE-885E-328E5FCB1509}"/>
          </ac:spMkLst>
        </pc:spChg>
      </pc:sldChg>
      <pc:sldChg chg="modSp mod">
        <pc:chgData name="Matthis Brinkhaus" userId="3ab89981-2d3d-4274-bece-6b44b29a32ac" providerId="ADAL" clId="{8E32AA00-24A3-4008-9167-728CD1624200}" dt="2024-12-04T11:30:07.313" v="1728" actId="208"/>
        <pc:sldMkLst>
          <pc:docMk/>
          <pc:sldMk cId="2855494608" sldId="827"/>
        </pc:sldMkLst>
        <pc:spChg chg="mod">
          <ac:chgData name="Matthis Brinkhaus" userId="3ab89981-2d3d-4274-bece-6b44b29a32ac" providerId="ADAL" clId="{8E32AA00-24A3-4008-9167-728CD1624200}" dt="2024-12-04T11:28:56.814" v="1724" actId="20577"/>
          <ac:spMkLst>
            <pc:docMk/>
            <pc:sldMk cId="2855494608" sldId="827"/>
            <ac:spMk id="7" creationId="{BB56ACD4-6222-7843-DB77-DE5DA148473D}"/>
          </ac:spMkLst>
        </pc:spChg>
        <pc:spChg chg="mod">
          <ac:chgData name="Matthis Brinkhaus" userId="3ab89981-2d3d-4274-bece-6b44b29a32ac" providerId="ADAL" clId="{8E32AA00-24A3-4008-9167-728CD1624200}" dt="2024-12-04T11:29:25.516" v="1727" actId="20577"/>
          <ac:spMkLst>
            <pc:docMk/>
            <pc:sldMk cId="2855494608" sldId="827"/>
            <ac:spMk id="9" creationId="{264A62EC-7664-98BA-B6C0-E0C9B2A85443}"/>
          </ac:spMkLst>
        </pc:spChg>
        <pc:graphicFrameChg chg="mod">
          <ac:chgData name="Matthis Brinkhaus" userId="3ab89981-2d3d-4274-bece-6b44b29a32ac" providerId="ADAL" clId="{8E32AA00-24A3-4008-9167-728CD1624200}" dt="2024-12-04T11:30:07.313" v="1728" actId="208"/>
          <ac:graphicFrameMkLst>
            <pc:docMk/>
            <pc:sldMk cId="2855494608" sldId="827"/>
            <ac:graphicFrameMk id="11" creationId="{C90EC312-BBF7-CC3A-ACF9-6CCC7C6AA8CF}"/>
          </ac:graphicFrameMkLst>
        </pc:graphicFrameChg>
      </pc:sldChg>
      <pc:sldMasterChg chg="delSldLayout">
        <pc:chgData name="Matthis Brinkhaus" userId="3ab89981-2d3d-4274-bece-6b44b29a32ac" providerId="ADAL" clId="{8E32AA00-24A3-4008-9167-728CD1624200}" dt="2024-12-04T10:18:09.476" v="171" actId="47"/>
        <pc:sldMasterMkLst>
          <pc:docMk/>
          <pc:sldMasterMk cId="4110544464" sldId="2147483839"/>
        </pc:sldMasterMkLst>
        <pc:sldLayoutChg chg="del">
          <pc:chgData name="Matthis Brinkhaus" userId="3ab89981-2d3d-4274-bece-6b44b29a32ac" providerId="ADAL" clId="{8E32AA00-24A3-4008-9167-728CD1624200}" dt="2024-12-04T10:18:09.476" v="171" actId="47"/>
          <pc:sldLayoutMkLst>
            <pc:docMk/>
            <pc:sldMasterMk cId="4110544464" sldId="2147483839"/>
            <pc:sldLayoutMk cId="520177637" sldId="2147484083"/>
          </pc:sldLayoutMkLst>
        </pc:sldLayoutChg>
      </pc:sldMasterChg>
    </pc:docChg>
  </pc:docChgLst>
  <pc:docChgLst>
    <pc:chgData name="Julia Mibes" userId="S::julia.mibes@montel.energy::24fb7966-6de5-466c-91e8-b8abc75b80f7" providerId="AD" clId="Web-{5CD20283-BAA5-7A46-7EE8-D425A663748B}"/>
    <pc:docChg chg="mod modSld">
      <pc:chgData name="Julia Mibes" userId="S::julia.mibes@montel.energy::24fb7966-6de5-466c-91e8-b8abc75b80f7" providerId="AD" clId="Web-{5CD20283-BAA5-7A46-7EE8-D425A663748B}" dt="2024-12-04T21:01:46.961" v="25" actId="20577"/>
      <pc:docMkLst>
        <pc:docMk/>
      </pc:docMkLst>
      <pc:sldChg chg="modSp">
        <pc:chgData name="Julia Mibes" userId="S::julia.mibes@montel.energy::24fb7966-6de5-466c-91e8-b8abc75b80f7" providerId="AD" clId="Web-{5CD20283-BAA5-7A46-7EE8-D425A663748B}" dt="2024-12-04T21:00:44.740" v="23" actId="20577"/>
        <pc:sldMkLst>
          <pc:docMk/>
          <pc:sldMk cId="682390165" sldId="548"/>
        </pc:sldMkLst>
        <pc:spChg chg="mod">
          <ac:chgData name="Julia Mibes" userId="S::julia.mibes@montel.energy::24fb7966-6de5-466c-91e8-b8abc75b80f7" providerId="AD" clId="Web-{5CD20283-BAA5-7A46-7EE8-D425A663748B}" dt="2024-12-04T21:00:44.740" v="23" actId="20577"/>
          <ac:spMkLst>
            <pc:docMk/>
            <pc:sldMk cId="682390165" sldId="548"/>
            <ac:spMk id="6" creationId="{89282888-8AF7-E875-24D1-B489DAB2BB81}"/>
          </ac:spMkLst>
        </pc:spChg>
      </pc:sldChg>
      <pc:sldChg chg="modSp">
        <pc:chgData name="Julia Mibes" userId="S::julia.mibes@montel.energy::24fb7966-6de5-466c-91e8-b8abc75b80f7" providerId="AD" clId="Web-{5CD20283-BAA5-7A46-7EE8-D425A663748B}" dt="2024-12-04T16:54:50.525" v="2" actId="1076"/>
        <pc:sldMkLst>
          <pc:docMk/>
          <pc:sldMk cId="2985805738" sldId="592"/>
        </pc:sldMkLst>
        <pc:spChg chg="mod">
          <ac:chgData name="Julia Mibes" userId="S::julia.mibes@montel.energy::24fb7966-6de5-466c-91e8-b8abc75b80f7" providerId="AD" clId="Web-{5CD20283-BAA5-7A46-7EE8-D425A663748B}" dt="2024-12-04T16:54:50.525" v="2" actId="1076"/>
          <ac:spMkLst>
            <pc:docMk/>
            <pc:sldMk cId="2985805738" sldId="592"/>
            <ac:spMk id="7" creationId="{CC4192B1-E46A-C47A-D4AB-8A441EC05CF8}"/>
          </ac:spMkLst>
        </pc:spChg>
      </pc:sldChg>
      <pc:sldChg chg="modSp">
        <pc:chgData name="Julia Mibes" userId="S::julia.mibes@montel.energy::24fb7966-6de5-466c-91e8-b8abc75b80f7" providerId="AD" clId="Web-{5CD20283-BAA5-7A46-7EE8-D425A663748B}" dt="2024-12-04T20:52:48.801" v="14" actId="20577"/>
        <pc:sldMkLst>
          <pc:docMk/>
          <pc:sldMk cId="2113731390" sldId="815"/>
        </pc:sldMkLst>
        <pc:spChg chg="mod">
          <ac:chgData name="Julia Mibes" userId="S::julia.mibes@montel.energy::24fb7966-6de5-466c-91e8-b8abc75b80f7" providerId="AD" clId="Web-{5CD20283-BAA5-7A46-7EE8-D425A663748B}" dt="2024-12-04T20:52:48.801" v="14" actId="20577"/>
          <ac:spMkLst>
            <pc:docMk/>
            <pc:sldMk cId="2113731390" sldId="815"/>
            <ac:spMk id="6" creationId="{31986EE7-34EA-BF90-3EEC-77432478467C}"/>
          </ac:spMkLst>
        </pc:spChg>
      </pc:sldChg>
      <pc:sldChg chg="modSp">
        <pc:chgData name="Julia Mibes" userId="S::julia.mibes@montel.energy::24fb7966-6de5-466c-91e8-b8abc75b80f7" providerId="AD" clId="Web-{5CD20283-BAA5-7A46-7EE8-D425A663748B}" dt="2024-12-04T20:58:41.361" v="19" actId="20577"/>
        <pc:sldMkLst>
          <pc:docMk/>
          <pc:sldMk cId="2220056254" sldId="816"/>
        </pc:sldMkLst>
        <pc:spChg chg="mod">
          <ac:chgData name="Julia Mibes" userId="S::julia.mibes@montel.energy::24fb7966-6de5-466c-91e8-b8abc75b80f7" providerId="AD" clId="Web-{5CD20283-BAA5-7A46-7EE8-D425A663748B}" dt="2024-12-04T20:58:41.361" v="19" actId="20577"/>
          <ac:spMkLst>
            <pc:docMk/>
            <pc:sldMk cId="2220056254" sldId="816"/>
            <ac:spMk id="3" creationId="{E934942B-20A5-DCCC-851A-52F53231BC05}"/>
          </ac:spMkLst>
        </pc:spChg>
      </pc:sldChg>
      <pc:sldChg chg="modSp">
        <pc:chgData name="Julia Mibes" userId="S::julia.mibes@montel.energy::24fb7966-6de5-466c-91e8-b8abc75b80f7" providerId="AD" clId="Web-{5CD20283-BAA5-7A46-7EE8-D425A663748B}" dt="2024-12-04T21:01:46.961" v="25" actId="20577"/>
        <pc:sldMkLst>
          <pc:docMk/>
          <pc:sldMk cId="1262758064" sldId="820"/>
        </pc:sldMkLst>
        <pc:spChg chg="mod">
          <ac:chgData name="Julia Mibes" userId="S::julia.mibes@montel.energy::24fb7966-6de5-466c-91e8-b8abc75b80f7" providerId="AD" clId="Web-{5CD20283-BAA5-7A46-7EE8-D425A663748B}" dt="2024-12-04T21:01:46.961" v="25" actId="20577"/>
          <ac:spMkLst>
            <pc:docMk/>
            <pc:sldMk cId="1262758064" sldId="820"/>
            <ac:spMk id="4" creationId="{0D3A3E1D-69C8-4651-A3D3-9F9A4765A49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-srv-02\Projekte_intern\EB%20(BrainSzen)\03_BrainReport\93_Basisszenario\BatteriespeicherStudien\2024-02-27_Ausbaupfade%20Gro&#223;technische%20Batteriespeich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ontelno.sharepoint.com/sites/EBPTeam/Shared%20Documents/General/projects_internal/EB%20(EnergyBrainDays)/Energy%20BrainDays%202024/BrainInsights/2024-12_Q4-Update/emob_deman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ontelno.sharepoint.com/sites/EBPTeam/Shared%20Documents/General/projects_internal/EB%20(EnergyBrainDays)/Energy%20BrainDays%202024/BrainInsights/2024-12_Q4-Update/ely_deman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ontelno.sharepoint.com/sites/EBPTeam/Shared%20Documents/General/projects_internal/EB%20(EnergyBrainDays)/Energy%20BrainDays%202024/BrainInsights/2024-12_Q4-Update/heatpump_deman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ontelno.sharepoint.com/sites/EBPTeam/Shared%20Documents/General/projects_internal/EB%20(EnergyBrainDays)/Energy%20BrainDays%202024/BrainInsights/2024-12_Q4-Update/negative-pric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Tabelle1!$C$11</c:f>
              <c:strCache>
                <c:ptCount val="1"/>
                <c:pt idx="0">
                  <c:v>Central &amp; GoHydrogen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Tabelle1!$B$12:$B$19</c:f>
              <c:numCache>
                <c:formatCode>General</c:formatCode>
                <c:ptCount val="8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  <c:pt idx="4">
                  <c:v>2045</c:v>
                </c:pt>
                <c:pt idx="5">
                  <c:v>2050</c:v>
                </c:pt>
                <c:pt idx="6">
                  <c:v>2055</c:v>
                </c:pt>
                <c:pt idx="7">
                  <c:v>2060</c:v>
                </c:pt>
              </c:numCache>
            </c:numRef>
          </c:cat>
          <c:val>
            <c:numRef>
              <c:f>Tabelle1!$C$12:$C$19</c:f>
              <c:numCache>
                <c:formatCode>0</c:formatCode>
                <c:ptCount val="8"/>
                <c:pt idx="0">
                  <c:v>8.1888710209813063</c:v>
                </c:pt>
                <c:pt idx="1">
                  <c:v>18.678461465238897</c:v>
                </c:pt>
                <c:pt idx="2">
                  <c:v>38.562473792611463</c:v>
                </c:pt>
                <c:pt idx="3">
                  <c:v>63.434636766532677</c:v>
                </c:pt>
                <c:pt idx="4">
                  <c:v>87.919556143826824</c:v>
                </c:pt>
                <c:pt idx="5">
                  <c:v>109.60383704820308</c:v>
                </c:pt>
                <c:pt idx="6">
                  <c:v>126.79532947234497</c:v>
                </c:pt>
                <c:pt idx="7">
                  <c:v>144.11517481924673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5-4AFC-A856-E1C10975D60C}"/>
            </c:ext>
          </c:extLst>
        </c:ser>
        <c:ser>
          <c:idx val="1"/>
          <c:order val="1"/>
          <c:tx>
            <c:strRef>
              <c:f>Tabelle1!$D$11</c:f>
              <c:strCache>
                <c:ptCount val="1"/>
                <c:pt idx="0">
                  <c:v>Tensions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Tabelle1!$B$12:$B$19</c:f>
              <c:numCache>
                <c:formatCode>General</c:formatCode>
                <c:ptCount val="8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  <c:pt idx="4">
                  <c:v>2045</c:v>
                </c:pt>
                <c:pt idx="5">
                  <c:v>2050</c:v>
                </c:pt>
                <c:pt idx="6">
                  <c:v>2055</c:v>
                </c:pt>
                <c:pt idx="7">
                  <c:v>2060</c:v>
                </c:pt>
              </c:numCache>
            </c:numRef>
          </c:cat>
          <c:val>
            <c:numRef>
              <c:f>Tabelle1!$D$12:$D$19</c:f>
              <c:numCache>
                <c:formatCode>0</c:formatCode>
                <c:ptCount val="8"/>
                <c:pt idx="0">
                  <c:v>6.5510000000000002</c:v>
                </c:pt>
                <c:pt idx="1">
                  <c:v>14.943</c:v>
                </c:pt>
                <c:pt idx="2">
                  <c:v>30.85</c:v>
                </c:pt>
                <c:pt idx="3">
                  <c:v>50.747999999999998</c:v>
                </c:pt>
                <c:pt idx="4">
                  <c:v>70.335999999999999</c:v>
                </c:pt>
                <c:pt idx="5">
                  <c:v>87.683000000000007</c:v>
                </c:pt>
                <c:pt idx="6">
                  <c:v>101.43600000000001</c:v>
                </c:pt>
                <c:pt idx="7">
                  <c:v>115.292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65-4AFC-A856-E1C10975D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1102752"/>
        <c:axId val="411103408"/>
      </c:barChart>
      <c:catAx>
        <c:axId val="41110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1103408"/>
        <c:crosses val="autoZero"/>
        <c:auto val="1"/>
        <c:lblAlgn val="ctr"/>
        <c:lblOffset val="100"/>
        <c:noMultiLvlLbl val="0"/>
      </c:catAx>
      <c:valAx>
        <c:axId val="411103408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err="1"/>
                  <a:t>Installed</a:t>
                </a:r>
                <a:r>
                  <a:rPr lang="de-DE"/>
                  <a:t> </a:t>
                </a:r>
                <a:r>
                  <a:rPr lang="de-DE" err="1"/>
                  <a:t>charging</a:t>
                </a:r>
                <a:r>
                  <a:rPr lang="de-DE" baseline="0"/>
                  <a:t> </a:t>
                </a:r>
                <a:r>
                  <a:rPr lang="de-DE" err="1"/>
                  <a:t>capacity</a:t>
                </a:r>
                <a:r>
                  <a:rPr lang="de-DE"/>
                  <a:t> in GW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1102752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18695619368861"/>
          <c:y val="0.95009143442696076"/>
          <c:w val="0.63641588971316476"/>
          <c:h val="4.2139060878963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233814523184602E-2"/>
          <c:y val="5.0925925925925923E-2"/>
          <c:w val="0.87679668913723996"/>
          <c:h val="0.90426114508428435"/>
        </c:manualLayout>
      </c:layout>
      <c:lineChart>
        <c:grouping val="standard"/>
        <c:varyColors val="0"/>
        <c:ser>
          <c:idx val="0"/>
          <c:order val="0"/>
          <c:tx>
            <c:strRef>
              <c:f>emob_demand!$Q$46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emob_demand!$C$47:$C$83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emob_demand!$Q$47:$Q$83</c:f>
              <c:numCache>
                <c:formatCode>0.0</c:formatCode>
                <c:ptCount val="37"/>
                <c:pt idx="0">
                  <c:v>0</c:v>
                </c:pt>
                <c:pt idx="1">
                  <c:v>-3.3489051650390991</c:v>
                </c:pt>
                <c:pt idx="2">
                  <c:v>-10.065914970703098</c:v>
                </c:pt>
                <c:pt idx="3">
                  <c:v>-16.798376625000003</c:v>
                </c:pt>
                <c:pt idx="4">
                  <c:v>-23.5978608164063</c:v>
                </c:pt>
                <c:pt idx="5">
                  <c:v>-30.245266951171903</c:v>
                </c:pt>
                <c:pt idx="6">
                  <c:v>-30.261108996093796</c:v>
                </c:pt>
                <c:pt idx="7">
                  <c:v>-23.54410996875</c:v>
                </c:pt>
                <c:pt idx="8">
                  <c:v>-16.870991718749998</c:v>
                </c:pt>
                <c:pt idx="9">
                  <c:v>-10.0920942421875</c:v>
                </c:pt>
                <c:pt idx="10">
                  <c:v>-3.3673699921875055</c:v>
                </c:pt>
                <c:pt idx="11">
                  <c:v>-1.9546875009268661E-5</c:v>
                </c:pt>
                <c:pt idx="12">
                  <c:v>-7.5234375032096068E-6</c:v>
                </c:pt>
                <c:pt idx="13">
                  <c:v>4.7343749969286364E-6</c:v>
                </c:pt>
                <c:pt idx="14">
                  <c:v>1.7109375008317329E-5</c:v>
                </c:pt>
                <c:pt idx="15">
                  <c:v>2.9414061998522811E-5</c:v>
                </c:pt>
                <c:pt idx="16">
                  <c:v>3.2390624994604877E-5</c:v>
                </c:pt>
                <c:pt idx="17">
                  <c:v>2.8687499991519871E-5</c:v>
                </c:pt>
                <c:pt idx="18">
                  <c:v>2.5289063003697265E-5</c:v>
                </c:pt>
                <c:pt idx="19">
                  <c:v>2.1984374996009137E-5</c:v>
                </c:pt>
                <c:pt idx="20">
                  <c:v>1.8843749998609383E-5</c:v>
                </c:pt>
                <c:pt idx="21">
                  <c:v>1.7882812002767423E-5</c:v>
                </c:pt>
                <c:pt idx="22">
                  <c:v>1.9289061995664269E-5</c:v>
                </c:pt>
                <c:pt idx="23">
                  <c:v>2.1632811993299583E-5</c:v>
                </c:pt>
                <c:pt idx="24">
                  <c:v>2.3437500004774847E-5</c:v>
                </c:pt>
                <c:pt idx="25">
                  <c:v>2.4398438000616807E-5</c:v>
                </c:pt>
                <c:pt idx="26">
                  <c:v>2.5687499999094143E-5</c:v>
                </c:pt>
                <c:pt idx="27">
                  <c:v>2.601562499648935E-5</c:v>
                </c:pt>
                <c:pt idx="28">
                  <c:v>2.528906199472658E-5</c:v>
                </c:pt>
                <c:pt idx="29">
                  <c:v>2.5359375001698936E-5</c:v>
                </c:pt>
                <c:pt idx="30">
                  <c:v>2.6062499998147359E-5</c:v>
                </c:pt>
                <c:pt idx="31">
                  <c:v>2.655468800583094E-5</c:v>
                </c:pt>
                <c:pt idx="32">
                  <c:v>2.8289062001363163E-5</c:v>
                </c:pt>
                <c:pt idx="33">
                  <c:v>3.0093749998627572E-5</c:v>
                </c:pt>
                <c:pt idx="34">
                  <c:v>3.1710936994500116E-5</c:v>
                </c:pt>
                <c:pt idx="35">
                  <c:v>3.3445312993762855E-5</c:v>
                </c:pt>
                <c:pt idx="36">
                  <c:v>3.1898437001132152E-5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5D-4EB0-BEE4-DAA6EA98D6BF}"/>
            </c:ext>
          </c:extLst>
        </c:ser>
        <c:ser>
          <c:idx val="1"/>
          <c:order val="1"/>
          <c:tx>
            <c:strRef>
              <c:f>emob_demand!$Y$46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emob_demand!$C$47:$C$83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emob_demand!$Y$47:$Y$83</c:f>
              <c:numCache>
                <c:formatCode>0.0</c:formatCode>
                <c:ptCount val="37"/>
                <c:pt idx="0">
                  <c:v>0</c:v>
                </c:pt>
                <c:pt idx="1">
                  <c:v>0.29881450268554999</c:v>
                </c:pt>
                <c:pt idx="2">
                  <c:v>0.89820212182617021</c:v>
                </c:pt>
                <c:pt idx="3">
                  <c:v>1.4989685592041</c:v>
                </c:pt>
                <c:pt idx="4">
                  <c:v>2.1057156599121094</c:v>
                </c:pt>
                <c:pt idx="5">
                  <c:v>2.6988923309326194</c:v>
                </c:pt>
                <c:pt idx="6">
                  <c:v>3.4861287663574201</c:v>
                </c:pt>
                <c:pt idx="7">
                  <c:v>4.4621020261230413</c:v>
                </c:pt>
                <c:pt idx="8">
                  <c:v>5.4574067292480493</c:v>
                </c:pt>
                <c:pt idx="9">
                  <c:v>6.4212032167968394</c:v>
                </c:pt>
                <c:pt idx="10">
                  <c:v>7.3967868237303902</c:v>
                </c:pt>
                <c:pt idx="11">
                  <c:v>8.9384291821288606</c:v>
                </c:pt>
                <c:pt idx="12">
                  <c:v>11.083373929687472</c:v>
                </c:pt>
                <c:pt idx="13">
                  <c:v>13.173176866699201</c:v>
                </c:pt>
                <c:pt idx="14">
                  <c:v>15.300454334472581</c:v>
                </c:pt>
                <c:pt idx="15">
                  <c:v>17.41489136572266</c:v>
                </c:pt>
                <c:pt idx="16">
                  <c:v>18.230392990722699</c:v>
                </c:pt>
                <c:pt idx="17">
                  <c:v>17.603632177734301</c:v>
                </c:pt>
                <c:pt idx="18">
                  <c:v>17.030003326171901</c:v>
                </c:pt>
                <c:pt idx="19">
                  <c:v>16.456374550781199</c:v>
                </c:pt>
                <c:pt idx="20">
                  <c:v>15.942576788085901</c:v>
                </c:pt>
                <c:pt idx="21">
                  <c:v>15.572471830078101</c:v>
                </c:pt>
                <c:pt idx="22">
                  <c:v>15.513159263671898</c:v>
                </c:pt>
                <c:pt idx="23">
                  <c:v>15.459828937500003</c:v>
                </c:pt>
                <c:pt idx="24">
                  <c:v>15.4448518710938</c:v>
                </c:pt>
                <c:pt idx="25">
                  <c:v>15.364794893554702</c:v>
                </c:pt>
                <c:pt idx="26">
                  <c:v>15.347035066406196</c:v>
                </c:pt>
                <c:pt idx="27">
                  <c:v>15.368074488281202</c:v>
                </c:pt>
                <c:pt idx="28">
                  <c:v>15.424545744140701</c:v>
                </c:pt>
                <c:pt idx="29">
                  <c:v>15.4101672070313</c:v>
                </c:pt>
                <c:pt idx="30">
                  <c:v>15.434128365234304</c:v>
                </c:pt>
                <c:pt idx="31">
                  <c:v>15.608807255859304</c:v>
                </c:pt>
                <c:pt idx="32">
                  <c:v>15.954673769531304</c:v>
                </c:pt>
                <c:pt idx="33">
                  <c:v>16.202592134765702</c:v>
                </c:pt>
                <c:pt idx="34">
                  <c:v>16.504888535156201</c:v>
                </c:pt>
                <c:pt idx="35">
                  <c:v>16.807185181640698</c:v>
                </c:pt>
                <c:pt idx="36">
                  <c:v>17.014142835937498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5D-4EB0-BEE4-DAA6EA98D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3043168"/>
        <c:axId val="1933032608"/>
      </c:lineChart>
      <c:dateAx>
        <c:axId val="1933043168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33032608"/>
        <c:crosses val="autoZero"/>
        <c:auto val="1"/>
        <c:lblOffset val="100"/>
        <c:baseTimeUnit val="years"/>
        <c:majorUnit val="6"/>
        <c:majorTimeUnit val="years"/>
      </c:dateAx>
      <c:valAx>
        <c:axId val="193303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2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3304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2692846644171"/>
          <c:y val="0.83391149023038769"/>
          <c:w val="0.5325336053545544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11113770353174"/>
          <c:y val="4.0538607485011383E-2"/>
          <c:w val="0.83651125666185511"/>
          <c:h val="0.91492524910592088"/>
        </c:manualLayout>
      </c:layout>
      <c:lineChart>
        <c:grouping val="standard"/>
        <c:varyColors val="0"/>
        <c:ser>
          <c:idx val="0"/>
          <c:order val="0"/>
          <c:tx>
            <c:strRef>
              <c:f>[ely_demand.xlsx]ely_demand!$E$46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[ely_demand.xlsx]ely_demand!$A$47:$A$83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[ely_demand.xlsx]ely_demand!$E$47:$E$83</c:f>
              <c:numCache>
                <c:formatCode>0.0</c:formatCode>
                <c:ptCount val="37"/>
                <c:pt idx="0">
                  <c:v>0</c:v>
                </c:pt>
                <c:pt idx="1">
                  <c:v>0.10879131771862501</c:v>
                </c:pt>
                <c:pt idx="2">
                  <c:v>0.31144482943725499</c:v>
                </c:pt>
                <c:pt idx="3">
                  <c:v>0.51168494082641602</c:v>
                </c:pt>
                <c:pt idx="4">
                  <c:v>0.71407644012451099</c:v>
                </c:pt>
                <c:pt idx="5">
                  <c:v>0.92032199835204997</c:v>
                </c:pt>
                <c:pt idx="6">
                  <c:v>1.07007551037597</c:v>
                </c:pt>
                <c:pt idx="7">
                  <c:v>1.1894585601196199</c:v>
                </c:pt>
                <c:pt idx="8">
                  <c:v>1.3102894557495099</c:v>
                </c:pt>
                <c:pt idx="9">
                  <c:v>1.4313421021728501</c:v>
                </c:pt>
                <c:pt idx="10">
                  <c:v>1.5507986466064401</c:v>
                </c:pt>
                <c:pt idx="11">
                  <c:v>1.8495338851318299</c:v>
                </c:pt>
                <c:pt idx="12">
                  <c:v>2.2892815283203101</c:v>
                </c:pt>
                <c:pt idx="13">
                  <c:v>2.7310788988037098</c:v>
                </c:pt>
                <c:pt idx="14">
                  <c:v>3.1742848007812499</c:v>
                </c:pt>
                <c:pt idx="15">
                  <c:v>3.61450968603515</c:v>
                </c:pt>
                <c:pt idx="16">
                  <c:v>3.99842869848632</c:v>
                </c:pt>
                <c:pt idx="17">
                  <c:v>4.3389657033691398</c:v>
                </c:pt>
                <c:pt idx="18">
                  <c:v>4.6805567255859302</c:v>
                </c:pt>
                <c:pt idx="19">
                  <c:v>5.0205327539062496</c:v>
                </c:pt>
                <c:pt idx="20">
                  <c:v>5.36333846044921</c:v>
                </c:pt>
                <c:pt idx="21">
                  <c:v>5.6265005288085899</c:v>
                </c:pt>
                <c:pt idx="22">
                  <c:v>5.8272270102538997</c:v>
                </c:pt>
                <c:pt idx="23">
                  <c:v>6.0268983222656196</c:v>
                </c:pt>
                <c:pt idx="24">
                  <c:v>6.2272960034179601</c:v>
                </c:pt>
                <c:pt idx="25">
                  <c:v>6.4294998588867101</c:v>
                </c:pt>
                <c:pt idx="26">
                  <c:v>6.6300503217773397</c:v>
                </c:pt>
                <c:pt idx="27">
                  <c:v>6.8298186694335898</c:v>
                </c:pt>
                <c:pt idx="28">
                  <c:v>7.0312021655273398</c:v>
                </c:pt>
                <c:pt idx="29">
                  <c:v>7.23094555664062</c:v>
                </c:pt>
                <c:pt idx="30">
                  <c:v>7.4323515102539002</c:v>
                </c:pt>
                <c:pt idx="31">
                  <c:v>7.5236255390625004</c:v>
                </c:pt>
                <c:pt idx="32">
                  <c:v>7.5236255390625004</c:v>
                </c:pt>
                <c:pt idx="33">
                  <c:v>7.5236255390625004</c:v>
                </c:pt>
                <c:pt idx="34">
                  <c:v>7.5236255390625004</c:v>
                </c:pt>
                <c:pt idx="35">
                  <c:v>7.5236255390625004</c:v>
                </c:pt>
                <c:pt idx="36">
                  <c:v>7.5236255390625004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31-458E-A073-D16096272F16}"/>
            </c:ext>
          </c:extLst>
        </c:ser>
        <c:ser>
          <c:idx val="1"/>
          <c:order val="1"/>
          <c:tx>
            <c:strRef>
              <c:f>[ely_demand.xlsx]ely_demand!$W$46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[ely_demand.xlsx]ely_demand!$A$47:$A$83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[ely_demand.xlsx]ely_demand!$W$47:$W$83</c:f>
              <c:numCache>
                <c:formatCode>0.0</c:formatCode>
                <c:ptCount val="37"/>
                <c:pt idx="0">
                  <c:v>0</c:v>
                </c:pt>
                <c:pt idx="1">
                  <c:v>0.32422590710448995</c:v>
                </c:pt>
                <c:pt idx="2">
                  <c:v>0.92911081347657021</c:v>
                </c:pt>
                <c:pt idx="3">
                  <c:v>1.5330265920410104</c:v>
                </c:pt>
                <c:pt idx="4">
                  <c:v>2.17598370703125</c:v>
                </c:pt>
                <c:pt idx="5">
                  <c:v>2.7716405156249397</c:v>
                </c:pt>
                <c:pt idx="6">
                  <c:v>4.1932126801757104</c:v>
                </c:pt>
                <c:pt idx="7">
                  <c:v>6.3929565278319505</c:v>
                </c:pt>
                <c:pt idx="8">
                  <c:v>8.5947750131835488</c:v>
                </c:pt>
                <c:pt idx="9">
                  <c:v>10.798763421386669</c:v>
                </c:pt>
                <c:pt idx="10">
                  <c:v>13.01180072460933</c:v>
                </c:pt>
                <c:pt idx="11">
                  <c:v>14.626734060058601</c:v>
                </c:pt>
                <c:pt idx="12">
                  <c:v>15.710677060546798</c:v>
                </c:pt>
                <c:pt idx="13">
                  <c:v>16.808436758789099</c:v>
                </c:pt>
                <c:pt idx="14">
                  <c:v>17.908978857421801</c:v>
                </c:pt>
                <c:pt idx="15">
                  <c:v>18.9966810234375</c:v>
                </c:pt>
                <c:pt idx="16">
                  <c:v>19.896692334960996</c:v>
                </c:pt>
                <c:pt idx="17">
                  <c:v>20.638877411132803</c:v>
                </c:pt>
                <c:pt idx="18">
                  <c:v>21.372414348632798</c:v>
                </c:pt>
                <c:pt idx="19">
                  <c:v>22.110962542968799</c:v>
                </c:pt>
                <c:pt idx="20">
                  <c:v>22.852484941406296</c:v>
                </c:pt>
                <c:pt idx="21">
                  <c:v>23.107594379882801</c:v>
                </c:pt>
                <c:pt idx="22">
                  <c:v>22.935815917968704</c:v>
                </c:pt>
                <c:pt idx="23">
                  <c:v>22.767242393554699</c:v>
                </c:pt>
                <c:pt idx="24">
                  <c:v>22.595199990234402</c:v>
                </c:pt>
                <c:pt idx="25">
                  <c:v>22.425969638671898</c:v>
                </c:pt>
                <c:pt idx="26">
                  <c:v>22.834653999023498</c:v>
                </c:pt>
                <c:pt idx="27">
                  <c:v>23.773506029296801</c:v>
                </c:pt>
                <c:pt idx="28">
                  <c:v>24.714847010742197</c:v>
                </c:pt>
                <c:pt idx="29">
                  <c:v>25.653783005859403</c:v>
                </c:pt>
                <c:pt idx="30">
                  <c:v>26.591795071289098</c:v>
                </c:pt>
                <c:pt idx="31">
                  <c:v>27.128023007812502</c:v>
                </c:pt>
                <c:pt idx="32">
                  <c:v>27.3000194765625</c:v>
                </c:pt>
                <c:pt idx="33">
                  <c:v>27.473396176757802</c:v>
                </c:pt>
                <c:pt idx="34">
                  <c:v>27.646047949218804</c:v>
                </c:pt>
                <c:pt idx="35">
                  <c:v>27.819520828125</c:v>
                </c:pt>
                <c:pt idx="36">
                  <c:v>27.901769554687501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31-458E-A073-D16096272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104192"/>
        <c:axId val="166090272"/>
      </c:lineChart>
      <c:dateAx>
        <c:axId val="166104192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6090272"/>
        <c:crosses val="autoZero"/>
        <c:auto val="1"/>
        <c:lblOffset val="100"/>
        <c:baseTimeUnit val="years"/>
        <c:majorUnit val="6"/>
        <c:majorTimeUnit val="years"/>
      </c:dateAx>
      <c:valAx>
        <c:axId val="16609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TWh / 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2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610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23031695506151"/>
          <c:y val="7.2445902294558592E-2"/>
          <c:w val="0.57320880075996516"/>
          <c:h val="6.859402642276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13670166229222"/>
          <c:y val="3.7976767957420658E-2"/>
          <c:w val="0.81956783898269903"/>
          <c:h val="0.93482364396907491"/>
        </c:manualLayout>
      </c:layout>
      <c:lineChart>
        <c:grouping val="standard"/>
        <c:varyColors val="0"/>
        <c:ser>
          <c:idx val="0"/>
          <c:order val="0"/>
          <c:tx>
            <c:strRef>
              <c:f>[heatpump_demand.xlsx]heatpump_demand!$O$46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[heatpump_demand.xlsx]heatpump_demand!$A$47:$A$83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[heatpump_demand.xlsx]heatpump_demand!$O$47:$O$83</c:f>
              <c:numCache>
                <c:formatCode>0.0</c:formatCode>
                <c:ptCount val="37"/>
                <c:pt idx="0">
                  <c:v>0</c:v>
                </c:pt>
                <c:pt idx="1">
                  <c:v>2.5653362198951868E-6</c:v>
                </c:pt>
                <c:pt idx="2">
                  <c:v>8.2463378898722794E-6</c:v>
                </c:pt>
                <c:pt idx="3">
                  <c:v>1.3942382800280484E-5</c:v>
                </c:pt>
                <c:pt idx="4">
                  <c:v>1.9729980500926558E-5</c:v>
                </c:pt>
                <c:pt idx="5">
                  <c:v>2.5326416000837071E-5</c:v>
                </c:pt>
                <c:pt idx="6">
                  <c:v>1.1386675356446005</c:v>
                </c:pt>
                <c:pt idx="7">
                  <c:v>3.6688154238280966</c:v>
                </c:pt>
                <c:pt idx="8">
                  <c:v>6.222898829589802</c:v>
                </c:pt>
                <c:pt idx="9">
                  <c:v>8.7360436376953032</c:v>
                </c:pt>
                <c:pt idx="10">
                  <c:v>11.266191575683607</c:v>
                </c:pt>
                <c:pt idx="11">
                  <c:v>12.355212065917904</c:v>
                </c:pt>
                <c:pt idx="12">
                  <c:v>11.723535386718702</c:v>
                </c:pt>
                <c:pt idx="13">
                  <c:v>11.009056164550799</c:v>
                </c:pt>
                <c:pt idx="14">
                  <c:v>10.336898994140597</c:v>
                </c:pt>
                <c:pt idx="15">
                  <c:v>9.6647417446288983</c:v>
                </c:pt>
                <c:pt idx="16">
                  <c:v>9.1457802275389994</c:v>
                </c:pt>
                <c:pt idx="17">
                  <c:v>8.7108484130859978</c:v>
                </c:pt>
                <c:pt idx="18">
                  <c:v>8.3087021396485028</c:v>
                </c:pt>
                <c:pt idx="19">
                  <c:v>7.9065554853516034</c:v>
                </c:pt>
                <c:pt idx="20">
                  <c:v>7.5304360781249997</c:v>
                </c:pt>
                <c:pt idx="21">
                  <c:v>6.9106041562500025</c:v>
                </c:pt>
                <c:pt idx="22">
                  <c:v>6.0850258593750084</c:v>
                </c:pt>
                <c:pt idx="23">
                  <c:v>5.2594473222656006</c:v>
                </c:pt>
                <c:pt idx="24">
                  <c:v>4.4487465468750003</c:v>
                </c:pt>
                <c:pt idx="25">
                  <c:v>3.6060287607422055</c:v>
                </c:pt>
                <c:pt idx="26">
                  <c:v>2.8684448876953041</c:v>
                </c:pt>
                <c:pt idx="27">
                  <c:v>2.2383966328124956</c:v>
                </c:pt>
                <c:pt idx="28">
                  <c:v>1.6134632841797014</c:v>
                </c:pt>
                <c:pt idx="29">
                  <c:v>0.9765733828124894</c:v>
                </c:pt>
                <c:pt idx="30">
                  <c:v>0.34652494921880361</c:v>
                </c:pt>
                <c:pt idx="31">
                  <c:v>1.6110351509723841E-5</c:v>
                </c:pt>
                <c:pt idx="32">
                  <c:v>1.4862304709595264E-5</c:v>
                </c:pt>
                <c:pt idx="33">
                  <c:v>1.2990234012022484E-5</c:v>
                </c:pt>
                <c:pt idx="34">
                  <c:v>1.1255859988068551E-5</c:v>
                </c:pt>
                <c:pt idx="35">
                  <c:v>9.4394529952523953E-6</c:v>
                </c:pt>
                <c:pt idx="36">
                  <c:v>8.2031249917235982E-6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AE-4247-A9D8-29336D903181}"/>
            </c:ext>
          </c:extLst>
        </c:ser>
        <c:ser>
          <c:idx val="1"/>
          <c:order val="1"/>
          <c:tx>
            <c:strRef>
              <c:f>[heatpump_demand.xlsx]heatpump_demand!$AA$46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[heatpump_demand.xlsx]heatpump_demand!$A$47:$A$83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[heatpump_demand.xlsx]heatpump_demand!$AA$47:$AA$83</c:f>
              <c:numCache>
                <c:formatCode>0.0</c:formatCode>
                <c:ptCount val="37"/>
                <c:pt idx="0">
                  <c:v>0</c:v>
                </c:pt>
                <c:pt idx="1">
                  <c:v>-0.64217119445800996</c:v>
                </c:pt>
                <c:pt idx="2">
                  <c:v>-2.0578986340942294</c:v>
                </c:pt>
                <c:pt idx="3">
                  <c:v>-3.4736260563354495</c:v>
                </c:pt>
                <c:pt idx="4">
                  <c:v>-4.9129364956054005</c:v>
                </c:pt>
                <c:pt idx="5">
                  <c:v>-6.3089595776366609</c:v>
                </c:pt>
                <c:pt idx="6">
                  <c:v>-7.3491384082030802</c:v>
                </c:pt>
                <c:pt idx="7">
                  <c:v>-7.9369338640136711</c:v>
                </c:pt>
                <c:pt idx="8">
                  <c:v>-8.5648621025389975</c:v>
                </c:pt>
                <c:pt idx="9">
                  <c:v>-9.1141351387939995</c:v>
                </c:pt>
                <c:pt idx="10">
                  <c:v>-9.7019304309081988</c:v>
                </c:pt>
                <c:pt idx="11">
                  <c:v>-10.374332583251901</c:v>
                </c:pt>
                <c:pt idx="12">
                  <c:v>-11.2011403198242</c:v>
                </c:pt>
                <c:pt idx="13">
                  <c:v>-11.925091930663999</c:v>
                </c:pt>
                <c:pt idx="14">
                  <c:v>-12.699410737060498</c:v>
                </c:pt>
                <c:pt idx="15">
                  <c:v>-13.473729669433599</c:v>
                </c:pt>
                <c:pt idx="16">
                  <c:v>-14.191993394531302</c:v>
                </c:pt>
                <c:pt idx="17">
                  <c:v>-14.631793120605398</c:v>
                </c:pt>
                <c:pt idx="18">
                  <c:v>-15.136465805419899</c:v>
                </c:pt>
                <c:pt idx="19">
                  <c:v>-15.641138329834</c:v>
                </c:pt>
                <c:pt idx="20">
                  <c:v>-16.221503940673898</c:v>
                </c:pt>
                <c:pt idx="21">
                  <c:v>-16.661987457275401</c:v>
                </c:pt>
                <c:pt idx="22">
                  <c:v>-17.188973269043</c:v>
                </c:pt>
                <c:pt idx="23">
                  <c:v>-17.7159590632324</c:v>
                </c:pt>
                <c:pt idx="24">
                  <c:v>-18.328446565429701</c:v>
                </c:pt>
                <c:pt idx="25">
                  <c:v>-18.771374496093696</c:v>
                </c:pt>
                <c:pt idx="26">
                  <c:v>-19.259323496337895</c:v>
                </c:pt>
                <c:pt idx="27">
                  <c:v>-19.700249394287102</c:v>
                </c:pt>
                <c:pt idx="28">
                  <c:v>-20.235500043457002</c:v>
                </c:pt>
                <c:pt idx="29">
                  <c:v>-20.583309509765698</c:v>
                </c:pt>
                <c:pt idx="30">
                  <c:v>-21.024235367431597</c:v>
                </c:pt>
                <c:pt idx="31">
                  <c:v>-21.658379570068302</c:v>
                </c:pt>
                <c:pt idx="32">
                  <c:v>-22.630959044677699</c:v>
                </c:pt>
                <c:pt idx="33">
                  <c:v>-23.394542724609398</c:v>
                </c:pt>
                <c:pt idx="34">
                  <c:v>-24.261436713867198</c:v>
                </c:pt>
                <c:pt idx="35">
                  <c:v>-25.128330637207096</c:v>
                </c:pt>
                <c:pt idx="36">
                  <c:v>-25.721608054687497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AE-4247-A9D8-29336D903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411888"/>
        <c:axId val="35437808"/>
      </c:lineChart>
      <c:dateAx>
        <c:axId val="35411888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5437808"/>
        <c:crosses val="autoZero"/>
        <c:auto val="1"/>
        <c:lblOffset val="100"/>
        <c:baseTimeUnit val="years"/>
        <c:majorUnit val="6"/>
        <c:majorTimeUnit val="years"/>
      </c:dateAx>
      <c:valAx>
        <c:axId val="3543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TWh / 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541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0804899387576"/>
          <c:y val="0.87557815689705432"/>
          <c:w val="0.39786208542114054"/>
          <c:h val="8.62020865885686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'[negative-prices.xlsx]negative-prices'!$B$45:$B$46</c:f>
              <c:strCache>
                <c:ptCount val="2"/>
                <c:pt idx="0">
                  <c:v>Austria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'[negative-prices.xlsx]negative-prices'!$B$49:$B$85</c:f>
              <c:numCache>
                <c:formatCode>General</c:formatCode>
                <c:ptCount val="37"/>
                <c:pt idx="0">
                  <c:v>386</c:v>
                </c:pt>
                <c:pt idx="1">
                  <c:v>189</c:v>
                </c:pt>
                <c:pt idx="2">
                  <c:v>72</c:v>
                </c:pt>
                <c:pt idx="3">
                  <c:v>201</c:v>
                </c:pt>
                <c:pt idx="4">
                  <c:v>340</c:v>
                </c:pt>
                <c:pt idx="5">
                  <c:v>463</c:v>
                </c:pt>
                <c:pt idx="6">
                  <c:v>688</c:v>
                </c:pt>
                <c:pt idx="7">
                  <c:v>851</c:v>
                </c:pt>
                <c:pt idx="8">
                  <c:v>936</c:v>
                </c:pt>
                <c:pt idx="9">
                  <c:v>1217</c:v>
                </c:pt>
                <c:pt idx="10">
                  <c:v>1258</c:v>
                </c:pt>
                <c:pt idx="11">
                  <c:v>1324</c:v>
                </c:pt>
                <c:pt idx="12">
                  <c:v>1383</c:v>
                </c:pt>
                <c:pt idx="13">
                  <c:v>1393</c:v>
                </c:pt>
                <c:pt idx="14">
                  <c:v>1519</c:v>
                </c:pt>
                <c:pt idx="15">
                  <c:v>1668</c:v>
                </c:pt>
                <c:pt idx="16">
                  <c:v>1486</c:v>
                </c:pt>
                <c:pt idx="17">
                  <c:v>1563</c:v>
                </c:pt>
                <c:pt idx="18">
                  <c:v>1486</c:v>
                </c:pt>
                <c:pt idx="19">
                  <c:v>1528</c:v>
                </c:pt>
                <c:pt idx="20">
                  <c:v>1549</c:v>
                </c:pt>
                <c:pt idx="21">
                  <c:v>1546</c:v>
                </c:pt>
                <c:pt idx="22">
                  <c:v>1568</c:v>
                </c:pt>
                <c:pt idx="23">
                  <c:v>1596</c:v>
                </c:pt>
                <c:pt idx="24">
                  <c:v>1500</c:v>
                </c:pt>
                <c:pt idx="25">
                  <c:v>1509</c:v>
                </c:pt>
                <c:pt idx="26">
                  <c:v>1540</c:v>
                </c:pt>
                <c:pt idx="27">
                  <c:v>1561</c:v>
                </c:pt>
                <c:pt idx="28">
                  <c:v>1600</c:v>
                </c:pt>
                <c:pt idx="29">
                  <c:v>1591</c:v>
                </c:pt>
                <c:pt idx="30">
                  <c:v>1589</c:v>
                </c:pt>
                <c:pt idx="31">
                  <c:v>1623</c:v>
                </c:pt>
                <c:pt idx="32">
                  <c:v>1686</c:v>
                </c:pt>
                <c:pt idx="33">
                  <c:v>1734</c:v>
                </c:pt>
                <c:pt idx="34">
                  <c:v>1711</c:v>
                </c:pt>
                <c:pt idx="35">
                  <c:v>1725</c:v>
                </c:pt>
                <c:pt idx="36">
                  <c:v>1762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18-44A9-B9A2-187D0B997C6F}"/>
            </c:ext>
          </c:extLst>
        </c:ser>
        <c:ser>
          <c:idx val="1"/>
          <c:order val="1"/>
          <c:tx>
            <c:strRef>
              <c:f>'[negative-prices.xlsx]negative-prices'!$C$45:$C$46</c:f>
              <c:strCache>
                <c:ptCount val="2"/>
                <c:pt idx="0">
                  <c:v>Belgium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'[negative-prices.xlsx]negative-prices'!$C$49:$C$85</c:f>
              <c:numCache>
                <c:formatCode>General</c:formatCode>
                <c:ptCount val="37"/>
                <c:pt idx="0">
                  <c:v>595</c:v>
                </c:pt>
                <c:pt idx="1">
                  <c:v>465</c:v>
                </c:pt>
                <c:pt idx="2">
                  <c:v>228</c:v>
                </c:pt>
                <c:pt idx="3">
                  <c:v>326</c:v>
                </c:pt>
                <c:pt idx="4">
                  <c:v>359</c:v>
                </c:pt>
                <c:pt idx="5">
                  <c:v>557</c:v>
                </c:pt>
                <c:pt idx="6">
                  <c:v>732</c:v>
                </c:pt>
                <c:pt idx="7">
                  <c:v>677</c:v>
                </c:pt>
                <c:pt idx="8">
                  <c:v>664</c:v>
                </c:pt>
                <c:pt idx="9">
                  <c:v>670</c:v>
                </c:pt>
                <c:pt idx="10">
                  <c:v>825</c:v>
                </c:pt>
                <c:pt idx="11">
                  <c:v>949</c:v>
                </c:pt>
                <c:pt idx="12">
                  <c:v>1068</c:v>
                </c:pt>
                <c:pt idx="13">
                  <c:v>1067</c:v>
                </c:pt>
                <c:pt idx="14">
                  <c:v>1070</c:v>
                </c:pt>
                <c:pt idx="15">
                  <c:v>1106</c:v>
                </c:pt>
                <c:pt idx="16">
                  <c:v>1230</c:v>
                </c:pt>
                <c:pt idx="17">
                  <c:v>1178</c:v>
                </c:pt>
                <c:pt idx="18">
                  <c:v>1106</c:v>
                </c:pt>
                <c:pt idx="19">
                  <c:v>1095</c:v>
                </c:pt>
                <c:pt idx="20">
                  <c:v>1092</c:v>
                </c:pt>
                <c:pt idx="21">
                  <c:v>1190</c:v>
                </c:pt>
                <c:pt idx="22">
                  <c:v>1184</c:v>
                </c:pt>
                <c:pt idx="23">
                  <c:v>1130</c:v>
                </c:pt>
                <c:pt idx="24">
                  <c:v>1154</c:v>
                </c:pt>
                <c:pt idx="25">
                  <c:v>1176</c:v>
                </c:pt>
                <c:pt idx="26">
                  <c:v>1254</c:v>
                </c:pt>
                <c:pt idx="27">
                  <c:v>1238</c:v>
                </c:pt>
                <c:pt idx="28">
                  <c:v>1113</c:v>
                </c:pt>
                <c:pt idx="29">
                  <c:v>1092</c:v>
                </c:pt>
                <c:pt idx="30">
                  <c:v>1059</c:v>
                </c:pt>
                <c:pt idx="31">
                  <c:v>1040</c:v>
                </c:pt>
                <c:pt idx="32">
                  <c:v>1030</c:v>
                </c:pt>
                <c:pt idx="33">
                  <c:v>1070</c:v>
                </c:pt>
                <c:pt idx="34">
                  <c:v>1001</c:v>
                </c:pt>
                <c:pt idx="35">
                  <c:v>1062</c:v>
                </c:pt>
                <c:pt idx="36">
                  <c:v>1118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18-44A9-B9A2-187D0B997C6F}"/>
            </c:ext>
          </c:extLst>
        </c:ser>
        <c:ser>
          <c:idx val="2"/>
          <c:order val="2"/>
          <c:tx>
            <c:strRef>
              <c:f>'[negative-prices.xlsx]negative-prices'!$D$45:$D$46</c:f>
              <c:strCache>
                <c:ptCount val="2"/>
                <c:pt idx="0">
                  <c:v>Czech Republic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'[negative-prices.xlsx]negative-prices'!$D$49:$D$85</c:f>
              <c:numCache>
                <c:formatCode>General</c:formatCode>
                <c:ptCount val="37"/>
                <c:pt idx="0">
                  <c:v>394</c:v>
                </c:pt>
                <c:pt idx="1">
                  <c:v>101</c:v>
                </c:pt>
                <c:pt idx="2">
                  <c:v>38</c:v>
                </c:pt>
                <c:pt idx="3">
                  <c:v>87</c:v>
                </c:pt>
                <c:pt idx="4">
                  <c:v>164</c:v>
                </c:pt>
                <c:pt idx="5">
                  <c:v>167</c:v>
                </c:pt>
                <c:pt idx="6">
                  <c:v>204</c:v>
                </c:pt>
                <c:pt idx="7">
                  <c:v>282</c:v>
                </c:pt>
                <c:pt idx="8">
                  <c:v>412</c:v>
                </c:pt>
                <c:pt idx="9">
                  <c:v>614</c:v>
                </c:pt>
                <c:pt idx="10">
                  <c:v>793</c:v>
                </c:pt>
                <c:pt idx="11">
                  <c:v>964</c:v>
                </c:pt>
                <c:pt idx="12">
                  <c:v>1008</c:v>
                </c:pt>
                <c:pt idx="13">
                  <c:v>979</c:v>
                </c:pt>
                <c:pt idx="14">
                  <c:v>1220</c:v>
                </c:pt>
                <c:pt idx="15">
                  <c:v>1487</c:v>
                </c:pt>
                <c:pt idx="16">
                  <c:v>1514</c:v>
                </c:pt>
                <c:pt idx="17">
                  <c:v>1660</c:v>
                </c:pt>
                <c:pt idx="18">
                  <c:v>1676</c:v>
                </c:pt>
                <c:pt idx="19">
                  <c:v>1511</c:v>
                </c:pt>
                <c:pt idx="20">
                  <c:v>1569</c:v>
                </c:pt>
                <c:pt idx="21">
                  <c:v>1553</c:v>
                </c:pt>
                <c:pt idx="22">
                  <c:v>1628</c:v>
                </c:pt>
                <c:pt idx="23">
                  <c:v>1646</c:v>
                </c:pt>
                <c:pt idx="24">
                  <c:v>1540</c:v>
                </c:pt>
                <c:pt idx="25">
                  <c:v>1370</c:v>
                </c:pt>
                <c:pt idx="26">
                  <c:v>1362</c:v>
                </c:pt>
                <c:pt idx="27">
                  <c:v>1424</c:v>
                </c:pt>
                <c:pt idx="28">
                  <c:v>1456</c:v>
                </c:pt>
                <c:pt idx="29">
                  <c:v>1455</c:v>
                </c:pt>
                <c:pt idx="30">
                  <c:v>1483</c:v>
                </c:pt>
                <c:pt idx="31">
                  <c:v>1479</c:v>
                </c:pt>
                <c:pt idx="32">
                  <c:v>1584</c:v>
                </c:pt>
                <c:pt idx="33">
                  <c:v>1719</c:v>
                </c:pt>
                <c:pt idx="34">
                  <c:v>1718</c:v>
                </c:pt>
                <c:pt idx="35">
                  <c:v>1713</c:v>
                </c:pt>
                <c:pt idx="36">
                  <c:v>1766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18-44A9-B9A2-187D0B997C6F}"/>
            </c:ext>
          </c:extLst>
        </c:ser>
        <c:ser>
          <c:idx val="3"/>
          <c:order val="3"/>
          <c:tx>
            <c:strRef>
              <c:f>'[negative-prices.xlsx]negative-prices'!$E$45:$E$46</c:f>
              <c:strCache>
                <c:ptCount val="2"/>
                <c:pt idx="0">
                  <c:v>DK1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'[negative-prices.xlsx]negative-prices'!$E$49:$E$85</c:f>
              <c:numCache>
                <c:formatCode>General</c:formatCode>
                <c:ptCount val="37"/>
                <c:pt idx="0">
                  <c:v>492</c:v>
                </c:pt>
                <c:pt idx="1">
                  <c:v>621</c:v>
                </c:pt>
                <c:pt idx="2">
                  <c:v>620</c:v>
                </c:pt>
                <c:pt idx="3">
                  <c:v>837</c:v>
                </c:pt>
                <c:pt idx="4">
                  <c:v>883</c:v>
                </c:pt>
                <c:pt idx="5">
                  <c:v>919</c:v>
                </c:pt>
                <c:pt idx="6">
                  <c:v>1161</c:v>
                </c:pt>
                <c:pt idx="7">
                  <c:v>1334</c:v>
                </c:pt>
                <c:pt idx="8">
                  <c:v>1450</c:v>
                </c:pt>
                <c:pt idx="9">
                  <c:v>1888</c:v>
                </c:pt>
                <c:pt idx="10">
                  <c:v>2119</c:v>
                </c:pt>
                <c:pt idx="11">
                  <c:v>2212</c:v>
                </c:pt>
                <c:pt idx="12">
                  <c:v>2394</c:v>
                </c:pt>
                <c:pt idx="13">
                  <c:v>2608</c:v>
                </c:pt>
                <c:pt idx="14">
                  <c:v>2648</c:v>
                </c:pt>
                <c:pt idx="15">
                  <c:v>2661</c:v>
                </c:pt>
                <c:pt idx="16">
                  <c:v>2303</c:v>
                </c:pt>
                <c:pt idx="17">
                  <c:v>2259</c:v>
                </c:pt>
                <c:pt idx="18">
                  <c:v>2436</c:v>
                </c:pt>
                <c:pt idx="19">
                  <c:v>2450</c:v>
                </c:pt>
                <c:pt idx="20">
                  <c:v>2535</c:v>
                </c:pt>
                <c:pt idx="21">
                  <c:v>2710</c:v>
                </c:pt>
                <c:pt idx="22">
                  <c:v>2912</c:v>
                </c:pt>
                <c:pt idx="23">
                  <c:v>3114</c:v>
                </c:pt>
                <c:pt idx="24">
                  <c:v>3293</c:v>
                </c:pt>
                <c:pt idx="25">
                  <c:v>3450</c:v>
                </c:pt>
                <c:pt idx="26">
                  <c:v>3575</c:v>
                </c:pt>
                <c:pt idx="27">
                  <c:v>3667</c:v>
                </c:pt>
                <c:pt idx="28">
                  <c:v>3640</c:v>
                </c:pt>
                <c:pt idx="29">
                  <c:v>3649</c:v>
                </c:pt>
                <c:pt idx="30">
                  <c:v>3680</c:v>
                </c:pt>
                <c:pt idx="31">
                  <c:v>3621</c:v>
                </c:pt>
                <c:pt idx="32">
                  <c:v>3614</c:v>
                </c:pt>
                <c:pt idx="33">
                  <c:v>3659</c:v>
                </c:pt>
                <c:pt idx="34">
                  <c:v>3676</c:v>
                </c:pt>
                <c:pt idx="35">
                  <c:v>3661</c:v>
                </c:pt>
                <c:pt idx="36">
                  <c:v>3703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118-44A9-B9A2-187D0B997C6F}"/>
            </c:ext>
          </c:extLst>
        </c:ser>
        <c:ser>
          <c:idx val="4"/>
          <c:order val="4"/>
          <c:tx>
            <c:strRef>
              <c:f>'[negative-prices.xlsx]negative-prices'!$F$45:$F$46</c:f>
              <c:strCache>
                <c:ptCount val="2"/>
                <c:pt idx="0">
                  <c:v>DK2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'[negative-prices.xlsx]negative-prices'!$F$49:$F$85</c:f>
              <c:numCache>
                <c:formatCode>General</c:formatCode>
                <c:ptCount val="37"/>
                <c:pt idx="0">
                  <c:v>480</c:v>
                </c:pt>
                <c:pt idx="1">
                  <c:v>708</c:v>
                </c:pt>
                <c:pt idx="2">
                  <c:v>1075</c:v>
                </c:pt>
                <c:pt idx="3">
                  <c:v>1508</c:v>
                </c:pt>
                <c:pt idx="4">
                  <c:v>1787</c:v>
                </c:pt>
                <c:pt idx="5">
                  <c:v>1985</c:v>
                </c:pt>
                <c:pt idx="6">
                  <c:v>2306</c:v>
                </c:pt>
                <c:pt idx="7">
                  <c:v>2482</c:v>
                </c:pt>
                <c:pt idx="8">
                  <c:v>2571</c:v>
                </c:pt>
                <c:pt idx="9">
                  <c:v>1572</c:v>
                </c:pt>
                <c:pt idx="10">
                  <c:v>1762</c:v>
                </c:pt>
                <c:pt idx="11">
                  <c:v>2137</c:v>
                </c:pt>
                <c:pt idx="12">
                  <c:v>2247</c:v>
                </c:pt>
                <c:pt idx="13">
                  <c:v>2518</c:v>
                </c:pt>
                <c:pt idx="14">
                  <c:v>2681</c:v>
                </c:pt>
                <c:pt idx="15">
                  <c:v>2740</c:v>
                </c:pt>
                <c:pt idx="16">
                  <c:v>2700</c:v>
                </c:pt>
                <c:pt idx="17">
                  <c:v>2754</c:v>
                </c:pt>
                <c:pt idx="18">
                  <c:v>2823</c:v>
                </c:pt>
                <c:pt idx="19">
                  <c:v>2851</c:v>
                </c:pt>
                <c:pt idx="20">
                  <c:v>2904</c:v>
                </c:pt>
                <c:pt idx="21">
                  <c:v>2786</c:v>
                </c:pt>
                <c:pt idx="22">
                  <c:v>2886</c:v>
                </c:pt>
                <c:pt idx="23">
                  <c:v>2925</c:v>
                </c:pt>
                <c:pt idx="24">
                  <c:v>2907</c:v>
                </c:pt>
                <c:pt idx="25">
                  <c:v>2798</c:v>
                </c:pt>
                <c:pt idx="26">
                  <c:v>2851</c:v>
                </c:pt>
                <c:pt idx="27">
                  <c:v>2903</c:v>
                </c:pt>
                <c:pt idx="28">
                  <c:v>2918</c:v>
                </c:pt>
                <c:pt idx="29">
                  <c:v>2952</c:v>
                </c:pt>
                <c:pt idx="30">
                  <c:v>2933</c:v>
                </c:pt>
                <c:pt idx="31">
                  <c:v>2901</c:v>
                </c:pt>
                <c:pt idx="32">
                  <c:v>2929</c:v>
                </c:pt>
                <c:pt idx="33">
                  <c:v>3056</c:v>
                </c:pt>
                <c:pt idx="34">
                  <c:v>3099</c:v>
                </c:pt>
                <c:pt idx="35">
                  <c:v>3073</c:v>
                </c:pt>
                <c:pt idx="36">
                  <c:v>3064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118-44A9-B9A2-187D0B997C6F}"/>
            </c:ext>
          </c:extLst>
        </c:ser>
        <c:ser>
          <c:idx val="5"/>
          <c:order val="5"/>
          <c:tx>
            <c:strRef>
              <c:f>'[negative-prices.xlsx]negative-prices'!$G$45:$G$46</c:f>
              <c:strCache>
                <c:ptCount val="2"/>
                <c:pt idx="0">
                  <c:v>Finland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'[negative-prices.xlsx]negative-prices'!$G$49:$G$85</c:f>
              <c:numCache>
                <c:formatCode>General</c:formatCode>
                <c:ptCount val="37"/>
                <c:pt idx="0">
                  <c:v>701</c:v>
                </c:pt>
                <c:pt idx="1">
                  <c:v>245</c:v>
                </c:pt>
                <c:pt idx="2">
                  <c:v>161</c:v>
                </c:pt>
                <c:pt idx="3">
                  <c:v>184</c:v>
                </c:pt>
                <c:pt idx="4">
                  <c:v>209</c:v>
                </c:pt>
                <c:pt idx="5">
                  <c:v>232</c:v>
                </c:pt>
                <c:pt idx="6">
                  <c:v>300</c:v>
                </c:pt>
                <c:pt idx="7">
                  <c:v>390</c:v>
                </c:pt>
                <c:pt idx="8">
                  <c:v>410</c:v>
                </c:pt>
                <c:pt idx="9">
                  <c:v>425</c:v>
                </c:pt>
                <c:pt idx="10">
                  <c:v>511</c:v>
                </c:pt>
                <c:pt idx="11">
                  <c:v>630</c:v>
                </c:pt>
                <c:pt idx="12">
                  <c:v>719</c:v>
                </c:pt>
                <c:pt idx="13">
                  <c:v>874</c:v>
                </c:pt>
                <c:pt idx="14">
                  <c:v>992</c:v>
                </c:pt>
                <c:pt idx="15">
                  <c:v>1028</c:v>
                </c:pt>
                <c:pt idx="16">
                  <c:v>871</c:v>
                </c:pt>
                <c:pt idx="17">
                  <c:v>952</c:v>
                </c:pt>
                <c:pt idx="18">
                  <c:v>963</c:v>
                </c:pt>
                <c:pt idx="19">
                  <c:v>1061</c:v>
                </c:pt>
                <c:pt idx="20">
                  <c:v>1101</c:v>
                </c:pt>
                <c:pt idx="21">
                  <c:v>1132</c:v>
                </c:pt>
                <c:pt idx="22">
                  <c:v>1200</c:v>
                </c:pt>
                <c:pt idx="23">
                  <c:v>1273</c:v>
                </c:pt>
                <c:pt idx="24">
                  <c:v>1371</c:v>
                </c:pt>
                <c:pt idx="25">
                  <c:v>1454</c:v>
                </c:pt>
                <c:pt idx="26">
                  <c:v>1482</c:v>
                </c:pt>
                <c:pt idx="27">
                  <c:v>1561</c:v>
                </c:pt>
                <c:pt idx="28">
                  <c:v>1596</c:v>
                </c:pt>
                <c:pt idx="29">
                  <c:v>1655</c:v>
                </c:pt>
                <c:pt idx="30">
                  <c:v>1736</c:v>
                </c:pt>
                <c:pt idx="31">
                  <c:v>1784</c:v>
                </c:pt>
                <c:pt idx="32">
                  <c:v>1756</c:v>
                </c:pt>
                <c:pt idx="33">
                  <c:v>1797</c:v>
                </c:pt>
                <c:pt idx="34">
                  <c:v>1843</c:v>
                </c:pt>
                <c:pt idx="35">
                  <c:v>1904</c:v>
                </c:pt>
                <c:pt idx="36">
                  <c:v>2016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118-44A9-B9A2-187D0B997C6F}"/>
            </c:ext>
          </c:extLst>
        </c:ser>
        <c:ser>
          <c:idx val="6"/>
          <c:order val="6"/>
          <c:tx>
            <c:strRef>
              <c:f>'[negative-prices.xlsx]negative-prices'!$H$45:$H$46</c:f>
              <c:strCache>
                <c:ptCount val="2"/>
                <c:pt idx="0">
                  <c:v>France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'[negative-prices.xlsx]negative-prices'!$H$49:$H$85</c:f>
              <c:numCache>
                <c:formatCode>General</c:formatCode>
                <c:ptCount val="37"/>
                <c:pt idx="0">
                  <c:v>517</c:v>
                </c:pt>
                <c:pt idx="1">
                  <c:v>204</c:v>
                </c:pt>
                <c:pt idx="2">
                  <c:v>59</c:v>
                </c:pt>
                <c:pt idx="3">
                  <c:v>103</c:v>
                </c:pt>
                <c:pt idx="4">
                  <c:v>177</c:v>
                </c:pt>
                <c:pt idx="5">
                  <c:v>331</c:v>
                </c:pt>
                <c:pt idx="6">
                  <c:v>511</c:v>
                </c:pt>
                <c:pt idx="7">
                  <c:v>456</c:v>
                </c:pt>
                <c:pt idx="8">
                  <c:v>388</c:v>
                </c:pt>
                <c:pt idx="9">
                  <c:v>420</c:v>
                </c:pt>
                <c:pt idx="10">
                  <c:v>506</c:v>
                </c:pt>
                <c:pt idx="11">
                  <c:v>406</c:v>
                </c:pt>
                <c:pt idx="12">
                  <c:v>414</c:v>
                </c:pt>
                <c:pt idx="13">
                  <c:v>462</c:v>
                </c:pt>
                <c:pt idx="14">
                  <c:v>525</c:v>
                </c:pt>
                <c:pt idx="15">
                  <c:v>546</c:v>
                </c:pt>
                <c:pt idx="16">
                  <c:v>583</c:v>
                </c:pt>
                <c:pt idx="17">
                  <c:v>589</c:v>
                </c:pt>
                <c:pt idx="18">
                  <c:v>553</c:v>
                </c:pt>
                <c:pt idx="19">
                  <c:v>609</c:v>
                </c:pt>
                <c:pt idx="20">
                  <c:v>615</c:v>
                </c:pt>
                <c:pt idx="21">
                  <c:v>702</c:v>
                </c:pt>
                <c:pt idx="22">
                  <c:v>769</c:v>
                </c:pt>
                <c:pt idx="23">
                  <c:v>844</c:v>
                </c:pt>
                <c:pt idx="24">
                  <c:v>845</c:v>
                </c:pt>
                <c:pt idx="25">
                  <c:v>868</c:v>
                </c:pt>
                <c:pt idx="26">
                  <c:v>927</c:v>
                </c:pt>
                <c:pt idx="27">
                  <c:v>960</c:v>
                </c:pt>
                <c:pt idx="28">
                  <c:v>887</c:v>
                </c:pt>
                <c:pt idx="29">
                  <c:v>836</c:v>
                </c:pt>
                <c:pt idx="30">
                  <c:v>811</c:v>
                </c:pt>
                <c:pt idx="31">
                  <c:v>856</c:v>
                </c:pt>
                <c:pt idx="32">
                  <c:v>808</c:v>
                </c:pt>
                <c:pt idx="33">
                  <c:v>847</c:v>
                </c:pt>
                <c:pt idx="34">
                  <c:v>792</c:v>
                </c:pt>
                <c:pt idx="35">
                  <c:v>823</c:v>
                </c:pt>
                <c:pt idx="36">
                  <c:v>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118-44A9-B9A2-187D0B997C6F}"/>
            </c:ext>
          </c:extLst>
        </c:ser>
        <c:ser>
          <c:idx val="7"/>
          <c:order val="7"/>
          <c:tx>
            <c:strRef>
              <c:f>'[negative-prices.xlsx]negative-prices'!$I$45:$I$46</c:f>
              <c:strCache>
                <c:ptCount val="2"/>
                <c:pt idx="0">
                  <c:v>Germany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'[negative-prices.xlsx]negative-prices'!$I$49:$I$85</c:f>
              <c:numCache>
                <c:formatCode>General</c:formatCode>
                <c:ptCount val="37"/>
                <c:pt idx="0">
                  <c:v>678</c:v>
                </c:pt>
                <c:pt idx="1">
                  <c:v>750</c:v>
                </c:pt>
                <c:pt idx="2">
                  <c:v>666</c:v>
                </c:pt>
                <c:pt idx="3">
                  <c:v>1080</c:v>
                </c:pt>
                <c:pt idx="4">
                  <c:v>1251</c:v>
                </c:pt>
                <c:pt idx="5">
                  <c:v>1393</c:v>
                </c:pt>
                <c:pt idx="6">
                  <c:v>1738</c:v>
                </c:pt>
                <c:pt idx="7">
                  <c:v>2094</c:v>
                </c:pt>
                <c:pt idx="8">
                  <c:v>2413</c:v>
                </c:pt>
                <c:pt idx="9">
                  <c:v>2608</c:v>
                </c:pt>
                <c:pt idx="10">
                  <c:v>2864</c:v>
                </c:pt>
                <c:pt idx="11">
                  <c:v>3064</c:v>
                </c:pt>
                <c:pt idx="12">
                  <c:v>3278</c:v>
                </c:pt>
                <c:pt idx="13">
                  <c:v>3382</c:v>
                </c:pt>
                <c:pt idx="14">
                  <c:v>3467</c:v>
                </c:pt>
                <c:pt idx="15">
                  <c:v>3500</c:v>
                </c:pt>
                <c:pt idx="16">
                  <c:v>3489</c:v>
                </c:pt>
                <c:pt idx="17">
                  <c:v>3545</c:v>
                </c:pt>
                <c:pt idx="18">
                  <c:v>3572</c:v>
                </c:pt>
                <c:pt idx="19">
                  <c:v>3548</c:v>
                </c:pt>
                <c:pt idx="20">
                  <c:v>3541</c:v>
                </c:pt>
                <c:pt idx="21">
                  <c:v>3530</c:v>
                </c:pt>
                <c:pt idx="22">
                  <c:v>3592</c:v>
                </c:pt>
                <c:pt idx="23">
                  <c:v>3598</c:v>
                </c:pt>
                <c:pt idx="24">
                  <c:v>3601</c:v>
                </c:pt>
                <c:pt idx="25">
                  <c:v>3533</c:v>
                </c:pt>
                <c:pt idx="26">
                  <c:v>3483</c:v>
                </c:pt>
                <c:pt idx="27">
                  <c:v>3516</c:v>
                </c:pt>
                <c:pt idx="28">
                  <c:v>3565</c:v>
                </c:pt>
                <c:pt idx="29">
                  <c:v>3560</c:v>
                </c:pt>
                <c:pt idx="30">
                  <c:v>3580</c:v>
                </c:pt>
                <c:pt idx="31">
                  <c:v>3507</c:v>
                </c:pt>
                <c:pt idx="32">
                  <c:v>3528</c:v>
                </c:pt>
                <c:pt idx="33">
                  <c:v>3557</c:v>
                </c:pt>
                <c:pt idx="34">
                  <c:v>3595</c:v>
                </c:pt>
                <c:pt idx="35">
                  <c:v>3612</c:v>
                </c:pt>
                <c:pt idx="36">
                  <c:v>3617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118-44A9-B9A2-187D0B997C6F}"/>
            </c:ext>
          </c:extLst>
        </c:ser>
        <c:ser>
          <c:idx val="8"/>
          <c:order val="8"/>
          <c:tx>
            <c:strRef>
              <c:f>'[negative-prices.xlsx]negative-prices'!$J$45:$J$46</c:f>
              <c:strCache>
                <c:ptCount val="2"/>
                <c:pt idx="0">
                  <c:v>Hungary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'[negative-prices.xlsx]negative-prices'!$J$49:$J$85</c:f>
              <c:numCache>
                <c:formatCode>General</c:formatCode>
                <c:ptCount val="37"/>
                <c:pt idx="0">
                  <c:v>267</c:v>
                </c:pt>
                <c:pt idx="1">
                  <c:v>16</c:v>
                </c:pt>
                <c:pt idx="2">
                  <c:v>0</c:v>
                </c:pt>
                <c:pt idx="3">
                  <c:v>15</c:v>
                </c:pt>
                <c:pt idx="4">
                  <c:v>9</c:v>
                </c:pt>
                <c:pt idx="5">
                  <c:v>3</c:v>
                </c:pt>
                <c:pt idx="6">
                  <c:v>21</c:v>
                </c:pt>
                <c:pt idx="7">
                  <c:v>46</c:v>
                </c:pt>
                <c:pt idx="8">
                  <c:v>62</c:v>
                </c:pt>
                <c:pt idx="9">
                  <c:v>67</c:v>
                </c:pt>
                <c:pt idx="10">
                  <c:v>72</c:v>
                </c:pt>
                <c:pt idx="11">
                  <c:v>94</c:v>
                </c:pt>
                <c:pt idx="12">
                  <c:v>154</c:v>
                </c:pt>
                <c:pt idx="13">
                  <c:v>122</c:v>
                </c:pt>
                <c:pt idx="14">
                  <c:v>152</c:v>
                </c:pt>
                <c:pt idx="15">
                  <c:v>199</c:v>
                </c:pt>
                <c:pt idx="16">
                  <c:v>324</c:v>
                </c:pt>
                <c:pt idx="17">
                  <c:v>264</c:v>
                </c:pt>
                <c:pt idx="18">
                  <c:v>216</c:v>
                </c:pt>
                <c:pt idx="19">
                  <c:v>157</c:v>
                </c:pt>
                <c:pt idx="20">
                  <c:v>188</c:v>
                </c:pt>
                <c:pt idx="21">
                  <c:v>240</c:v>
                </c:pt>
                <c:pt idx="22">
                  <c:v>221</c:v>
                </c:pt>
                <c:pt idx="23">
                  <c:v>239</c:v>
                </c:pt>
                <c:pt idx="24">
                  <c:v>202</c:v>
                </c:pt>
                <c:pt idx="25">
                  <c:v>205</c:v>
                </c:pt>
                <c:pt idx="26">
                  <c:v>206</c:v>
                </c:pt>
                <c:pt idx="27">
                  <c:v>240</c:v>
                </c:pt>
                <c:pt idx="28">
                  <c:v>234</c:v>
                </c:pt>
                <c:pt idx="29">
                  <c:v>203</c:v>
                </c:pt>
                <c:pt idx="30">
                  <c:v>193</c:v>
                </c:pt>
                <c:pt idx="31">
                  <c:v>206</c:v>
                </c:pt>
                <c:pt idx="32">
                  <c:v>231</c:v>
                </c:pt>
                <c:pt idx="33">
                  <c:v>273</c:v>
                </c:pt>
                <c:pt idx="34">
                  <c:v>259</c:v>
                </c:pt>
                <c:pt idx="35">
                  <c:v>231</c:v>
                </c:pt>
                <c:pt idx="36">
                  <c:v>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118-44A9-B9A2-187D0B997C6F}"/>
            </c:ext>
          </c:extLst>
        </c:ser>
        <c:ser>
          <c:idx val="9"/>
          <c:order val="9"/>
          <c:tx>
            <c:strRef>
              <c:f>'[negative-prices.xlsx]negative-prices'!$K$45:$K$46</c:f>
              <c:strCache>
                <c:ptCount val="2"/>
                <c:pt idx="0">
                  <c:v>Ireland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'[negative-prices.xlsx]negative-prices'!$K$49:$K$85</c:f>
              <c:numCache>
                <c:formatCode>General</c:formatCode>
                <c:ptCount val="37"/>
                <c:pt idx="0">
                  <c:v>209</c:v>
                </c:pt>
                <c:pt idx="1">
                  <c:v>287</c:v>
                </c:pt>
                <c:pt idx="2">
                  <c:v>59</c:v>
                </c:pt>
                <c:pt idx="3">
                  <c:v>95</c:v>
                </c:pt>
                <c:pt idx="4">
                  <c:v>182</c:v>
                </c:pt>
                <c:pt idx="5">
                  <c:v>422</c:v>
                </c:pt>
                <c:pt idx="6">
                  <c:v>921</c:v>
                </c:pt>
                <c:pt idx="7">
                  <c:v>1332</c:v>
                </c:pt>
                <c:pt idx="8">
                  <c:v>1437</c:v>
                </c:pt>
                <c:pt idx="9">
                  <c:v>1329</c:v>
                </c:pt>
                <c:pt idx="10">
                  <c:v>1445</c:v>
                </c:pt>
                <c:pt idx="11">
                  <c:v>1499</c:v>
                </c:pt>
                <c:pt idx="12">
                  <c:v>1492</c:v>
                </c:pt>
                <c:pt idx="13">
                  <c:v>1485</c:v>
                </c:pt>
                <c:pt idx="14">
                  <c:v>1547</c:v>
                </c:pt>
                <c:pt idx="15">
                  <c:v>1514</c:v>
                </c:pt>
                <c:pt idx="16">
                  <c:v>1508</c:v>
                </c:pt>
                <c:pt idx="17">
                  <c:v>1485</c:v>
                </c:pt>
                <c:pt idx="18">
                  <c:v>1367</c:v>
                </c:pt>
                <c:pt idx="19">
                  <c:v>1331</c:v>
                </c:pt>
                <c:pt idx="20">
                  <c:v>1331</c:v>
                </c:pt>
                <c:pt idx="21">
                  <c:v>1271</c:v>
                </c:pt>
                <c:pt idx="22">
                  <c:v>1351</c:v>
                </c:pt>
                <c:pt idx="23">
                  <c:v>1350</c:v>
                </c:pt>
                <c:pt idx="24">
                  <c:v>1313</c:v>
                </c:pt>
                <c:pt idx="25">
                  <c:v>1257</c:v>
                </c:pt>
                <c:pt idx="26">
                  <c:v>1283</c:v>
                </c:pt>
                <c:pt idx="27">
                  <c:v>1309</c:v>
                </c:pt>
                <c:pt idx="28">
                  <c:v>1338</c:v>
                </c:pt>
                <c:pt idx="29">
                  <c:v>1298</c:v>
                </c:pt>
                <c:pt idx="30">
                  <c:v>1317</c:v>
                </c:pt>
                <c:pt idx="31">
                  <c:v>1329</c:v>
                </c:pt>
                <c:pt idx="32">
                  <c:v>1341</c:v>
                </c:pt>
                <c:pt idx="33">
                  <c:v>1316</c:v>
                </c:pt>
                <c:pt idx="34">
                  <c:v>1331</c:v>
                </c:pt>
                <c:pt idx="35">
                  <c:v>1345</c:v>
                </c:pt>
                <c:pt idx="36">
                  <c:v>1449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118-44A9-B9A2-187D0B997C6F}"/>
            </c:ext>
          </c:extLst>
        </c:ser>
        <c:ser>
          <c:idx val="10"/>
          <c:order val="10"/>
          <c:tx>
            <c:strRef>
              <c:f>'[negative-prices.xlsx]negative-prices'!$L$45:$L$46</c:f>
              <c:strCache>
                <c:ptCount val="2"/>
                <c:pt idx="0">
                  <c:v>Italy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'[negative-prices.xlsx]negative-prices'!$L$49:$L$85</c:f>
              <c:numCache>
                <c:formatCode>General</c:formatCode>
                <c:ptCount val="37"/>
                <c:pt idx="0">
                  <c:v>27</c:v>
                </c:pt>
                <c:pt idx="1">
                  <c:v>41</c:v>
                </c:pt>
                <c:pt idx="2">
                  <c:v>0</c:v>
                </c:pt>
                <c:pt idx="3">
                  <c:v>18</c:v>
                </c:pt>
                <c:pt idx="4">
                  <c:v>45</c:v>
                </c:pt>
                <c:pt idx="5">
                  <c:v>140</c:v>
                </c:pt>
                <c:pt idx="6">
                  <c:v>221</c:v>
                </c:pt>
                <c:pt idx="7">
                  <c:v>152</c:v>
                </c:pt>
                <c:pt idx="8">
                  <c:v>112</c:v>
                </c:pt>
                <c:pt idx="9">
                  <c:v>148</c:v>
                </c:pt>
                <c:pt idx="10">
                  <c:v>118</c:v>
                </c:pt>
                <c:pt idx="11">
                  <c:v>161</c:v>
                </c:pt>
                <c:pt idx="12">
                  <c:v>169</c:v>
                </c:pt>
                <c:pt idx="13">
                  <c:v>193</c:v>
                </c:pt>
                <c:pt idx="14">
                  <c:v>245</c:v>
                </c:pt>
                <c:pt idx="15">
                  <c:v>238</c:v>
                </c:pt>
                <c:pt idx="16">
                  <c:v>305</c:v>
                </c:pt>
                <c:pt idx="17">
                  <c:v>225</c:v>
                </c:pt>
                <c:pt idx="18">
                  <c:v>231</c:v>
                </c:pt>
                <c:pt idx="19">
                  <c:v>252</c:v>
                </c:pt>
                <c:pt idx="20">
                  <c:v>263</c:v>
                </c:pt>
                <c:pt idx="21">
                  <c:v>321</c:v>
                </c:pt>
                <c:pt idx="22">
                  <c:v>325</c:v>
                </c:pt>
                <c:pt idx="23">
                  <c:v>362</c:v>
                </c:pt>
                <c:pt idx="24">
                  <c:v>371</c:v>
                </c:pt>
                <c:pt idx="25">
                  <c:v>445</c:v>
                </c:pt>
                <c:pt idx="26">
                  <c:v>547</c:v>
                </c:pt>
                <c:pt idx="27">
                  <c:v>598</c:v>
                </c:pt>
                <c:pt idx="28">
                  <c:v>583</c:v>
                </c:pt>
                <c:pt idx="29">
                  <c:v>511</c:v>
                </c:pt>
                <c:pt idx="30">
                  <c:v>532</c:v>
                </c:pt>
                <c:pt idx="31">
                  <c:v>608</c:v>
                </c:pt>
                <c:pt idx="32">
                  <c:v>651</c:v>
                </c:pt>
                <c:pt idx="33">
                  <c:v>661</c:v>
                </c:pt>
                <c:pt idx="34">
                  <c:v>651</c:v>
                </c:pt>
                <c:pt idx="35">
                  <c:v>636</c:v>
                </c:pt>
                <c:pt idx="36">
                  <c:v>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118-44A9-B9A2-187D0B997C6F}"/>
            </c:ext>
          </c:extLst>
        </c:ser>
        <c:ser>
          <c:idx val="11"/>
          <c:order val="11"/>
          <c:tx>
            <c:strRef>
              <c:f>'[negative-prices.xlsx]negative-prices'!$M$45:$M$46</c:f>
              <c:strCache>
                <c:ptCount val="2"/>
                <c:pt idx="0">
                  <c:v>NO1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'[negative-prices.xlsx]negative-prices'!$M$49:$M$85</c:f>
              <c:numCache>
                <c:formatCode>General</c:formatCode>
                <c:ptCount val="37"/>
                <c:pt idx="0">
                  <c:v>124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118-44A9-B9A2-187D0B997C6F}"/>
            </c:ext>
          </c:extLst>
        </c:ser>
        <c:ser>
          <c:idx val="12"/>
          <c:order val="12"/>
          <c:tx>
            <c:strRef>
              <c:f>'[negative-prices.xlsx]negative-prices'!$N$45:$N$46</c:f>
              <c:strCache>
                <c:ptCount val="2"/>
                <c:pt idx="0">
                  <c:v>NO2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'[negative-prices.xlsx]negative-prices'!$N$49:$N$85</c:f>
              <c:numCache>
                <c:formatCode>General</c:formatCode>
                <c:ptCount val="37"/>
                <c:pt idx="0">
                  <c:v>125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118-44A9-B9A2-187D0B997C6F}"/>
            </c:ext>
          </c:extLst>
        </c:ser>
        <c:ser>
          <c:idx val="13"/>
          <c:order val="13"/>
          <c:tx>
            <c:strRef>
              <c:f>'[negative-prices.xlsx]negative-prices'!$O$45:$O$46</c:f>
              <c:strCache>
                <c:ptCount val="2"/>
                <c:pt idx="0">
                  <c:v>NO3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'[negative-prices.xlsx]negative-prices'!$O$49:$O$85</c:f>
              <c:numCache>
                <c:formatCode>General</c:formatCode>
                <c:ptCount val="37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118-44A9-B9A2-187D0B997C6F}"/>
            </c:ext>
          </c:extLst>
        </c:ser>
        <c:ser>
          <c:idx val="14"/>
          <c:order val="14"/>
          <c:tx>
            <c:strRef>
              <c:f>'[negative-prices.xlsx]negative-prices'!$P$45:$P$46</c:f>
              <c:strCache>
                <c:ptCount val="2"/>
                <c:pt idx="0">
                  <c:v>NO4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'[negative-prices.xlsx]negative-prices'!$P$49:$P$85</c:f>
              <c:numCache>
                <c:formatCode>General</c:formatCode>
                <c:ptCount val="37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118-44A9-B9A2-187D0B997C6F}"/>
            </c:ext>
          </c:extLst>
        </c:ser>
        <c:ser>
          <c:idx val="15"/>
          <c:order val="15"/>
          <c:tx>
            <c:strRef>
              <c:f>'[negative-prices.xlsx]negative-prices'!$Q$45:$Q$46</c:f>
              <c:strCache>
                <c:ptCount val="2"/>
                <c:pt idx="0">
                  <c:v>NO5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'[negative-prices.xlsx]negative-prices'!$Q$49:$Q$85</c:f>
              <c:numCache>
                <c:formatCode>General</c:formatCode>
                <c:ptCount val="37"/>
                <c:pt idx="0">
                  <c:v>44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D118-44A9-B9A2-187D0B997C6F}"/>
            </c:ext>
          </c:extLst>
        </c:ser>
        <c:ser>
          <c:idx val="16"/>
          <c:order val="16"/>
          <c:tx>
            <c:strRef>
              <c:f>'[negative-prices.xlsx]negative-prices'!$R$45:$R$46</c:f>
              <c:strCache>
                <c:ptCount val="2"/>
                <c:pt idx="0">
                  <c:v>Netherlands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'[negative-prices.xlsx]negative-prices'!$R$49:$R$85</c:f>
              <c:numCache>
                <c:formatCode>General</c:formatCode>
                <c:ptCount val="37"/>
                <c:pt idx="0">
                  <c:v>763</c:v>
                </c:pt>
                <c:pt idx="1">
                  <c:v>955</c:v>
                </c:pt>
                <c:pt idx="2">
                  <c:v>519</c:v>
                </c:pt>
                <c:pt idx="3">
                  <c:v>740</c:v>
                </c:pt>
                <c:pt idx="4">
                  <c:v>1075</c:v>
                </c:pt>
                <c:pt idx="5">
                  <c:v>1364</c:v>
                </c:pt>
                <c:pt idx="6">
                  <c:v>1997</c:v>
                </c:pt>
                <c:pt idx="7">
                  <c:v>2477</c:v>
                </c:pt>
                <c:pt idx="8">
                  <c:v>2787</c:v>
                </c:pt>
                <c:pt idx="9">
                  <c:v>3059</c:v>
                </c:pt>
                <c:pt idx="10">
                  <c:v>3281</c:v>
                </c:pt>
                <c:pt idx="11">
                  <c:v>3294</c:v>
                </c:pt>
                <c:pt idx="12">
                  <c:v>3376</c:v>
                </c:pt>
                <c:pt idx="13">
                  <c:v>3476</c:v>
                </c:pt>
                <c:pt idx="14">
                  <c:v>3546</c:v>
                </c:pt>
                <c:pt idx="15">
                  <c:v>3626</c:v>
                </c:pt>
                <c:pt idx="16">
                  <c:v>3401</c:v>
                </c:pt>
                <c:pt idx="17">
                  <c:v>3296</c:v>
                </c:pt>
                <c:pt idx="18">
                  <c:v>3306</c:v>
                </c:pt>
                <c:pt idx="19">
                  <c:v>3314</c:v>
                </c:pt>
                <c:pt idx="20">
                  <c:v>3355</c:v>
                </c:pt>
                <c:pt idx="21">
                  <c:v>3357</c:v>
                </c:pt>
                <c:pt idx="22">
                  <c:v>3406</c:v>
                </c:pt>
                <c:pt idx="23">
                  <c:v>3441</c:v>
                </c:pt>
                <c:pt idx="24">
                  <c:v>3443</c:v>
                </c:pt>
                <c:pt idx="25">
                  <c:v>3460</c:v>
                </c:pt>
                <c:pt idx="26">
                  <c:v>3441</c:v>
                </c:pt>
                <c:pt idx="27">
                  <c:v>3454</c:v>
                </c:pt>
                <c:pt idx="28">
                  <c:v>3448</c:v>
                </c:pt>
                <c:pt idx="29">
                  <c:v>3399</c:v>
                </c:pt>
                <c:pt idx="30">
                  <c:v>3410</c:v>
                </c:pt>
                <c:pt idx="31">
                  <c:v>3387</c:v>
                </c:pt>
                <c:pt idx="32">
                  <c:v>3428</c:v>
                </c:pt>
                <c:pt idx="33">
                  <c:v>3397</c:v>
                </c:pt>
                <c:pt idx="34">
                  <c:v>3381</c:v>
                </c:pt>
                <c:pt idx="35">
                  <c:v>3360</c:v>
                </c:pt>
                <c:pt idx="36">
                  <c:v>3455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D118-44A9-B9A2-187D0B997C6F}"/>
            </c:ext>
          </c:extLst>
        </c:ser>
        <c:ser>
          <c:idx val="17"/>
          <c:order val="17"/>
          <c:tx>
            <c:strRef>
              <c:f>'[negative-prices.xlsx]negative-prices'!$S$45:$S$46</c:f>
              <c:strCache>
                <c:ptCount val="2"/>
                <c:pt idx="0">
                  <c:v>Poland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'[negative-prices.xlsx]negative-prices'!$S$49:$S$85</c:f>
              <c:numCache>
                <c:formatCode>General</c:formatCode>
                <c:ptCount val="37"/>
                <c:pt idx="0">
                  <c:v>218</c:v>
                </c:pt>
                <c:pt idx="1">
                  <c:v>103</c:v>
                </c:pt>
                <c:pt idx="2">
                  <c:v>48</c:v>
                </c:pt>
                <c:pt idx="3">
                  <c:v>122</c:v>
                </c:pt>
                <c:pt idx="4">
                  <c:v>202</c:v>
                </c:pt>
                <c:pt idx="5">
                  <c:v>306</c:v>
                </c:pt>
                <c:pt idx="6">
                  <c:v>374</c:v>
                </c:pt>
                <c:pt idx="7">
                  <c:v>430</c:v>
                </c:pt>
                <c:pt idx="8">
                  <c:v>516</c:v>
                </c:pt>
                <c:pt idx="9">
                  <c:v>719</c:v>
                </c:pt>
                <c:pt idx="10">
                  <c:v>819</c:v>
                </c:pt>
                <c:pt idx="11">
                  <c:v>1333</c:v>
                </c:pt>
                <c:pt idx="12">
                  <c:v>1336</c:v>
                </c:pt>
                <c:pt idx="13">
                  <c:v>1427</c:v>
                </c:pt>
                <c:pt idx="14">
                  <c:v>1623</c:v>
                </c:pt>
                <c:pt idx="15">
                  <c:v>1922</c:v>
                </c:pt>
                <c:pt idx="16">
                  <c:v>1921</c:v>
                </c:pt>
                <c:pt idx="17">
                  <c:v>2019</c:v>
                </c:pt>
                <c:pt idx="18">
                  <c:v>2010</c:v>
                </c:pt>
                <c:pt idx="19">
                  <c:v>2032</c:v>
                </c:pt>
                <c:pt idx="20">
                  <c:v>2090</c:v>
                </c:pt>
                <c:pt idx="21">
                  <c:v>1959</c:v>
                </c:pt>
                <c:pt idx="22">
                  <c:v>2083</c:v>
                </c:pt>
                <c:pt idx="23">
                  <c:v>2213</c:v>
                </c:pt>
                <c:pt idx="24">
                  <c:v>2193</c:v>
                </c:pt>
                <c:pt idx="25">
                  <c:v>2121</c:v>
                </c:pt>
                <c:pt idx="26">
                  <c:v>2148</c:v>
                </c:pt>
                <c:pt idx="27">
                  <c:v>2144</c:v>
                </c:pt>
                <c:pt idx="28">
                  <c:v>2222</c:v>
                </c:pt>
                <c:pt idx="29">
                  <c:v>2214</c:v>
                </c:pt>
                <c:pt idx="30">
                  <c:v>2262</c:v>
                </c:pt>
                <c:pt idx="31">
                  <c:v>2287</c:v>
                </c:pt>
                <c:pt idx="32">
                  <c:v>2389</c:v>
                </c:pt>
                <c:pt idx="33">
                  <c:v>2463</c:v>
                </c:pt>
                <c:pt idx="34">
                  <c:v>2539</c:v>
                </c:pt>
                <c:pt idx="35">
                  <c:v>2495</c:v>
                </c:pt>
                <c:pt idx="36">
                  <c:v>2502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D118-44A9-B9A2-187D0B997C6F}"/>
            </c:ext>
          </c:extLst>
        </c:ser>
        <c:ser>
          <c:idx val="18"/>
          <c:order val="18"/>
          <c:tx>
            <c:strRef>
              <c:f>'[negative-prices.xlsx]negative-prices'!$T$45:$T$46</c:f>
              <c:strCache>
                <c:ptCount val="2"/>
                <c:pt idx="0">
                  <c:v>Portugal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'[negative-prices.xlsx]negative-prices'!$T$49:$T$85</c:f>
              <c:numCache>
                <c:formatCode>General</c:formatCode>
                <c:ptCount val="37"/>
                <c:pt idx="0">
                  <c:v>578</c:v>
                </c:pt>
                <c:pt idx="1">
                  <c:v>1396</c:v>
                </c:pt>
                <c:pt idx="2">
                  <c:v>1224</c:v>
                </c:pt>
                <c:pt idx="3">
                  <c:v>1360</c:v>
                </c:pt>
                <c:pt idx="4">
                  <c:v>1114</c:v>
                </c:pt>
                <c:pt idx="5">
                  <c:v>1017</c:v>
                </c:pt>
                <c:pt idx="6">
                  <c:v>875</c:v>
                </c:pt>
                <c:pt idx="7">
                  <c:v>752</c:v>
                </c:pt>
                <c:pt idx="8">
                  <c:v>644</c:v>
                </c:pt>
                <c:pt idx="9">
                  <c:v>550</c:v>
                </c:pt>
                <c:pt idx="10">
                  <c:v>562</c:v>
                </c:pt>
                <c:pt idx="11">
                  <c:v>498</c:v>
                </c:pt>
                <c:pt idx="12">
                  <c:v>388</c:v>
                </c:pt>
                <c:pt idx="13">
                  <c:v>320</c:v>
                </c:pt>
                <c:pt idx="14">
                  <c:v>314</c:v>
                </c:pt>
                <c:pt idx="15">
                  <c:v>314</c:v>
                </c:pt>
                <c:pt idx="16">
                  <c:v>310</c:v>
                </c:pt>
                <c:pt idx="17">
                  <c:v>312</c:v>
                </c:pt>
                <c:pt idx="18">
                  <c:v>289</c:v>
                </c:pt>
                <c:pt idx="19">
                  <c:v>349</c:v>
                </c:pt>
                <c:pt idx="20">
                  <c:v>367</c:v>
                </c:pt>
                <c:pt idx="21">
                  <c:v>445</c:v>
                </c:pt>
                <c:pt idx="22">
                  <c:v>522</c:v>
                </c:pt>
                <c:pt idx="23">
                  <c:v>601</c:v>
                </c:pt>
                <c:pt idx="24">
                  <c:v>582</c:v>
                </c:pt>
                <c:pt idx="25">
                  <c:v>599</c:v>
                </c:pt>
                <c:pt idx="26">
                  <c:v>617</c:v>
                </c:pt>
                <c:pt idx="27">
                  <c:v>541</c:v>
                </c:pt>
                <c:pt idx="28">
                  <c:v>479</c:v>
                </c:pt>
                <c:pt idx="29">
                  <c:v>462</c:v>
                </c:pt>
                <c:pt idx="30">
                  <c:v>440</c:v>
                </c:pt>
                <c:pt idx="31">
                  <c:v>451</c:v>
                </c:pt>
                <c:pt idx="32">
                  <c:v>424</c:v>
                </c:pt>
                <c:pt idx="33">
                  <c:v>491</c:v>
                </c:pt>
                <c:pt idx="34">
                  <c:v>443</c:v>
                </c:pt>
                <c:pt idx="35">
                  <c:v>432</c:v>
                </c:pt>
                <c:pt idx="36">
                  <c:v>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D118-44A9-B9A2-187D0B997C6F}"/>
            </c:ext>
          </c:extLst>
        </c:ser>
        <c:ser>
          <c:idx val="19"/>
          <c:order val="19"/>
          <c:tx>
            <c:strRef>
              <c:f>'[negative-prices.xlsx]negative-prices'!$U$45:$U$46</c:f>
              <c:strCache>
                <c:ptCount val="2"/>
                <c:pt idx="0">
                  <c:v>SE1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'[negative-prices.xlsx]negative-prices'!$U$49:$U$85</c:f>
              <c:numCache>
                <c:formatCode>General</c:formatCode>
                <c:ptCount val="37"/>
                <c:pt idx="0">
                  <c:v>422</c:v>
                </c:pt>
                <c:pt idx="1">
                  <c:v>372</c:v>
                </c:pt>
                <c:pt idx="2">
                  <c:v>319</c:v>
                </c:pt>
                <c:pt idx="3">
                  <c:v>203</c:v>
                </c:pt>
                <c:pt idx="4">
                  <c:v>200</c:v>
                </c:pt>
                <c:pt idx="5">
                  <c:v>227</c:v>
                </c:pt>
                <c:pt idx="6">
                  <c:v>191</c:v>
                </c:pt>
                <c:pt idx="7">
                  <c:v>266</c:v>
                </c:pt>
                <c:pt idx="8">
                  <c:v>269</c:v>
                </c:pt>
                <c:pt idx="9">
                  <c:v>251</c:v>
                </c:pt>
                <c:pt idx="10">
                  <c:v>276</c:v>
                </c:pt>
                <c:pt idx="11">
                  <c:v>284</c:v>
                </c:pt>
                <c:pt idx="12">
                  <c:v>308</c:v>
                </c:pt>
                <c:pt idx="13">
                  <c:v>341</c:v>
                </c:pt>
                <c:pt idx="14">
                  <c:v>333</c:v>
                </c:pt>
                <c:pt idx="15">
                  <c:v>367</c:v>
                </c:pt>
                <c:pt idx="16">
                  <c:v>396</c:v>
                </c:pt>
                <c:pt idx="17">
                  <c:v>267</c:v>
                </c:pt>
                <c:pt idx="18">
                  <c:v>264</c:v>
                </c:pt>
                <c:pt idx="19">
                  <c:v>255</c:v>
                </c:pt>
                <c:pt idx="20">
                  <c:v>250</c:v>
                </c:pt>
                <c:pt idx="21">
                  <c:v>282</c:v>
                </c:pt>
                <c:pt idx="22">
                  <c:v>247</c:v>
                </c:pt>
                <c:pt idx="23">
                  <c:v>267</c:v>
                </c:pt>
                <c:pt idx="24">
                  <c:v>264</c:v>
                </c:pt>
                <c:pt idx="25">
                  <c:v>224</c:v>
                </c:pt>
                <c:pt idx="26">
                  <c:v>241</c:v>
                </c:pt>
                <c:pt idx="27">
                  <c:v>280</c:v>
                </c:pt>
                <c:pt idx="28">
                  <c:v>301</c:v>
                </c:pt>
                <c:pt idx="29">
                  <c:v>359</c:v>
                </c:pt>
                <c:pt idx="30">
                  <c:v>398</c:v>
                </c:pt>
                <c:pt idx="31">
                  <c:v>402</c:v>
                </c:pt>
                <c:pt idx="32">
                  <c:v>391</c:v>
                </c:pt>
                <c:pt idx="33">
                  <c:v>411</c:v>
                </c:pt>
                <c:pt idx="34">
                  <c:v>418</c:v>
                </c:pt>
                <c:pt idx="35">
                  <c:v>426</c:v>
                </c:pt>
                <c:pt idx="36">
                  <c:v>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D118-44A9-B9A2-187D0B997C6F}"/>
            </c:ext>
          </c:extLst>
        </c:ser>
        <c:ser>
          <c:idx val="20"/>
          <c:order val="20"/>
          <c:tx>
            <c:strRef>
              <c:f>'[negative-prices.xlsx]negative-prices'!$V$45:$V$46</c:f>
              <c:strCache>
                <c:ptCount val="2"/>
                <c:pt idx="0">
                  <c:v>SE2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'[negative-prices.xlsx]negative-prices'!$V$49:$V$85</c:f>
              <c:numCache>
                <c:formatCode>General</c:formatCode>
                <c:ptCount val="37"/>
                <c:pt idx="0">
                  <c:v>442</c:v>
                </c:pt>
                <c:pt idx="1">
                  <c:v>347</c:v>
                </c:pt>
                <c:pt idx="2">
                  <c:v>302</c:v>
                </c:pt>
                <c:pt idx="3">
                  <c:v>211</c:v>
                </c:pt>
                <c:pt idx="4">
                  <c:v>203</c:v>
                </c:pt>
                <c:pt idx="5">
                  <c:v>207</c:v>
                </c:pt>
                <c:pt idx="6">
                  <c:v>187</c:v>
                </c:pt>
                <c:pt idx="7">
                  <c:v>206</c:v>
                </c:pt>
                <c:pt idx="8">
                  <c:v>177</c:v>
                </c:pt>
                <c:pt idx="9">
                  <c:v>119</c:v>
                </c:pt>
                <c:pt idx="10">
                  <c:v>163</c:v>
                </c:pt>
                <c:pt idx="11">
                  <c:v>201</c:v>
                </c:pt>
                <c:pt idx="12">
                  <c:v>228</c:v>
                </c:pt>
                <c:pt idx="13">
                  <c:v>305</c:v>
                </c:pt>
                <c:pt idx="14">
                  <c:v>303</c:v>
                </c:pt>
                <c:pt idx="15">
                  <c:v>352</c:v>
                </c:pt>
                <c:pt idx="16">
                  <c:v>383</c:v>
                </c:pt>
                <c:pt idx="17">
                  <c:v>203</c:v>
                </c:pt>
                <c:pt idx="18">
                  <c:v>227</c:v>
                </c:pt>
                <c:pt idx="19">
                  <c:v>218</c:v>
                </c:pt>
                <c:pt idx="20">
                  <c:v>209</c:v>
                </c:pt>
                <c:pt idx="21">
                  <c:v>260</c:v>
                </c:pt>
                <c:pt idx="22">
                  <c:v>228</c:v>
                </c:pt>
                <c:pt idx="23">
                  <c:v>242</c:v>
                </c:pt>
                <c:pt idx="24">
                  <c:v>255</c:v>
                </c:pt>
                <c:pt idx="25">
                  <c:v>192</c:v>
                </c:pt>
                <c:pt idx="26">
                  <c:v>229</c:v>
                </c:pt>
                <c:pt idx="27">
                  <c:v>266</c:v>
                </c:pt>
                <c:pt idx="28">
                  <c:v>287</c:v>
                </c:pt>
                <c:pt idx="29">
                  <c:v>338</c:v>
                </c:pt>
                <c:pt idx="30">
                  <c:v>350</c:v>
                </c:pt>
                <c:pt idx="31">
                  <c:v>359</c:v>
                </c:pt>
                <c:pt idx="32">
                  <c:v>357</c:v>
                </c:pt>
                <c:pt idx="33">
                  <c:v>372</c:v>
                </c:pt>
                <c:pt idx="34">
                  <c:v>359</c:v>
                </c:pt>
                <c:pt idx="35">
                  <c:v>380</c:v>
                </c:pt>
                <c:pt idx="36">
                  <c:v>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D118-44A9-B9A2-187D0B997C6F}"/>
            </c:ext>
          </c:extLst>
        </c:ser>
        <c:ser>
          <c:idx val="21"/>
          <c:order val="21"/>
          <c:tx>
            <c:strRef>
              <c:f>'[negative-prices.xlsx]negative-prices'!$W$45:$W$46</c:f>
              <c:strCache>
                <c:ptCount val="2"/>
                <c:pt idx="0">
                  <c:v>SE3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'[negative-prices.xlsx]negative-prices'!$W$49:$W$85</c:f>
              <c:numCache>
                <c:formatCode>General</c:formatCode>
                <c:ptCount val="37"/>
                <c:pt idx="0">
                  <c:v>408</c:v>
                </c:pt>
                <c:pt idx="1">
                  <c:v>281</c:v>
                </c:pt>
                <c:pt idx="2">
                  <c:v>245</c:v>
                </c:pt>
                <c:pt idx="3">
                  <c:v>217</c:v>
                </c:pt>
                <c:pt idx="4">
                  <c:v>239</c:v>
                </c:pt>
                <c:pt idx="5">
                  <c:v>224</c:v>
                </c:pt>
                <c:pt idx="6">
                  <c:v>226</c:v>
                </c:pt>
                <c:pt idx="7">
                  <c:v>259</c:v>
                </c:pt>
                <c:pt idx="8">
                  <c:v>258</c:v>
                </c:pt>
                <c:pt idx="9">
                  <c:v>245</c:v>
                </c:pt>
                <c:pt idx="10">
                  <c:v>274</c:v>
                </c:pt>
                <c:pt idx="11">
                  <c:v>290</c:v>
                </c:pt>
                <c:pt idx="12">
                  <c:v>388</c:v>
                </c:pt>
                <c:pt idx="13">
                  <c:v>443</c:v>
                </c:pt>
                <c:pt idx="14">
                  <c:v>473</c:v>
                </c:pt>
                <c:pt idx="15">
                  <c:v>504</c:v>
                </c:pt>
                <c:pt idx="16">
                  <c:v>511</c:v>
                </c:pt>
                <c:pt idx="17">
                  <c:v>353</c:v>
                </c:pt>
                <c:pt idx="18">
                  <c:v>378</c:v>
                </c:pt>
                <c:pt idx="19">
                  <c:v>370</c:v>
                </c:pt>
                <c:pt idx="20">
                  <c:v>390</c:v>
                </c:pt>
                <c:pt idx="21">
                  <c:v>417</c:v>
                </c:pt>
                <c:pt idx="22">
                  <c:v>424</c:v>
                </c:pt>
                <c:pt idx="23">
                  <c:v>423</c:v>
                </c:pt>
                <c:pt idx="24">
                  <c:v>425</c:v>
                </c:pt>
                <c:pt idx="25">
                  <c:v>422</c:v>
                </c:pt>
                <c:pt idx="26">
                  <c:v>458</c:v>
                </c:pt>
                <c:pt idx="27">
                  <c:v>504</c:v>
                </c:pt>
                <c:pt idx="28">
                  <c:v>500</c:v>
                </c:pt>
                <c:pt idx="29">
                  <c:v>528</c:v>
                </c:pt>
                <c:pt idx="30">
                  <c:v>549</c:v>
                </c:pt>
                <c:pt idx="31">
                  <c:v>591</c:v>
                </c:pt>
                <c:pt idx="32">
                  <c:v>601</c:v>
                </c:pt>
                <c:pt idx="33">
                  <c:v>608</c:v>
                </c:pt>
                <c:pt idx="34">
                  <c:v>592</c:v>
                </c:pt>
                <c:pt idx="35">
                  <c:v>569</c:v>
                </c:pt>
                <c:pt idx="36">
                  <c:v>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D118-44A9-B9A2-187D0B997C6F}"/>
            </c:ext>
          </c:extLst>
        </c:ser>
        <c:ser>
          <c:idx val="22"/>
          <c:order val="22"/>
          <c:tx>
            <c:strRef>
              <c:f>'[negative-prices.xlsx]negative-prices'!$X$45:$X$46</c:f>
              <c:strCache>
                <c:ptCount val="2"/>
                <c:pt idx="0">
                  <c:v>SE4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'[negative-prices.xlsx]negative-prices'!$X$49:$X$85</c:f>
              <c:numCache>
                <c:formatCode>General</c:formatCode>
                <c:ptCount val="37"/>
                <c:pt idx="0">
                  <c:v>405</c:v>
                </c:pt>
                <c:pt idx="1">
                  <c:v>189</c:v>
                </c:pt>
                <c:pt idx="2">
                  <c:v>209</c:v>
                </c:pt>
                <c:pt idx="3">
                  <c:v>519</c:v>
                </c:pt>
                <c:pt idx="4">
                  <c:v>601</c:v>
                </c:pt>
                <c:pt idx="5">
                  <c:v>776</c:v>
                </c:pt>
                <c:pt idx="6">
                  <c:v>1067</c:v>
                </c:pt>
                <c:pt idx="7">
                  <c:v>1338</c:v>
                </c:pt>
                <c:pt idx="8">
                  <c:v>1600</c:v>
                </c:pt>
                <c:pt idx="9">
                  <c:v>1722</c:v>
                </c:pt>
                <c:pt idx="10">
                  <c:v>1906</c:v>
                </c:pt>
                <c:pt idx="11">
                  <c:v>2151</c:v>
                </c:pt>
                <c:pt idx="12">
                  <c:v>2253</c:v>
                </c:pt>
                <c:pt idx="13">
                  <c:v>2303</c:v>
                </c:pt>
                <c:pt idx="14">
                  <c:v>2362</c:v>
                </c:pt>
                <c:pt idx="15">
                  <c:v>2424</c:v>
                </c:pt>
                <c:pt idx="16">
                  <c:v>2735</c:v>
                </c:pt>
                <c:pt idx="17">
                  <c:v>2737</c:v>
                </c:pt>
                <c:pt idx="18">
                  <c:v>2758</c:v>
                </c:pt>
                <c:pt idx="19">
                  <c:v>2822</c:v>
                </c:pt>
                <c:pt idx="20">
                  <c:v>2915</c:v>
                </c:pt>
                <c:pt idx="21">
                  <c:v>2970</c:v>
                </c:pt>
                <c:pt idx="22">
                  <c:v>3083</c:v>
                </c:pt>
                <c:pt idx="23">
                  <c:v>3178</c:v>
                </c:pt>
                <c:pt idx="24">
                  <c:v>3250</c:v>
                </c:pt>
                <c:pt idx="25">
                  <c:v>3341</c:v>
                </c:pt>
                <c:pt idx="26">
                  <c:v>3386</c:v>
                </c:pt>
                <c:pt idx="27">
                  <c:v>3429</c:v>
                </c:pt>
                <c:pt idx="28">
                  <c:v>3509</c:v>
                </c:pt>
                <c:pt idx="29">
                  <c:v>3578</c:v>
                </c:pt>
                <c:pt idx="30">
                  <c:v>3626</c:v>
                </c:pt>
                <c:pt idx="31">
                  <c:v>3606</c:v>
                </c:pt>
                <c:pt idx="32">
                  <c:v>3614</c:v>
                </c:pt>
                <c:pt idx="33">
                  <c:v>3628</c:v>
                </c:pt>
                <c:pt idx="34">
                  <c:v>3684</c:v>
                </c:pt>
                <c:pt idx="35">
                  <c:v>3761</c:v>
                </c:pt>
                <c:pt idx="36">
                  <c:v>3788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D118-44A9-B9A2-187D0B997C6F}"/>
            </c:ext>
          </c:extLst>
        </c:ser>
        <c:ser>
          <c:idx val="23"/>
          <c:order val="23"/>
          <c:tx>
            <c:strRef>
              <c:f>'[negative-prices.xlsx]negative-prices'!$Y$45:$Y$46</c:f>
              <c:strCache>
                <c:ptCount val="2"/>
                <c:pt idx="0">
                  <c:v>Spain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'[negative-prices.xlsx]negative-prices'!$Y$49:$Y$85</c:f>
              <c:numCache>
                <c:formatCode>General</c:formatCode>
                <c:ptCount val="37"/>
                <c:pt idx="0">
                  <c:v>765</c:v>
                </c:pt>
                <c:pt idx="1">
                  <c:v>2003</c:v>
                </c:pt>
                <c:pt idx="2">
                  <c:v>1558</c:v>
                </c:pt>
                <c:pt idx="3">
                  <c:v>1916</c:v>
                </c:pt>
                <c:pt idx="4">
                  <c:v>1644</c:v>
                </c:pt>
                <c:pt idx="5">
                  <c:v>1706</c:v>
                </c:pt>
                <c:pt idx="6">
                  <c:v>1369</c:v>
                </c:pt>
                <c:pt idx="7">
                  <c:v>1038</c:v>
                </c:pt>
                <c:pt idx="8">
                  <c:v>966</c:v>
                </c:pt>
                <c:pt idx="9">
                  <c:v>824</c:v>
                </c:pt>
                <c:pt idx="10">
                  <c:v>844</c:v>
                </c:pt>
                <c:pt idx="11">
                  <c:v>767</c:v>
                </c:pt>
                <c:pt idx="12">
                  <c:v>667</c:v>
                </c:pt>
                <c:pt idx="13">
                  <c:v>606</c:v>
                </c:pt>
                <c:pt idx="14">
                  <c:v>606</c:v>
                </c:pt>
                <c:pt idx="15">
                  <c:v>572</c:v>
                </c:pt>
                <c:pt idx="16">
                  <c:v>509</c:v>
                </c:pt>
                <c:pt idx="17">
                  <c:v>598</c:v>
                </c:pt>
                <c:pt idx="18">
                  <c:v>530</c:v>
                </c:pt>
                <c:pt idx="19">
                  <c:v>646</c:v>
                </c:pt>
                <c:pt idx="20">
                  <c:v>652</c:v>
                </c:pt>
                <c:pt idx="21">
                  <c:v>757</c:v>
                </c:pt>
                <c:pt idx="22">
                  <c:v>873</c:v>
                </c:pt>
                <c:pt idx="23">
                  <c:v>906</c:v>
                </c:pt>
                <c:pt idx="24">
                  <c:v>864</c:v>
                </c:pt>
                <c:pt idx="25">
                  <c:v>930</c:v>
                </c:pt>
                <c:pt idx="26">
                  <c:v>965</c:v>
                </c:pt>
                <c:pt idx="27">
                  <c:v>940</c:v>
                </c:pt>
                <c:pt idx="28">
                  <c:v>839</c:v>
                </c:pt>
                <c:pt idx="29">
                  <c:v>725</c:v>
                </c:pt>
                <c:pt idx="30">
                  <c:v>739</c:v>
                </c:pt>
                <c:pt idx="31">
                  <c:v>746</c:v>
                </c:pt>
                <c:pt idx="32">
                  <c:v>740</c:v>
                </c:pt>
                <c:pt idx="33">
                  <c:v>811</c:v>
                </c:pt>
                <c:pt idx="34">
                  <c:v>715</c:v>
                </c:pt>
                <c:pt idx="35">
                  <c:v>688</c:v>
                </c:pt>
                <c:pt idx="36">
                  <c:v>819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D118-44A9-B9A2-187D0B997C6F}"/>
            </c:ext>
          </c:extLst>
        </c:ser>
        <c:ser>
          <c:idx val="24"/>
          <c:order val="24"/>
          <c:tx>
            <c:strRef>
              <c:f>'[negative-prices.xlsx]negative-prices'!$Z$45:$Z$46</c:f>
              <c:strCache>
                <c:ptCount val="2"/>
                <c:pt idx="0">
                  <c:v>Switzerland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'[negative-prices.xlsx]negative-prices'!$Z$49:$Z$85</c:f>
              <c:numCache>
                <c:formatCode>General</c:formatCode>
                <c:ptCount val="37"/>
                <c:pt idx="0">
                  <c:v>307</c:v>
                </c:pt>
                <c:pt idx="1">
                  <c:v>70</c:v>
                </c:pt>
                <c:pt idx="2">
                  <c:v>18</c:v>
                </c:pt>
                <c:pt idx="3">
                  <c:v>81</c:v>
                </c:pt>
                <c:pt idx="4">
                  <c:v>211</c:v>
                </c:pt>
                <c:pt idx="5">
                  <c:v>316</c:v>
                </c:pt>
                <c:pt idx="6">
                  <c:v>501</c:v>
                </c:pt>
                <c:pt idx="7">
                  <c:v>455</c:v>
                </c:pt>
                <c:pt idx="8">
                  <c:v>383</c:v>
                </c:pt>
                <c:pt idx="9">
                  <c:v>386</c:v>
                </c:pt>
                <c:pt idx="10">
                  <c:v>413</c:v>
                </c:pt>
                <c:pt idx="11">
                  <c:v>375</c:v>
                </c:pt>
                <c:pt idx="12">
                  <c:v>341</c:v>
                </c:pt>
                <c:pt idx="13">
                  <c:v>390</c:v>
                </c:pt>
                <c:pt idx="14">
                  <c:v>491</c:v>
                </c:pt>
                <c:pt idx="15">
                  <c:v>494</c:v>
                </c:pt>
                <c:pt idx="16">
                  <c:v>531</c:v>
                </c:pt>
                <c:pt idx="17">
                  <c:v>480</c:v>
                </c:pt>
                <c:pt idx="18">
                  <c:v>440</c:v>
                </c:pt>
                <c:pt idx="19">
                  <c:v>452</c:v>
                </c:pt>
                <c:pt idx="20">
                  <c:v>544</c:v>
                </c:pt>
                <c:pt idx="21">
                  <c:v>539</c:v>
                </c:pt>
                <c:pt idx="22">
                  <c:v>534</c:v>
                </c:pt>
                <c:pt idx="23">
                  <c:v>616</c:v>
                </c:pt>
                <c:pt idx="24">
                  <c:v>609</c:v>
                </c:pt>
                <c:pt idx="25">
                  <c:v>705</c:v>
                </c:pt>
                <c:pt idx="26">
                  <c:v>782</c:v>
                </c:pt>
                <c:pt idx="27">
                  <c:v>827</c:v>
                </c:pt>
                <c:pt idx="28">
                  <c:v>810</c:v>
                </c:pt>
                <c:pt idx="29">
                  <c:v>703</c:v>
                </c:pt>
                <c:pt idx="30">
                  <c:v>763</c:v>
                </c:pt>
                <c:pt idx="31">
                  <c:v>808</c:v>
                </c:pt>
                <c:pt idx="32">
                  <c:v>823</c:v>
                </c:pt>
                <c:pt idx="33">
                  <c:v>824</c:v>
                </c:pt>
                <c:pt idx="34">
                  <c:v>766</c:v>
                </c:pt>
                <c:pt idx="35">
                  <c:v>729</c:v>
                </c:pt>
                <c:pt idx="36">
                  <c:v>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D118-44A9-B9A2-187D0B997C6F}"/>
            </c:ext>
          </c:extLst>
        </c:ser>
        <c:ser>
          <c:idx val="25"/>
          <c:order val="25"/>
          <c:tx>
            <c:strRef>
              <c:f>'[negative-prices.xlsx]negative-prices'!$AA$45:$AA$46</c:f>
              <c:strCache>
                <c:ptCount val="2"/>
                <c:pt idx="0">
                  <c:v>United Kingdom</c:v>
                </c:pt>
                <c:pt idx="1">
                  <c:v>extreme_prices_null_negative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'[negative-prices.xlsx]negative-prices'!$A$49:$A$85</c:f>
              <c:numCache>
                <c:formatCode>m/d/yyyy</c:formatCode>
                <c:ptCount val="37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  <c:pt idx="4">
                  <c:v>46753</c:v>
                </c:pt>
                <c:pt idx="5">
                  <c:v>47119</c:v>
                </c:pt>
                <c:pt idx="6">
                  <c:v>47484</c:v>
                </c:pt>
                <c:pt idx="7">
                  <c:v>47849</c:v>
                </c:pt>
                <c:pt idx="8">
                  <c:v>48214</c:v>
                </c:pt>
                <c:pt idx="9">
                  <c:v>48580</c:v>
                </c:pt>
                <c:pt idx="10">
                  <c:v>48945</c:v>
                </c:pt>
                <c:pt idx="11">
                  <c:v>49310</c:v>
                </c:pt>
                <c:pt idx="12">
                  <c:v>49675</c:v>
                </c:pt>
                <c:pt idx="13">
                  <c:v>50041</c:v>
                </c:pt>
                <c:pt idx="14">
                  <c:v>50406</c:v>
                </c:pt>
                <c:pt idx="15">
                  <c:v>50771</c:v>
                </c:pt>
                <c:pt idx="16">
                  <c:v>51136</c:v>
                </c:pt>
                <c:pt idx="17">
                  <c:v>51502</c:v>
                </c:pt>
                <c:pt idx="18">
                  <c:v>51867</c:v>
                </c:pt>
                <c:pt idx="19">
                  <c:v>52232</c:v>
                </c:pt>
                <c:pt idx="20">
                  <c:v>52597</c:v>
                </c:pt>
                <c:pt idx="21">
                  <c:v>52963</c:v>
                </c:pt>
                <c:pt idx="22">
                  <c:v>53328</c:v>
                </c:pt>
                <c:pt idx="23">
                  <c:v>53693</c:v>
                </c:pt>
                <c:pt idx="24">
                  <c:v>54058</c:v>
                </c:pt>
                <c:pt idx="25">
                  <c:v>54424</c:v>
                </c:pt>
                <c:pt idx="26">
                  <c:v>54789</c:v>
                </c:pt>
                <c:pt idx="27">
                  <c:v>55154</c:v>
                </c:pt>
                <c:pt idx="28">
                  <c:v>55519</c:v>
                </c:pt>
                <c:pt idx="29">
                  <c:v>55885</c:v>
                </c:pt>
                <c:pt idx="30">
                  <c:v>56250</c:v>
                </c:pt>
                <c:pt idx="31">
                  <c:v>56615</c:v>
                </c:pt>
                <c:pt idx="32">
                  <c:v>56980</c:v>
                </c:pt>
                <c:pt idx="33">
                  <c:v>57346</c:v>
                </c:pt>
                <c:pt idx="34">
                  <c:v>57711</c:v>
                </c:pt>
                <c:pt idx="35">
                  <c:v>58076</c:v>
                </c:pt>
                <c:pt idx="36">
                  <c:v>58441</c:v>
                </c:pt>
              </c:numCache>
            </c:numRef>
          </c:cat>
          <c:val>
            <c:numRef>
              <c:f>'[negative-prices.xlsx]negative-prices'!$AA$49:$AA$85</c:f>
              <c:numCache>
                <c:formatCode>General</c:formatCode>
                <c:ptCount val="37"/>
                <c:pt idx="0">
                  <c:v>297</c:v>
                </c:pt>
                <c:pt idx="1">
                  <c:v>286</c:v>
                </c:pt>
                <c:pt idx="2">
                  <c:v>61</c:v>
                </c:pt>
                <c:pt idx="3">
                  <c:v>113</c:v>
                </c:pt>
                <c:pt idx="4">
                  <c:v>197</c:v>
                </c:pt>
                <c:pt idx="5">
                  <c:v>270</c:v>
                </c:pt>
                <c:pt idx="6">
                  <c:v>515</c:v>
                </c:pt>
                <c:pt idx="7">
                  <c:v>519</c:v>
                </c:pt>
                <c:pt idx="8">
                  <c:v>612</c:v>
                </c:pt>
                <c:pt idx="9">
                  <c:v>539</c:v>
                </c:pt>
                <c:pt idx="10">
                  <c:v>669</c:v>
                </c:pt>
                <c:pt idx="11">
                  <c:v>609</c:v>
                </c:pt>
                <c:pt idx="12">
                  <c:v>644</c:v>
                </c:pt>
                <c:pt idx="13">
                  <c:v>669</c:v>
                </c:pt>
                <c:pt idx="14">
                  <c:v>657</c:v>
                </c:pt>
                <c:pt idx="15">
                  <c:v>661</c:v>
                </c:pt>
                <c:pt idx="16">
                  <c:v>738</c:v>
                </c:pt>
                <c:pt idx="17">
                  <c:v>781</c:v>
                </c:pt>
                <c:pt idx="18">
                  <c:v>721</c:v>
                </c:pt>
                <c:pt idx="19">
                  <c:v>680</c:v>
                </c:pt>
                <c:pt idx="20">
                  <c:v>622</c:v>
                </c:pt>
                <c:pt idx="21">
                  <c:v>749</c:v>
                </c:pt>
                <c:pt idx="22">
                  <c:v>846</c:v>
                </c:pt>
                <c:pt idx="23">
                  <c:v>808</c:v>
                </c:pt>
                <c:pt idx="24">
                  <c:v>809</c:v>
                </c:pt>
                <c:pt idx="25">
                  <c:v>732</c:v>
                </c:pt>
                <c:pt idx="26">
                  <c:v>753</c:v>
                </c:pt>
                <c:pt idx="27">
                  <c:v>816</c:v>
                </c:pt>
                <c:pt idx="28">
                  <c:v>831</c:v>
                </c:pt>
                <c:pt idx="29">
                  <c:v>807</c:v>
                </c:pt>
                <c:pt idx="30">
                  <c:v>755</c:v>
                </c:pt>
                <c:pt idx="31">
                  <c:v>744</c:v>
                </c:pt>
                <c:pt idx="32">
                  <c:v>779</c:v>
                </c:pt>
                <c:pt idx="33">
                  <c:v>806</c:v>
                </c:pt>
                <c:pt idx="34">
                  <c:v>802</c:v>
                </c:pt>
                <c:pt idx="35">
                  <c:v>800</c:v>
                </c:pt>
                <c:pt idx="36">
                  <c:v>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D118-44A9-B9A2-187D0B997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517872"/>
        <c:axId val="56518832"/>
      </c:lineChart>
      <c:dateAx>
        <c:axId val="5651787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518832"/>
        <c:crosses val="autoZero"/>
        <c:auto val="1"/>
        <c:lblOffset val="100"/>
        <c:baseTimeUnit val="years"/>
        <c:majorUnit val="6"/>
        <c:majorTimeUnit val="years"/>
      </c:dateAx>
      <c:valAx>
        <c:axId val="56518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517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330_84535EB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F832D1-B882-481D-B3F1-1BA4FE253AE3}" authorId="{BF05963A-BF3C-5CB6-D068-4ED03B7DA280}" created="2024-12-04T21:00:26.630">
    <pc:sldMkLst xmlns:pc="http://schemas.microsoft.com/office/powerpoint/2013/main/command">
      <pc:docMk/>
      <pc:sldMk cId="2220056254" sldId="816"/>
    </pc:sldMkLst>
    <p188:txBody>
      <a:bodyPr/>
      <a:lstStyle/>
      <a:p>
        <a:r>
          <a:rPr lang="de-DE"/>
          <a:t>nicht sicher aber sollte es: storage's capacity.. sein, mit ', oder ganz ohne 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54FC44-C1CA-AB65-D970-93E97577E9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Haffer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4E4877-844F-C793-EEEE-0F1F694C18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AF7BD-89AA-4758-B77F-35B8737D0CFE}" type="datetimeFigureOut">
              <a:rPr lang="en-US" smtClean="0">
                <a:latin typeface="Haffer" pitchFamily="2" charset="77"/>
              </a:rPr>
              <a:t>12/5/2024</a:t>
            </a:fld>
            <a:endParaRPr lang="en-US">
              <a:latin typeface="Haffer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A3B2B-81DA-A362-10F1-D6E8CE757D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Haffer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FFADA-2D0B-1D3A-BDE6-B81AB22B0D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5B5BA-D835-44CA-8F36-4B9345DE2844}" type="slidenum">
              <a:rPr lang="en-US" smtClean="0">
                <a:latin typeface="Haffer" pitchFamily="2" charset="77"/>
              </a:rPr>
              <a:t>‹Nr.›</a:t>
            </a:fld>
            <a:endParaRPr lang="en-US">
              <a:latin typeface="Haffe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0412207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6" name="Shape 289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7" name="Shape 289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Haffer" pitchFamily="2" charset="77"/>
        <a:ea typeface="+mn-ea"/>
        <a:cs typeface="Haffer" pitchFamily="2" charset="77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Welcome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webinar</a:t>
            </a:r>
            <a:r>
              <a:rPr lang="de-DE"/>
              <a:t>, </a:t>
            </a:r>
            <a:r>
              <a:rPr lang="de-DE" err="1"/>
              <a:t>welcome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our</a:t>
            </a:r>
            <a:r>
              <a:rPr lang="de-DE"/>
              <a:t> </a:t>
            </a:r>
            <a:r>
              <a:rPr lang="de-DE" err="1"/>
              <a:t>perspective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future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power </a:t>
            </a:r>
            <a:r>
              <a:rPr lang="de-DE" err="1"/>
              <a:t>prices</a:t>
            </a:r>
            <a:r>
              <a:rPr lang="de-DE"/>
              <a:t> in Europe. </a:t>
            </a:r>
          </a:p>
          <a:p>
            <a:r>
              <a:rPr lang="de-DE"/>
              <a:t>This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EU Energy Outlook, </a:t>
            </a:r>
            <a:r>
              <a:rPr lang="de-DE" err="1"/>
              <a:t>the</a:t>
            </a:r>
            <a:r>
              <a:rPr lang="de-DE"/>
              <a:t> Update </a:t>
            </a:r>
            <a:r>
              <a:rPr lang="de-DE" err="1"/>
              <a:t>for</a:t>
            </a:r>
            <a:r>
              <a:rPr lang="de-DE"/>
              <a:t> Q4-2024.</a:t>
            </a:r>
          </a:p>
          <a:p>
            <a:r>
              <a:rPr lang="de-DE"/>
              <a:t>My </a:t>
            </a:r>
            <a:r>
              <a:rPr lang="de-DE" err="1"/>
              <a:t>name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Matthis, I </a:t>
            </a:r>
            <a:r>
              <a:rPr lang="de-DE" err="1"/>
              <a:t>work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new</a:t>
            </a:r>
            <a:r>
              <a:rPr lang="de-DE"/>
              <a:t> Montel,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well</a:t>
            </a:r>
            <a:r>
              <a:rPr lang="de-DE"/>
              <a:t> </a:t>
            </a:r>
            <a:r>
              <a:rPr lang="de-DE" err="1"/>
              <a:t>known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a </a:t>
            </a:r>
            <a:r>
              <a:rPr lang="de-DE" err="1"/>
              <a:t>provider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energy</a:t>
            </a:r>
            <a:r>
              <a:rPr lang="de-DE"/>
              <a:t> </a:t>
            </a:r>
            <a:r>
              <a:rPr lang="de-DE" err="1"/>
              <a:t>news</a:t>
            </a:r>
            <a:r>
              <a:rPr lang="de-DE"/>
              <a:t> and </a:t>
            </a:r>
            <a:r>
              <a:rPr lang="de-DE" err="1"/>
              <a:t>data</a:t>
            </a:r>
            <a:r>
              <a:rPr lang="de-DE"/>
              <a:t>. But Montel </a:t>
            </a:r>
            <a:r>
              <a:rPr lang="de-DE" err="1"/>
              <a:t>nowadays</a:t>
            </a:r>
            <a:r>
              <a:rPr lang="de-DE"/>
              <a:t> </a:t>
            </a:r>
            <a:r>
              <a:rPr lang="de-DE" err="1"/>
              <a:t>comprises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several</a:t>
            </a:r>
            <a:r>
              <a:rPr lang="de-DE"/>
              <a:t> </a:t>
            </a:r>
            <a:r>
              <a:rPr lang="de-DE" err="1"/>
              <a:t>analytics</a:t>
            </a:r>
            <a:r>
              <a:rPr lang="de-DE"/>
              <a:t> </a:t>
            </a:r>
            <a:r>
              <a:rPr lang="de-DE" err="1"/>
              <a:t>entities</a:t>
            </a:r>
            <a:r>
              <a:rPr lang="de-DE"/>
              <a:t>, </a:t>
            </a:r>
            <a:r>
              <a:rPr lang="de-DE" err="1"/>
              <a:t>therefore</a:t>
            </a:r>
            <a:r>
              <a:rPr lang="de-DE"/>
              <a:t> Montel </a:t>
            </a:r>
            <a:r>
              <a:rPr lang="de-DE" err="1"/>
              <a:t>offers</a:t>
            </a:r>
            <a:r>
              <a:rPr lang="de-DE"/>
              <a:t> also </a:t>
            </a:r>
            <a:r>
              <a:rPr lang="de-DE" err="1"/>
              <a:t>enhanced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, </a:t>
            </a:r>
            <a:r>
              <a:rPr lang="de-DE" err="1"/>
              <a:t>modelling</a:t>
            </a:r>
            <a:r>
              <a:rPr lang="de-DE"/>
              <a:t> and </a:t>
            </a:r>
            <a:r>
              <a:rPr lang="de-DE" err="1"/>
              <a:t>plenty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consultancy</a:t>
            </a:r>
            <a:r>
              <a:rPr lang="de-DE"/>
              <a:t> </a:t>
            </a:r>
            <a:r>
              <a:rPr lang="de-DE" err="1"/>
              <a:t>services</a:t>
            </a:r>
            <a:r>
              <a:rPr lang="de-DE"/>
              <a:t>. </a:t>
            </a:r>
          </a:p>
          <a:p>
            <a:endParaRPr lang="de-DE"/>
          </a:p>
          <a:p>
            <a:r>
              <a:rPr lang="de-DE"/>
              <a:t>Energy Brainpool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these</a:t>
            </a:r>
            <a:r>
              <a:rPr lang="de-DE"/>
              <a:t> </a:t>
            </a:r>
            <a:r>
              <a:rPr lang="de-DE" err="1"/>
              <a:t>analytics</a:t>
            </a:r>
            <a:r>
              <a:rPr lang="de-DE"/>
              <a:t> </a:t>
            </a:r>
            <a:r>
              <a:rPr lang="de-DE" err="1"/>
              <a:t>entities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has</a:t>
            </a:r>
            <a:r>
              <a:rPr lang="de-DE"/>
              <a:t> </a:t>
            </a:r>
            <a:r>
              <a:rPr lang="de-DE" err="1"/>
              <a:t>joined</a:t>
            </a:r>
            <a:r>
              <a:rPr lang="de-DE"/>
              <a:t> Montel in </a:t>
            </a:r>
            <a:r>
              <a:rPr lang="de-DE" err="1"/>
              <a:t>January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year</a:t>
            </a:r>
            <a:r>
              <a:rPr lang="de-DE"/>
              <a:t>. </a:t>
            </a:r>
          </a:p>
          <a:p>
            <a:r>
              <a:rPr lang="de-DE"/>
              <a:t>I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had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priveledge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talented</a:t>
            </a:r>
            <a:r>
              <a:rPr lang="de-DE"/>
              <a:t> </a:t>
            </a:r>
            <a:r>
              <a:rPr lang="de-DE" err="1"/>
              <a:t>colleagues</a:t>
            </a:r>
            <a:r>
              <a:rPr lang="de-DE"/>
              <a:t> </a:t>
            </a:r>
            <a:r>
              <a:rPr lang="de-DE" err="1"/>
              <a:t>within</a:t>
            </a:r>
            <a:r>
              <a:rPr lang="de-DE"/>
              <a:t> Energy Brainpool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last </a:t>
            </a:r>
            <a:r>
              <a:rPr lang="de-DE" err="1"/>
              <a:t>five</a:t>
            </a:r>
            <a:r>
              <a:rPr lang="de-DE"/>
              <a:t> </a:t>
            </a:r>
            <a:r>
              <a:rPr lang="de-DE" err="1"/>
              <a:t>years</a:t>
            </a:r>
            <a:r>
              <a:rPr lang="de-DE"/>
              <a:t> – </a:t>
            </a:r>
            <a:r>
              <a:rPr lang="de-DE" err="1"/>
              <a:t>now</a:t>
            </a:r>
            <a:r>
              <a:rPr lang="de-DE"/>
              <a:t> I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many</a:t>
            </a:r>
            <a:r>
              <a:rPr lang="de-DE"/>
              <a:t> </a:t>
            </a:r>
            <a:r>
              <a:rPr lang="de-DE" err="1"/>
              <a:t>more</a:t>
            </a:r>
            <a:r>
              <a:rPr lang="de-DE"/>
              <a:t> </a:t>
            </a:r>
            <a:r>
              <a:rPr lang="de-DE" err="1"/>
              <a:t>wonderful</a:t>
            </a:r>
            <a:r>
              <a:rPr lang="de-DE"/>
              <a:t> </a:t>
            </a:r>
            <a:r>
              <a:rPr lang="de-DE" err="1"/>
              <a:t>colleagues</a:t>
            </a:r>
            <a:r>
              <a:rPr lang="de-DE"/>
              <a:t> in Montel. </a:t>
            </a:r>
          </a:p>
          <a:p>
            <a:r>
              <a:rPr lang="de-DE" err="1"/>
              <a:t>Some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know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EU Energy Outlook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time </a:t>
            </a:r>
            <a:r>
              <a:rPr lang="de-DE" err="1"/>
              <a:t>when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were</a:t>
            </a:r>
            <a:r>
              <a:rPr lang="de-DE"/>
              <a:t> </a:t>
            </a:r>
            <a:r>
              <a:rPr lang="de-DE" err="1"/>
              <a:t>operating</a:t>
            </a:r>
            <a:r>
              <a:rPr lang="de-DE"/>
              <a:t> </a:t>
            </a:r>
            <a:r>
              <a:rPr lang="de-DE" err="1"/>
              <a:t>under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company</a:t>
            </a:r>
            <a:r>
              <a:rPr lang="de-DE"/>
              <a:t> </a:t>
            </a:r>
            <a:r>
              <a:rPr lang="de-DE" err="1"/>
              <a:t>name</a:t>
            </a:r>
            <a:r>
              <a:rPr lang="de-DE"/>
              <a:t> „Energy Brainpool“. </a:t>
            </a:r>
            <a:r>
              <a:rPr lang="de-DE" err="1"/>
              <a:t>Some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will </a:t>
            </a:r>
            <a:r>
              <a:rPr lang="de-DE" err="1"/>
              <a:t>see</a:t>
            </a:r>
            <a:r>
              <a:rPr lang="de-DE"/>
              <a:t> </a:t>
            </a:r>
            <a:r>
              <a:rPr lang="de-DE" err="1"/>
              <a:t>our</a:t>
            </a:r>
            <a:r>
              <a:rPr lang="de-DE"/>
              <a:t> </a:t>
            </a:r>
            <a:r>
              <a:rPr lang="de-DE" err="1"/>
              <a:t>report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time. </a:t>
            </a:r>
          </a:p>
          <a:p>
            <a:endParaRPr lang="de-DE"/>
          </a:p>
          <a:p>
            <a:r>
              <a:rPr lang="de-DE"/>
              <a:t>I </a:t>
            </a:r>
            <a:r>
              <a:rPr lang="de-DE" err="1"/>
              <a:t>would</a:t>
            </a:r>
            <a:r>
              <a:rPr lang="de-DE"/>
              <a:t> like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welcome</a:t>
            </a:r>
            <a:r>
              <a:rPr lang="de-DE"/>
              <a:t> all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4964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/>
              <a:t>Der „World Energy Outlook 2024“ stellt eine langfristige Prognose zur Entwicklung der Rohstoffpreise auf, die über die kommenden Jahrzehnte die zukünftigen Marktdynamiken widerspiegelt.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898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Bis 2040: LNG Preise 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189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DE: interne Komm: CEN / GHY -&gt; neue Zahlen von TYNDP -&gt; CEN immer im Mittelfeld, GHY immer der niedrigste Preis</a:t>
            </a:r>
          </a:p>
          <a:p>
            <a:r>
              <a:rPr lang="de-DE"/>
              <a:t>Externe Komm: Nachfrage überarbeitet</a:t>
            </a:r>
          </a:p>
          <a:p>
            <a:endParaRPr lang="de-DE"/>
          </a:p>
          <a:p>
            <a:r>
              <a:rPr lang="de-DE"/>
              <a:t>NL/BE: interne Komm: Zahlen der EE-Kapazitäten Richtung EAS bewegen (deren Zahlen waren höher), um Preise im Rahmen zu halten, wurden die Flex-Demand erhöht</a:t>
            </a:r>
          </a:p>
          <a:p>
            <a:r>
              <a:rPr lang="de-DE" err="1"/>
              <a:t>Adequacy</a:t>
            </a:r>
            <a:r>
              <a:rPr lang="de-DE"/>
              <a:t> Studien herangezogen (Elia, Tennet) </a:t>
            </a:r>
          </a:p>
          <a:p>
            <a:pPr marL="342900" indent="-342900">
              <a:buFontTx/>
              <a:buChar char="-"/>
            </a:pPr>
            <a:r>
              <a:rPr lang="de-DE"/>
              <a:t>NL – </a:t>
            </a:r>
            <a:r>
              <a:rPr lang="de-DE" err="1"/>
              <a:t>Emob</a:t>
            </a:r>
            <a:endParaRPr lang="de-DE"/>
          </a:p>
          <a:p>
            <a:pPr marL="342900" indent="-342900">
              <a:buFontTx/>
              <a:buChar char="-"/>
            </a:pPr>
            <a:r>
              <a:rPr lang="de-DE"/>
              <a:t>BE - Ely</a:t>
            </a:r>
          </a:p>
          <a:p>
            <a:endParaRPr lang="de-DE"/>
          </a:p>
          <a:p>
            <a:r>
              <a:rPr lang="de-DE"/>
              <a:t>PL: es gibt ein neues NECP </a:t>
            </a:r>
            <a:r>
              <a:rPr lang="de-DE" err="1"/>
              <a:t>Draft</a:t>
            </a:r>
            <a:r>
              <a:rPr lang="de-DE"/>
              <a:t>, das wurde bereits übernommen für Szenarien (auch wenn noch nicht final), </a:t>
            </a:r>
            <a:r>
              <a:rPr lang="de-DE" err="1"/>
              <a:t>HardCoal</a:t>
            </a:r>
            <a:r>
              <a:rPr lang="de-DE"/>
              <a:t> Abbau schneller, </a:t>
            </a:r>
            <a:r>
              <a:rPr lang="de-DE" err="1"/>
              <a:t>WiOn</a:t>
            </a:r>
            <a:r>
              <a:rPr lang="de-DE"/>
              <a:t> Zubau schneller, Gas-Kapazität niedriger weil weniger auf H2 gesetzt wird, um Preisergebnisse vergleichbar zu halten -&gt; </a:t>
            </a:r>
            <a:r>
              <a:rPr lang="de-DE" err="1"/>
              <a:t>FlexDemand</a:t>
            </a:r>
            <a:r>
              <a:rPr lang="de-DE"/>
              <a:t> angepasst</a:t>
            </a:r>
          </a:p>
          <a:p>
            <a:endParaRPr lang="de-DE"/>
          </a:p>
          <a:p>
            <a:r>
              <a:rPr lang="de-DE"/>
              <a:t>ES: PNIEC (entspricht NECP bis 2030), größte Änderung ist verstärkter Ausbau von PV, (intern: das führt zu starkem Abfall der PV-</a:t>
            </a:r>
            <a:r>
              <a:rPr lang="de-DE" err="1"/>
              <a:t>CapturePreise</a:t>
            </a:r>
            <a:r>
              <a:rPr lang="de-DE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6237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Today </a:t>
            </a:r>
            <a:r>
              <a:rPr lang="de-DE" err="1"/>
              <a:t>we</a:t>
            </a:r>
            <a:r>
              <a:rPr lang="de-DE"/>
              <a:t> will </a:t>
            </a:r>
            <a:r>
              <a:rPr lang="de-DE" err="1"/>
              <a:t>speak</a:t>
            </a:r>
            <a:r>
              <a:rPr lang="de-DE"/>
              <a:t> </a:t>
            </a:r>
            <a:r>
              <a:rPr lang="de-DE" err="1"/>
              <a:t>about</a:t>
            </a:r>
            <a:r>
              <a:rPr lang="de-DE"/>
              <a:t> power </a:t>
            </a:r>
            <a:r>
              <a:rPr lang="de-DE" err="1"/>
              <a:t>price</a:t>
            </a:r>
            <a:r>
              <a:rPr lang="de-DE"/>
              <a:t> </a:t>
            </a:r>
            <a:r>
              <a:rPr lang="de-DE" err="1"/>
              <a:t>forecasts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long</a:t>
            </a:r>
            <a:r>
              <a:rPr lang="de-DE"/>
              <a:t> </a:t>
            </a:r>
            <a:r>
              <a:rPr lang="de-DE" err="1"/>
              <a:t>run</a:t>
            </a:r>
            <a:r>
              <a:rPr lang="de-DE"/>
              <a:t>,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next</a:t>
            </a:r>
            <a:r>
              <a:rPr lang="de-DE"/>
              <a:t> </a:t>
            </a:r>
            <a:r>
              <a:rPr lang="de-DE" err="1"/>
              <a:t>decades</a:t>
            </a:r>
            <a:r>
              <a:rPr lang="de-DE"/>
              <a:t>. </a:t>
            </a:r>
          </a:p>
          <a:p>
            <a:r>
              <a:rPr lang="de-DE"/>
              <a:t>First, I will </a:t>
            </a:r>
            <a:r>
              <a:rPr lang="de-DE" err="1"/>
              <a:t>introduce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what</a:t>
            </a:r>
            <a:r>
              <a:rPr lang="de-DE"/>
              <a:t> fundamental </a:t>
            </a:r>
            <a:r>
              <a:rPr lang="de-DE" err="1"/>
              <a:t>modelling</a:t>
            </a:r>
            <a:r>
              <a:rPr lang="de-DE"/>
              <a:t> </a:t>
            </a:r>
            <a:r>
              <a:rPr lang="de-DE" err="1"/>
              <a:t>actually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.</a:t>
            </a:r>
          </a:p>
          <a:p>
            <a:r>
              <a:rPr lang="de-DE" err="1"/>
              <a:t>Then</a:t>
            </a:r>
            <a:r>
              <a:rPr lang="de-DE"/>
              <a:t> I will </a:t>
            </a:r>
            <a:r>
              <a:rPr lang="de-DE" err="1"/>
              <a:t>explain</a:t>
            </a:r>
            <a:r>
              <a:rPr lang="de-DE"/>
              <a:t> </a:t>
            </a:r>
            <a:r>
              <a:rPr lang="de-DE" err="1"/>
              <a:t>our</a:t>
            </a:r>
            <a:r>
              <a:rPr lang="de-DE"/>
              <a:t> </a:t>
            </a:r>
            <a:r>
              <a:rPr lang="de-DE" err="1"/>
              <a:t>scenarios</a:t>
            </a:r>
            <a:r>
              <a:rPr lang="de-DE"/>
              <a:t> –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storylines</a:t>
            </a:r>
            <a:r>
              <a:rPr lang="de-DE"/>
              <a:t> </a:t>
            </a:r>
            <a:r>
              <a:rPr lang="de-DE" err="1"/>
              <a:t>did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select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look</a:t>
            </a:r>
            <a:r>
              <a:rPr lang="de-DE"/>
              <a:t> </a:t>
            </a:r>
            <a:r>
              <a:rPr lang="de-DE" err="1"/>
              <a:t>into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future</a:t>
            </a:r>
            <a:endParaRPr lang="de-DE"/>
          </a:p>
          <a:p>
            <a:r>
              <a:rPr lang="de-DE" err="1"/>
              <a:t>Afterwards</a:t>
            </a:r>
            <a:r>
              <a:rPr lang="de-DE"/>
              <a:t> I will </a:t>
            </a:r>
            <a:r>
              <a:rPr lang="de-DE" err="1"/>
              <a:t>explain</a:t>
            </a:r>
            <a:r>
              <a:rPr lang="de-DE"/>
              <a:t> </a:t>
            </a:r>
            <a:r>
              <a:rPr lang="de-DE" err="1"/>
              <a:t>what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changed</a:t>
            </a:r>
            <a:r>
              <a:rPr lang="de-DE"/>
              <a:t> in </a:t>
            </a:r>
            <a:r>
              <a:rPr lang="de-DE" err="1"/>
              <a:t>our</a:t>
            </a:r>
            <a:r>
              <a:rPr lang="de-DE"/>
              <a:t> </a:t>
            </a:r>
            <a:r>
              <a:rPr lang="de-DE" err="1"/>
              <a:t>modelling</a:t>
            </a:r>
            <a:r>
              <a:rPr lang="de-DE"/>
              <a:t> </a:t>
            </a:r>
            <a:r>
              <a:rPr lang="de-DE" err="1"/>
              <a:t>since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last update and </a:t>
            </a:r>
            <a:r>
              <a:rPr lang="de-DE" err="1"/>
              <a:t>why</a:t>
            </a:r>
            <a:endParaRPr lang="de-DE"/>
          </a:p>
          <a:p>
            <a:r>
              <a:rPr lang="de-DE"/>
              <a:t>And </a:t>
            </a:r>
            <a:r>
              <a:rPr lang="de-DE" err="1"/>
              <a:t>finally</a:t>
            </a:r>
            <a:r>
              <a:rPr lang="de-DE"/>
              <a:t> I will </a:t>
            </a:r>
            <a:r>
              <a:rPr lang="de-DE" err="1"/>
              <a:t>share</a:t>
            </a:r>
            <a:r>
              <a:rPr lang="de-DE"/>
              <a:t> </a:t>
            </a:r>
            <a:r>
              <a:rPr lang="de-DE" err="1"/>
              <a:t>some</a:t>
            </a:r>
            <a:r>
              <a:rPr lang="de-DE"/>
              <a:t> </a:t>
            </a:r>
            <a:r>
              <a:rPr lang="de-DE" err="1"/>
              <a:t>results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average</a:t>
            </a:r>
            <a:r>
              <a:rPr lang="de-DE"/>
              <a:t> European power </a:t>
            </a:r>
            <a:r>
              <a:rPr lang="de-DE" err="1"/>
              <a:t>prices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</a:t>
            </a:r>
            <a:r>
              <a:rPr lang="de-DE" err="1"/>
              <a:t>well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</a:t>
            </a:r>
            <a:r>
              <a:rPr lang="de-DE" err="1"/>
              <a:t>capture</a:t>
            </a:r>
            <a:r>
              <a:rPr lang="de-DE"/>
              <a:t> </a:t>
            </a:r>
            <a:r>
              <a:rPr lang="de-DE" err="1"/>
              <a:t>prices</a:t>
            </a:r>
            <a:r>
              <a:rPr lang="de-DE"/>
              <a:t> </a:t>
            </a:r>
          </a:p>
          <a:p>
            <a:endParaRPr lang="de-DE"/>
          </a:p>
          <a:p>
            <a:r>
              <a:rPr lang="de-DE"/>
              <a:t>With </a:t>
            </a:r>
            <a:r>
              <a:rPr lang="de-DE" err="1"/>
              <a:t>regards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housekeeping</a:t>
            </a:r>
            <a:r>
              <a:rPr lang="de-DE"/>
              <a:t> </a:t>
            </a:r>
            <a:r>
              <a:rPr lang="de-DE" err="1"/>
              <a:t>rules</a:t>
            </a:r>
            <a:r>
              <a:rPr lang="de-DE"/>
              <a:t>:</a:t>
            </a:r>
          </a:p>
          <a:p>
            <a:pPr marL="342900" indent="-342900">
              <a:buFontTx/>
              <a:buChar char="-"/>
            </a:pPr>
            <a:r>
              <a:rPr lang="de-DE"/>
              <a:t>Ask </a:t>
            </a:r>
            <a:r>
              <a:rPr lang="de-DE" err="1"/>
              <a:t>questions</a:t>
            </a:r>
            <a:r>
              <a:rPr lang="de-DE"/>
              <a:t> </a:t>
            </a:r>
            <a:r>
              <a:rPr lang="de-DE" err="1"/>
              <a:t>through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„Question“ </a:t>
            </a:r>
            <a:r>
              <a:rPr lang="de-DE" err="1"/>
              <a:t>tab</a:t>
            </a:r>
            <a:r>
              <a:rPr lang="de-DE"/>
              <a:t> </a:t>
            </a:r>
            <a:r>
              <a:rPr lang="de-DE" err="1"/>
              <a:t>next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„</a:t>
            </a:r>
            <a:r>
              <a:rPr lang="de-DE" err="1"/>
              <a:t>chat</a:t>
            </a:r>
            <a:r>
              <a:rPr lang="de-DE"/>
              <a:t>“, I will </a:t>
            </a:r>
            <a:r>
              <a:rPr lang="de-DE" err="1"/>
              <a:t>get</a:t>
            </a:r>
            <a:r>
              <a:rPr lang="de-DE"/>
              <a:t> back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them</a:t>
            </a:r>
            <a:r>
              <a:rPr lang="de-DE"/>
              <a:t> at </a:t>
            </a:r>
            <a:r>
              <a:rPr lang="de-DE" err="1"/>
              <a:t>the</a:t>
            </a:r>
            <a:r>
              <a:rPr lang="de-DE"/>
              <a:t> end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presentation</a:t>
            </a:r>
            <a:endParaRPr lang="de-DE"/>
          </a:p>
          <a:p>
            <a:pPr marL="342900" indent="-342900">
              <a:buFontTx/>
              <a:buChar char="-"/>
            </a:pPr>
            <a:r>
              <a:rPr lang="de-DE" err="1"/>
              <a:t>Unanswered</a:t>
            </a:r>
            <a:r>
              <a:rPr lang="de-DE"/>
              <a:t> </a:t>
            </a:r>
            <a:r>
              <a:rPr lang="de-DE" err="1"/>
              <a:t>questions</a:t>
            </a:r>
            <a:r>
              <a:rPr lang="de-DE"/>
              <a:t> will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answered</a:t>
            </a:r>
            <a:r>
              <a:rPr lang="de-DE"/>
              <a:t> in a follow-</a:t>
            </a:r>
            <a:r>
              <a:rPr lang="de-DE" err="1"/>
              <a:t>up</a:t>
            </a:r>
            <a:r>
              <a:rPr lang="de-DE"/>
              <a:t> email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sure</a:t>
            </a:r>
            <a:endParaRPr lang="de-DE"/>
          </a:p>
          <a:p>
            <a:pPr marL="342900" indent="-342900">
              <a:buFontTx/>
              <a:buChar char="-"/>
            </a:pPr>
            <a:r>
              <a:rPr lang="de-DE" err="1"/>
              <a:t>Interact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me</a:t>
            </a:r>
            <a:r>
              <a:rPr lang="de-DE"/>
              <a:t> and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rest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group</a:t>
            </a:r>
            <a:r>
              <a:rPr lang="de-DE"/>
              <a:t> </a:t>
            </a:r>
            <a:r>
              <a:rPr lang="de-DE" err="1"/>
              <a:t>through</a:t>
            </a:r>
            <a:r>
              <a:rPr lang="de-DE"/>
              <a:t> </a:t>
            </a:r>
            <a:r>
              <a:rPr lang="de-DE" err="1"/>
              <a:t>Mentimeter</a:t>
            </a:r>
            <a:r>
              <a:rPr lang="de-DE"/>
              <a:t>: </a:t>
            </a:r>
          </a:p>
          <a:p>
            <a:pPr marL="342900" indent="-342900">
              <a:buFontTx/>
              <a:buChar char="-"/>
            </a:pPr>
            <a:endParaRPr lang="de-DE"/>
          </a:p>
          <a:p>
            <a:pPr marL="0" indent="0">
              <a:buFontTx/>
              <a:buNone/>
            </a:pPr>
            <a:r>
              <a:rPr lang="de-DE" b="1"/>
              <a:t>Question 1: </a:t>
            </a:r>
            <a:r>
              <a:rPr lang="de-DE" b="1" err="1"/>
              <a:t>Have</a:t>
            </a:r>
            <a:r>
              <a:rPr lang="de-DE" b="1"/>
              <a:t> </a:t>
            </a:r>
            <a:r>
              <a:rPr lang="de-DE" b="1" err="1"/>
              <a:t>you</a:t>
            </a:r>
            <a:r>
              <a:rPr lang="de-DE" b="1"/>
              <a:t> </a:t>
            </a:r>
            <a:r>
              <a:rPr lang="de-DE" b="1" err="1"/>
              <a:t>seen</a:t>
            </a:r>
            <a:r>
              <a:rPr lang="de-DE" b="1"/>
              <a:t> a power </a:t>
            </a:r>
            <a:r>
              <a:rPr lang="de-DE" b="1" err="1"/>
              <a:t>price</a:t>
            </a:r>
            <a:r>
              <a:rPr lang="de-DE" b="1"/>
              <a:t> </a:t>
            </a:r>
            <a:r>
              <a:rPr lang="de-DE" b="1" err="1"/>
              <a:t>scenario</a:t>
            </a:r>
            <a:r>
              <a:rPr lang="de-DE" b="1"/>
              <a:t> </a:t>
            </a:r>
            <a:r>
              <a:rPr lang="de-DE" b="1" err="1"/>
              <a:t>before</a:t>
            </a:r>
            <a:r>
              <a:rPr lang="de-DE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163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more</a:t>
            </a:r>
            <a:r>
              <a:rPr lang="de-DE"/>
              <a:t> </a:t>
            </a:r>
            <a:r>
              <a:rPr lang="de-DE" err="1"/>
              <a:t>word</a:t>
            </a:r>
            <a:r>
              <a:rPr lang="de-DE"/>
              <a:t> </a:t>
            </a:r>
            <a:r>
              <a:rPr lang="de-DE" err="1"/>
              <a:t>about</a:t>
            </a:r>
            <a:r>
              <a:rPr lang="de-DE"/>
              <a:t> </a:t>
            </a:r>
            <a:r>
              <a:rPr lang="de-DE" err="1"/>
              <a:t>who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Energy Brainpool and </a:t>
            </a:r>
            <a:r>
              <a:rPr lang="de-DE" err="1"/>
              <a:t>who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Montel:</a:t>
            </a:r>
          </a:p>
          <a:p>
            <a:r>
              <a:rPr lang="de-DE"/>
              <a:t>Energy Brainpool </a:t>
            </a:r>
            <a:r>
              <a:rPr lang="de-DE" err="1"/>
              <a:t>is</a:t>
            </a:r>
            <a:r>
              <a:rPr lang="de-DE"/>
              <a:t> a Berlin </a:t>
            </a:r>
            <a:r>
              <a:rPr lang="de-DE" err="1"/>
              <a:t>Based</a:t>
            </a:r>
            <a:r>
              <a:rPr lang="de-DE"/>
              <a:t> </a:t>
            </a:r>
            <a:r>
              <a:rPr lang="de-DE" err="1"/>
              <a:t>company</a:t>
            </a:r>
            <a:r>
              <a:rPr lang="de-DE"/>
              <a:t>, </a:t>
            </a:r>
            <a:r>
              <a:rPr lang="de-DE" err="1"/>
              <a:t>we</a:t>
            </a:r>
            <a:r>
              <a:rPr lang="de-DE"/>
              <a:t> own and </a:t>
            </a:r>
            <a:r>
              <a:rPr lang="de-DE" err="1"/>
              <a:t>operate</a:t>
            </a:r>
            <a:r>
              <a:rPr lang="de-DE"/>
              <a:t> </a:t>
            </a:r>
            <a:r>
              <a:rPr lang="de-DE" err="1"/>
              <a:t>our</a:t>
            </a:r>
            <a:r>
              <a:rPr lang="de-DE"/>
              <a:t> own fundamental Model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more</a:t>
            </a:r>
            <a:r>
              <a:rPr lang="de-DE"/>
              <a:t> </a:t>
            </a:r>
            <a:r>
              <a:rPr lang="de-DE" err="1"/>
              <a:t>than</a:t>
            </a:r>
            <a:r>
              <a:rPr lang="de-DE"/>
              <a:t> 17 </a:t>
            </a:r>
            <a:r>
              <a:rPr lang="de-DE" err="1"/>
              <a:t>years</a:t>
            </a:r>
            <a:r>
              <a:rPr lang="de-DE"/>
              <a:t> </a:t>
            </a:r>
            <a:r>
              <a:rPr lang="de-DE" err="1"/>
              <a:t>now</a:t>
            </a:r>
            <a:r>
              <a:rPr lang="de-DE"/>
              <a:t>.</a:t>
            </a:r>
          </a:p>
          <a:p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create</a:t>
            </a:r>
            <a:r>
              <a:rPr lang="de-DE"/>
              <a:t> </a:t>
            </a:r>
            <a:r>
              <a:rPr lang="de-DE" err="1"/>
              <a:t>our</a:t>
            </a:r>
            <a:r>
              <a:rPr lang="de-DE"/>
              <a:t> own power </a:t>
            </a:r>
            <a:r>
              <a:rPr lang="de-DE" err="1"/>
              <a:t>price</a:t>
            </a:r>
            <a:r>
              <a:rPr lang="de-DE"/>
              <a:t> </a:t>
            </a:r>
            <a:r>
              <a:rPr lang="de-DE" err="1"/>
              <a:t>scenarios</a:t>
            </a:r>
            <a:r>
              <a:rPr lang="de-DE"/>
              <a:t>,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calculate</a:t>
            </a:r>
            <a:r>
              <a:rPr lang="de-DE"/>
              <a:t> fair </a:t>
            </a:r>
            <a:r>
              <a:rPr lang="de-DE" err="1"/>
              <a:t>values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PPAs,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analyse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impact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political</a:t>
            </a:r>
            <a:r>
              <a:rPr lang="de-DE"/>
              <a:t> </a:t>
            </a:r>
            <a:r>
              <a:rPr lang="de-DE" err="1"/>
              <a:t>measures</a:t>
            </a:r>
            <a:r>
              <a:rPr lang="de-DE"/>
              <a:t>, and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more</a:t>
            </a:r>
            <a:r>
              <a:rPr lang="de-DE"/>
              <a:t>.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416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114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Mentimeter</a:t>
            </a:r>
            <a:r>
              <a:rPr lang="de-DE" dirty="0"/>
              <a:t>: </a:t>
            </a:r>
            <a:r>
              <a:rPr lang="de-DE" dirty="0" err="1"/>
              <a:t>pin</a:t>
            </a:r>
            <a:r>
              <a:rPr lang="de-DE" dirty="0"/>
              <a:t> on </a:t>
            </a:r>
            <a:r>
              <a:rPr lang="de-DE" dirty="0" err="1"/>
              <a:t>image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837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24E20-A11B-488F-AD81-F9E61F593CF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876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Tensions</a:t>
            </a:r>
            <a:r>
              <a:rPr lang="de-DE"/>
              <a:t>: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- </a:t>
            </a:r>
            <a:r>
              <a:rPr lang="de-DE" sz="20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Die CO₂-Preise steigen stark an, sowohl um zusätzliche Einnahmen zur Refinanzierung von Staatsschulden zu generieren, als auch um die technologische Entwicklung beim Einsatz von Wasserstoff zu fördern.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- </a:t>
            </a:r>
            <a:r>
              <a:rPr lang="de-DE" sz="20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In einzelnen Ländern geht der Ausbau von Erneuerbaren u. a. durch Fachkräftemangel und unzureichende politische Förderung langsamer voran als im „Central“-Szenario.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24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Question 2: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scenario</a:t>
            </a:r>
            <a:r>
              <a:rPr lang="de-DE"/>
              <a:t> </a:t>
            </a:r>
            <a:r>
              <a:rPr lang="de-DE" err="1"/>
              <a:t>would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select</a:t>
            </a:r>
            <a:r>
              <a:rPr lang="de-DE"/>
              <a:t>, </a:t>
            </a:r>
            <a:r>
              <a:rPr lang="de-DE" err="1"/>
              <a:t>if</a:t>
            </a:r>
            <a:r>
              <a:rPr lang="de-DE"/>
              <a:t> I </a:t>
            </a:r>
            <a:r>
              <a:rPr lang="de-DE" err="1"/>
              <a:t>would</a:t>
            </a:r>
            <a:r>
              <a:rPr lang="de-DE"/>
              <a:t> </a:t>
            </a:r>
            <a:r>
              <a:rPr lang="de-DE" err="1"/>
              <a:t>give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free</a:t>
            </a:r>
            <a:r>
              <a:rPr lang="de-DE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7192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Mentimeter</a:t>
            </a:r>
            <a:r>
              <a:rPr lang="de-DE" dirty="0"/>
              <a:t>: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scenario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chose</a:t>
            </a:r>
            <a:r>
              <a:rPr lang="de-DE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24E20-A11B-488F-AD81-F9E61F593CF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70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11D679D-A44F-500F-E490-D7CDAB086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423251"/>
            <a:ext cx="15627096" cy="2990088"/>
          </a:xfrm>
        </p:spPr>
        <p:txBody>
          <a:bodyPr anchor="t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10000" b="0" i="0">
                <a:cs typeface="Haffer" pitchFamily="2" charset="77"/>
              </a:defRPr>
            </a:lvl1pPr>
          </a:lstStyle>
          <a:p>
            <a:pPr lvl="0"/>
            <a:r>
              <a:rPr lang="en-US"/>
              <a:t>Presentation title text</a:t>
            </a:r>
            <a:br>
              <a:rPr lang="en-US"/>
            </a:br>
            <a:r>
              <a:rPr lang="en-US"/>
              <a:t>Subtitle here</a:t>
            </a:r>
          </a:p>
        </p:txBody>
      </p:sp>
      <p:pic>
        <p:nvPicPr>
          <p:cNvPr id="6" name="Bilde 3">
            <a:extLst>
              <a:ext uri="{FF2B5EF4-FFF2-40B4-BE49-F238E27FC236}">
                <a16:creationId xmlns:a16="http://schemas.microsoft.com/office/drawing/2014/main" id="{F44D179D-CCCB-2C43-96F7-73954701B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007" y="12728942"/>
            <a:ext cx="2681374" cy="4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6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85FC1-6A66-5ADA-0482-168FCE35B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423251"/>
            <a:ext cx="15627095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US" sz="10000" b="0" i="0" spc="-180" dirty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01 Section header</a:t>
            </a:r>
          </a:p>
        </p:txBody>
      </p:sp>
      <p:pic>
        <p:nvPicPr>
          <p:cNvPr id="4" name="Grafik 3" descr="Ein Bild, das Screenshot, Logo, Grafiken, Symbol enthält.&#10;&#10;Automatisch generierte Beschreibung">
            <a:extLst>
              <a:ext uri="{FF2B5EF4-FFF2-40B4-BE49-F238E27FC236}">
                <a16:creationId xmlns:a16="http://schemas.microsoft.com/office/drawing/2014/main" id="{08408FFC-2D95-D656-5B2D-DCD2F9328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379" y="425115"/>
            <a:ext cx="1475464" cy="147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95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img section 2 (L)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F3CD90D-4CE3-F14D-D909-E123C8238D46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532473" y="508000"/>
            <a:ext cx="13810290" cy="12705481"/>
          </a:xfrm>
          <a:prstGeom prst="roundRect">
            <a:avLst>
              <a:gd name="adj" fmla="val 216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0DCDEFC-6CBD-561A-1C9B-3217E6FA36B2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14923028" y="2074844"/>
            <a:ext cx="7626096" cy="20756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AB7837-8A82-5D74-BBBC-CB0E807AF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23028" y="507999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12209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img section 3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A32FE575-8009-E257-938F-913CAF109F93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532473" y="508000"/>
            <a:ext cx="12829666" cy="12705481"/>
          </a:xfrm>
          <a:prstGeom prst="roundRect">
            <a:avLst>
              <a:gd name="adj" fmla="val 216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A683B81-9834-03E5-3738-EC9EAA190B66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13818035" y="2074844"/>
            <a:ext cx="7626096" cy="20756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D7A5FC-9397-59AF-14DD-678B08281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18035" y="507999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682179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img section 3 (L)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9A26BBB1-D8F5-5F80-CD76-47B1A39916B4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532473" y="508000"/>
            <a:ext cx="12829666" cy="12705481"/>
          </a:xfrm>
          <a:prstGeom prst="roundRect">
            <a:avLst>
              <a:gd name="adj" fmla="val 216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526B68A-BBFA-0631-B39B-6A80ACA851B1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13818035" y="2074844"/>
            <a:ext cx="7626096" cy="20756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B39B24-338C-E72C-88A4-1FBE8F7E8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18035" y="507999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12664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Rounded Rectangle"/>
          <p:cNvSpPr/>
          <p:nvPr/>
        </p:nvSpPr>
        <p:spPr>
          <a:xfrm>
            <a:off x="8623805" y="507999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453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2260" name="Rounded Rectangle"/>
          <p:cNvSpPr/>
          <p:nvPr/>
        </p:nvSpPr>
        <p:spPr>
          <a:xfrm>
            <a:off x="16385192" y="9160380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453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2263" name="Rounded Rectangle"/>
          <p:cNvSpPr/>
          <p:nvPr/>
        </p:nvSpPr>
        <p:spPr>
          <a:xfrm>
            <a:off x="8623805" y="9160380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453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2266" name="Rounded Rectangle"/>
          <p:cNvSpPr/>
          <p:nvPr/>
        </p:nvSpPr>
        <p:spPr>
          <a:xfrm>
            <a:off x="16385192" y="4834189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453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2269" name="Rounded Rectangle"/>
          <p:cNvSpPr/>
          <p:nvPr/>
        </p:nvSpPr>
        <p:spPr>
          <a:xfrm>
            <a:off x="16385192" y="507999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453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2272" name="Rounded Rectangle"/>
          <p:cNvSpPr/>
          <p:nvPr/>
        </p:nvSpPr>
        <p:spPr>
          <a:xfrm>
            <a:off x="8623805" y="4834189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453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DE7FF11-2C57-B7DA-75E6-E9BF13D0AA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9259AF-82C9-9F00-C684-3BBE56E5C3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06F6D2F-1FA9-097D-DAE6-0AACF06706BB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7" y="8719977"/>
            <a:ext cx="4956048" cy="44897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DC6AE46-D6F4-F337-4DAD-13B428A924CA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537007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rgbClr val="FFFFFF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AAC2E4E3-FBBC-B4A8-34B2-2F557FC657F5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2121623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rgbClr val="FFFFFF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0FE61F4-3140-6677-7F18-CB588A20862D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8928647" y="3104508"/>
            <a:ext cx="6848856" cy="110642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56E00B7-1A36-BD21-AC48-3CDB8EC447AF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16692037" y="3104508"/>
            <a:ext cx="6848856" cy="110642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8E43A06-AAB5-FBF4-CB86-B85093BBDA82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8928647" y="1143282"/>
            <a:ext cx="5196234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35409D4-4E7D-DD6E-57D7-97D5AA00C52A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8928647" y="726722"/>
            <a:ext cx="5196234" cy="404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Category 1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210846DC-7D3B-978D-45D0-8F8F93D00C0E}"/>
              </a:ext>
            </a:extLst>
          </p:cNvPr>
          <p:cNvSpPr>
            <a:spLocks noGrp="1"/>
          </p:cNvSpPr>
          <p:nvPr>
            <p:ph type="body" sz="half" idx="92" hasCustomPrompt="1"/>
          </p:nvPr>
        </p:nvSpPr>
        <p:spPr>
          <a:xfrm>
            <a:off x="16690094" y="1143282"/>
            <a:ext cx="5196234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AF62158-1F29-6B50-0456-162AD734768E}"/>
              </a:ext>
            </a:extLst>
          </p:cNvPr>
          <p:cNvSpPr>
            <a:spLocks noGrp="1"/>
          </p:cNvSpPr>
          <p:nvPr>
            <p:ph type="body" sz="half" idx="93" hasCustomPrompt="1"/>
          </p:nvPr>
        </p:nvSpPr>
        <p:spPr>
          <a:xfrm>
            <a:off x="16690094" y="726722"/>
            <a:ext cx="5196234" cy="404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Category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888BB43-F57F-76A6-1E73-F484440542F3}"/>
              </a:ext>
            </a:extLst>
          </p:cNvPr>
          <p:cNvSpPr>
            <a:spLocks noGrp="1"/>
          </p:cNvSpPr>
          <p:nvPr>
            <p:ph type="body" sz="half" idx="94" hasCustomPrompt="1"/>
          </p:nvPr>
        </p:nvSpPr>
        <p:spPr>
          <a:xfrm>
            <a:off x="8928647" y="7431709"/>
            <a:ext cx="6848856" cy="110642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CA9880B9-28F8-E393-8A53-77E0C501A77F}"/>
              </a:ext>
            </a:extLst>
          </p:cNvPr>
          <p:cNvSpPr>
            <a:spLocks noGrp="1"/>
          </p:cNvSpPr>
          <p:nvPr>
            <p:ph type="body" sz="half" idx="95" hasCustomPrompt="1"/>
          </p:nvPr>
        </p:nvSpPr>
        <p:spPr>
          <a:xfrm>
            <a:off x="16692037" y="7431709"/>
            <a:ext cx="6848856" cy="110642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1487CD8-79C1-E50B-11F4-7D2A4269A52E}"/>
              </a:ext>
            </a:extLst>
          </p:cNvPr>
          <p:cNvSpPr>
            <a:spLocks noGrp="1"/>
          </p:cNvSpPr>
          <p:nvPr>
            <p:ph type="body" sz="half" idx="96" hasCustomPrompt="1"/>
          </p:nvPr>
        </p:nvSpPr>
        <p:spPr>
          <a:xfrm>
            <a:off x="8928647" y="5470483"/>
            <a:ext cx="5196234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011D01A-9C33-B61D-49D1-F6D1967062F9}"/>
              </a:ext>
            </a:extLst>
          </p:cNvPr>
          <p:cNvSpPr>
            <a:spLocks noGrp="1"/>
          </p:cNvSpPr>
          <p:nvPr>
            <p:ph type="body" sz="half" idx="97" hasCustomPrompt="1"/>
          </p:nvPr>
        </p:nvSpPr>
        <p:spPr>
          <a:xfrm>
            <a:off x="8928647" y="5053923"/>
            <a:ext cx="5196234" cy="404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Category 3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9F1AA11-FE22-5E73-39EB-BD8D9B53178E}"/>
              </a:ext>
            </a:extLst>
          </p:cNvPr>
          <p:cNvSpPr>
            <a:spLocks noGrp="1"/>
          </p:cNvSpPr>
          <p:nvPr>
            <p:ph type="body" sz="half" idx="98" hasCustomPrompt="1"/>
          </p:nvPr>
        </p:nvSpPr>
        <p:spPr>
          <a:xfrm>
            <a:off x="16690094" y="5470483"/>
            <a:ext cx="5196234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54A1E370-BAEC-4A19-D7E8-34D8C9FC9222}"/>
              </a:ext>
            </a:extLst>
          </p:cNvPr>
          <p:cNvSpPr>
            <a:spLocks noGrp="1"/>
          </p:cNvSpPr>
          <p:nvPr>
            <p:ph type="body" sz="half" idx="99" hasCustomPrompt="1"/>
          </p:nvPr>
        </p:nvSpPr>
        <p:spPr>
          <a:xfrm>
            <a:off x="16690094" y="5053923"/>
            <a:ext cx="5196234" cy="404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Category 4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ABE5DC06-778B-A857-F01D-A81A1DCAA6F2}"/>
              </a:ext>
            </a:extLst>
          </p:cNvPr>
          <p:cNvSpPr>
            <a:spLocks noGrp="1"/>
          </p:cNvSpPr>
          <p:nvPr>
            <p:ph type="body" sz="half" idx="100" hasCustomPrompt="1"/>
          </p:nvPr>
        </p:nvSpPr>
        <p:spPr>
          <a:xfrm>
            <a:off x="8928647" y="11758910"/>
            <a:ext cx="6848856" cy="110642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3917C11-46E3-F47D-CC00-882A5B56428E}"/>
              </a:ext>
            </a:extLst>
          </p:cNvPr>
          <p:cNvSpPr>
            <a:spLocks noGrp="1"/>
          </p:cNvSpPr>
          <p:nvPr>
            <p:ph type="body" sz="half" idx="101" hasCustomPrompt="1"/>
          </p:nvPr>
        </p:nvSpPr>
        <p:spPr>
          <a:xfrm>
            <a:off x="16692037" y="11758910"/>
            <a:ext cx="6848856" cy="110642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FB862FD5-087B-964F-0E60-1DEEADB52627}"/>
              </a:ext>
            </a:extLst>
          </p:cNvPr>
          <p:cNvSpPr>
            <a:spLocks noGrp="1"/>
          </p:cNvSpPr>
          <p:nvPr>
            <p:ph type="body" sz="half" idx="102" hasCustomPrompt="1"/>
          </p:nvPr>
        </p:nvSpPr>
        <p:spPr>
          <a:xfrm>
            <a:off x="8928647" y="9797684"/>
            <a:ext cx="5196234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6324952E-8CF6-5B6E-AF2D-61F7C7D290C7}"/>
              </a:ext>
            </a:extLst>
          </p:cNvPr>
          <p:cNvSpPr>
            <a:spLocks noGrp="1"/>
          </p:cNvSpPr>
          <p:nvPr>
            <p:ph type="body" sz="half" idx="103" hasCustomPrompt="1"/>
          </p:nvPr>
        </p:nvSpPr>
        <p:spPr>
          <a:xfrm>
            <a:off x="8928647" y="9381124"/>
            <a:ext cx="5196234" cy="404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Category 5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D11A3E08-34B8-3AA3-4DDC-845342192DAB}"/>
              </a:ext>
            </a:extLst>
          </p:cNvPr>
          <p:cNvSpPr>
            <a:spLocks noGrp="1"/>
          </p:cNvSpPr>
          <p:nvPr>
            <p:ph type="body" sz="half" idx="104" hasCustomPrompt="1"/>
          </p:nvPr>
        </p:nvSpPr>
        <p:spPr>
          <a:xfrm>
            <a:off x="16690094" y="9797684"/>
            <a:ext cx="5196234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95209962-C8B5-3D9D-252C-3B65878BC071}"/>
              </a:ext>
            </a:extLst>
          </p:cNvPr>
          <p:cNvSpPr>
            <a:spLocks noGrp="1"/>
          </p:cNvSpPr>
          <p:nvPr>
            <p:ph type="body" sz="half" idx="105" hasCustomPrompt="1"/>
          </p:nvPr>
        </p:nvSpPr>
        <p:spPr>
          <a:xfrm>
            <a:off x="16690094" y="9381124"/>
            <a:ext cx="5196234" cy="404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Category 6</a:t>
            </a:r>
          </a:p>
        </p:txBody>
      </p:sp>
    </p:spTree>
    <p:extLst>
      <p:ext uri="{BB962C8B-B14F-4D97-AF65-F5344CB8AC3E}">
        <p14:creationId xmlns:p14="http://schemas.microsoft.com/office/powerpoint/2010/main" val="8959331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Rounded Rectangle"/>
          <p:cNvSpPr/>
          <p:nvPr/>
        </p:nvSpPr>
        <p:spPr>
          <a:xfrm>
            <a:off x="16385192" y="9160380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1490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solidFill>
                <a:schemeClr val="tx1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2319" name="Rounded Rectangle"/>
          <p:cNvSpPr/>
          <p:nvPr/>
        </p:nvSpPr>
        <p:spPr>
          <a:xfrm>
            <a:off x="8623805" y="9160380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1490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solidFill>
                <a:schemeClr val="tx1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2320" name="Rounded Rectangle"/>
          <p:cNvSpPr/>
          <p:nvPr/>
        </p:nvSpPr>
        <p:spPr>
          <a:xfrm>
            <a:off x="16385192" y="4834189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1490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solidFill>
                <a:schemeClr val="tx1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2322" name="Rounded Rectangle"/>
          <p:cNvSpPr/>
          <p:nvPr/>
        </p:nvSpPr>
        <p:spPr>
          <a:xfrm>
            <a:off x="8623805" y="4834189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1490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solidFill>
                <a:schemeClr val="tx1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2323" name="Rounded Rectangle"/>
          <p:cNvSpPr/>
          <p:nvPr/>
        </p:nvSpPr>
        <p:spPr>
          <a:xfrm>
            <a:off x="8623805" y="507999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1490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solidFill>
                <a:schemeClr val="tx1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2" name="Rounded Rectangle">
            <a:extLst>
              <a:ext uri="{FF2B5EF4-FFF2-40B4-BE49-F238E27FC236}">
                <a16:creationId xmlns:a16="http://schemas.microsoft.com/office/drawing/2014/main" id="{BDC46BAE-1797-271F-EF1D-B4C5C1C6B316}"/>
              </a:ext>
            </a:extLst>
          </p:cNvPr>
          <p:cNvSpPr/>
          <p:nvPr userDrawn="1"/>
        </p:nvSpPr>
        <p:spPr>
          <a:xfrm>
            <a:off x="16385192" y="509324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1490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solidFill>
                <a:schemeClr val="tx1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8AF5772-9997-A4DB-BBFE-5ED69E1D059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AF9B23-020D-0918-743B-F511309F2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CD29E27-6F90-9716-1856-54917AC46E0C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7" y="8719977"/>
            <a:ext cx="4956048" cy="41238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2D87CA1-09C4-10B9-FD71-7C6B2A93EAD2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537007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237668A-DD8F-217C-1D36-92A198838386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2121623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D7ED271-82F3-CB73-6EF3-FBAEC9513CF7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8928647" y="3104508"/>
            <a:ext cx="6848856" cy="110642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8925403-76DF-CEC2-1931-34C74F0F5697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16692037" y="3104508"/>
            <a:ext cx="6848856" cy="110642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8100BF95-DFC2-B721-2BDF-30887EC34090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8928647" y="1143282"/>
            <a:ext cx="5196234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CB97A32-3DA8-86D4-3974-FE429523738E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8928647" y="726722"/>
            <a:ext cx="5196234" cy="404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Category 1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6F9E2F0B-086C-1492-F2DE-818144C32771}"/>
              </a:ext>
            </a:extLst>
          </p:cNvPr>
          <p:cNvSpPr>
            <a:spLocks noGrp="1"/>
          </p:cNvSpPr>
          <p:nvPr>
            <p:ph type="body" sz="half" idx="92" hasCustomPrompt="1"/>
          </p:nvPr>
        </p:nvSpPr>
        <p:spPr>
          <a:xfrm>
            <a:off x="16690094" y="1143282"/>
            <a:ext cx="5196234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433831A2-E19C-EDFC-C717-B864DB35C00B}"/>
              </a:ext>
            </a:extLst>
          </p:cNvPr>
          <p:cNvSpPr>
            <a:spLocks noGrp="1"/>
          </p:cNvSpPr>
          <p:nvPr>
            <p:ph type="body" sz="half" idx="93" hasCustomPrompt="1"/>
          </p:nvPr>
        </p:nvSpPr>
        <p:spPr>
          <a:xfrm>
            <a:off x="16690094" y="726722"/>
            <a:ext cx="5196234" cy="404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Category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DF590652-877F-8522-0962-2626E6FA723C}"/>
              </a:ext>
            </a:extLst>
          </p:cNvPr>
          <p:cNvSpPr>
            <a:spLocks noGrp="1"/>
          </p:cNvSpPr>
          <p:nvPr>
            <p:ph type="body" sz="half" idx="94" hasCustomPrompt="1"/>
          </p:nvPr>
        </p:nvSpPr>
        <p:spPr>
          <a:xfrm>
            <a:off x="8928647" y="7431709"/>
            <a:ext cx="6848856" cy="110642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02BE5F4-C7BE-B36C-FD4B-32344D67CA32}"/>
              </a:ext>
            </a:extLst>
          </p:cNvPr>
          <p:cNvSpPr>
            <a:spLocks noGrp="1"/>
          </p:cNvSpPr>
          <p:nvPr>
            <p:ph type="body" sz="half" idx="95" hasCustomPrompt="1"/>
          </p:nvPr>
        </p:nvSpPr>
        <p:spPr>
          <a:xfrm>
            <a:off x="16692037" y="7431709"/>
            <a:ext cx="6848856" cy="110642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2A79C9AF-1DE0-0EAB-47BA-FC2F9CD6F7AE}"/>
              </a:ext>
            </a:extLst>
          </p:cNvPr>
          <p:cNvSpPr>
            <a:spLocks noGrp="1"/>
          </p:cNvSpPr>
          <p:nvPr>
            <p:ph type="body" sz="half" idx="96" hasCustomPrompt="1"/>
          </p:nvPr>
        </p:nvSpPr>
        <p:spPr>
          <a:xfrm>
            <a:off x="8928647" y="5470483"/>
            <a:ext cx="5196234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41515DA9-E89D-0FDA-FF59-38080A71B4DF}"/>
              </a:ext>
            </a:extLst>
          </p:cNvPr>
          <p:cNvSpPr>
            <a:spLocks noGrp="1"/>
          </p:cNvSpPr>
          <p:nvPr>
            <p:ph type="body" sz="half" idx="97" hasCustomPrompt="1"/>
          </p:nvPr>
        </p:nvSpPr>
        <p:spPr>
          <a:xfrm>
            <a:off x="8928647" y="5053923"/>
            <a:ext cx="5196234" cy="404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Category 3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2A45CFA-6133-7F3C-BF45-3808956C5CDF}"/>
              </a:ext>
            </a:extLst>
          </p:cNvPr>
          <p:cNvSpPr>
            <a:spLocks noGrp="1"/>
          </p:cNvSpPr>
          <p:nvPr>
            <p:ph type="body" sz="half" idx="98" hasCustomPrompt="1"/>
          </p:nvPr>
        </p:nvSpPr>
        <p:spPr>
          <a:xfrm>
            <a:off x="16690094" y="5470483"/>
            <a:ext cx="5196234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A5B65BB0-9BB8-AA60-60DA-90A9F0442702}"/>
              </a:ext>
            </a:extLst>
          </p:cNvPr>
          <p:cNvSpPr>
            <a:spLocks noGrp="1"/>
          </p:cNvSpPr>
          <p:nvPr>
            <p:ph type="body" sz="half" idx="99" hasCustomPrompt="1"/>
          </p:nvPr>
        </p:nvSpPr>
        <p:spPr>
          <a:xfrm>
            <a:off x="16690094" y="5053923"/>
            <a:ext cx="5196234" cy="404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Category 4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CEF61152-F72C-3D36-68E5-16C02BB118E2}"/>
              </a:ext>
            </a:extLst>
          </p:cNvPr>
          <p:cNvSpPr>
            <a:spLocks noGrp="1"/>
          </p:cNvSpPr>
          <p:nvPr>
            <p:ph type="body" sz="half" idx="100" hasCustomPrompt="1"/>
          </p:nvPr>
        </p:nvSpPr>
        <p:spPr>
          <a:xfrm>
            <a:off x="8928647" y="11758910"/>
            <a:ext cx="6848856" cy="110642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47137B48-ED12-A6A3-3620-E0AF6D9DB7A3}"/>
              </a:ext>
            </a:extLst>
          </p:cNvPr>
          <p:cNvSpPr>
            <a:spLocks noGrp="1"/>
          </p:cNvSpPr>
          <p:nvPr>
            <p:ph type="body" sz="half" idx="101" hasCustomPrompt="1"/>
          </p:nvPr>
        </p:nvSpPr>
        <p:spPr>
          <a:xfrm>
            <a:off x="16692037" y="11758910"/>
            <a:ext cx="6848856" cy="110642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506310A-E584-4EF3-C2C9-4CDDB8D52933}"/>
              </a:ext>
            </a:extLst>
          </p:cNvPr>
          <p:cNvSpPr>
            <a:spLocks noGrp="1"/>
          </p:cNvSpPr>
          <p:nvPr>
            <p:ph type="body" sz="half" idx="102" hasCustomPrompt="1"/>
          </p:nvPr>
        </p:nvSpPr>
        <p:spPr>
          <a:xfrm>
            <a:off x="8928647" y="9797684"/>
            <a:ext cx="5196234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A20E072-D57C-6F6E-39F9-FA561465E7BB}"/>
              </a:ext>
            </a:extLst>
          </p:cNvPr>
          <p:cNvSpPr>
            <a:spLocks noGrp="1"/>
          </p:cNvSpPr>
          <p:nvPr>
            <p:ph type="body" sz="half" idx="103" hasCustomPrompt="1"/>
          </p:nvPr>
        </p:nvSpPr>
        <p:spPr>
          <a:xfrm>
            <a:off x="8928647" y="9381124"/>
            <a:ext cx="5196234" cy="404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Category 5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4812F07B-EB04-E375-30E8-D10CD5A3A51B}"/>
              </a:ext>
            </a:extLst>
          </p:cNvPr>
          <p:cNvSpPr>
            <a:spLocks noGrp="1"/>
          </p:cNvSpPr>
          <p:nvPr>
            <p:ph type="body" sz="half" idx="104" hasCustomPrompt="1"/>
          </p:nvPr>
        </p:nvSpPr>
        <p:spPr>
          <a:xfrm>
            <a:off x="16690094" y="9797684"/>
            <a:ext cx="5196234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D7A199B-DEF2-A47D-9ECC-A0038FE76A52}"/>
              </a:ext>
            </a:extLst>
          </p:cNvPr>
          <p:cNvSpPr>
            <a:spLocks noGrp="1"/>
          </p:cNvSpPr>
          <p:nvPr>
            <p:ph type="body" sz="half" idx="105" hasCustomPrompt="1"/>
          </p:nvPr>
        </p:nvSpPr>
        <p:spPr>
          <a:xfrm>
            <a:off x="16690094" y="9381124"/>
            <a:ext cx="5196234" cy="404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Category 6</a:t>
            </a:r>
          </a:p>
        </p:txBody>
      </p:sp>
    </p:spTree>
    <p:extLst>
      <p:ext uri="{BB962C8B-B14F-4D97-AF65-F5344CB8AC3E}">
        <p14:creationId xmlns:p14="http://schemas.microsoft.com/office/powerpoint/2010/main" val="333609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6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Rounded Rectangle"/>
          <p:cNvSpPr/>
          <p:nvPr/>
        </p:nvSpPr>
        <p:spPr>
          <a:xfrm>
            <a:off x="16385192" y="507999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453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2354" name="Rounded Rectangle"/>
          <p:cNvSpPr/>
          <p:nvPr/>
        </p:nvSpPr>
        <p:spPr>
          <a:xfrm>
            <a:off x="8623805" y="507999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453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2357" name="Rounded Rectangle"/>
          <p:cNvSpPr/>
          <p:nvPr/>
        </p:nvSpPr>
        <p:spPr>
          <a:xfrm>
            <a:off x="16385192" y="4834189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453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2359" name="Rounded Rectangle"/>
          <p:cNvSpPr/>
          <p:nvPr/>
        </p:nvSpPr>
        <p:spPr>
          <a:xfrm>
            <a:off x="8623805" y="4834189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453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2361" name="Rounded Rectangle"/>
          <p:cNvSpPr/>
          <p:nvPr/>
        </p:nvSpPr>
        <p:spPr>
          <a:xfrm>
            <a:off x="16385192" y="9160380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453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2363" name="Rounded Rectangle"/>
          <p:cNvSpPr/>
          <p:nvPr/>
        </p:nvSpPr>
        <p:spPr>
          <a:xfrm>
            <a:off x="8623805" y="9160380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453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FF196CF-B398-6DC4-AEEC-F8C4C84E9D3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796E6C-40C1-865F-75DC-DC2D05217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20386F9-83CE-190B-FA13-B8DF5D441DC7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7" y="8719977"/>
            <a:ext cx="4956048" cy="44897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3AF082-B411-52D2-F95C-9CF66252DBD9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537007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rgbClr val="FFFFFF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01F0089-C39B-35A1-96B7-F21A6AC20F0E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2121623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rgbClr val="FFFFFF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B4D6C79-7596-FACB-83AB-C1491E34C25E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8928647" y="860193"/>
            <a:ext cx="6848856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2F5297D-5162-B87C-6D18-E0FF6B763E39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16693381" y="860193"/>
            <a:ext cx="6848856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D833995-E19A-D67E-4D08-86621B377F04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8928647" y="5186383"/>
            <a:ext cx="6848856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E811C9C-54A8-0F0B-1BD1-326B7D52A0B7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16693381" y="5186383"/>
            <a:ext cx="6848856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0CE7B30-D343-B37A-0971-2DC8BCFE8E5C}"/>
              </a:ext>
            </a:extLst>
          </p:cNvPr>
          <p:cNvSpPr>
            <a:spLocks noGrp="1"/>
          </p:cNvSpPr>
          <p:nvPr>
            <p:ph type="body" sz="half" idx="92" hasCustomPrompt="1"/>
          </p:nvPr>
        </p:nvSpPr>
        <p:spPr>
          <a:xfrm>
            <a:off x="8928647" y="9513884"/>
            <a:ext cx="6848856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144AB42-F287-745E-A556-311587CCB6BA}"/>
              </a:ext>
            </a:extLst>
          </p:cNvPr>
          <p:cNvSpPr>
            <a:spLocks noGrp="1"/>
          </p:cNvSpPr>
          <p:nvPr>
            <p:ph type="body" sz="half" idx="93" hasCustomPrompt="1"/>
          </p:nvPr>
        </p:nvSpPr>
        <p:spPr>
          <a:xfrm>
            <a:off x="16693381" y="9513884"/>
            <a:ext cx="6848856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26132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6 text boxe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">
            <a:extLst>
              <a:ext uri="{FF2B5EF4-FFF2-40B4-BE49-F238E27FC236}">
                <a16:creationId xmlns:a16="http://schemas.microsoft.com/office/drawing/2014/main" id="{52224257-8D71-0C65-B5F0-EFFB608767EE}"/>
              </a:ext>
            </a:extLst>
          </p:cNvPr>
          <p:cNvSpPr/>
          <p:nvPr userDrawn="1"/>
        </p:nvSpPr>
        <p:spPr>
          <a:xfrm>
            <a:off x="16385192" y="9160380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1490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solidFill>
                <a:schemeClr val="tx1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id="{2634073D-90FA-7B62-D1B5-3BE7D61B3E42}"/>
              </a:ext>
            </a:extLst>
          </p:cNvPr>
          <p:cNvSpPr/>
          <p:nvPr userDrawn="1"/>
        </p:nvSpPr>
        <p:spPr>
          <a:xfrm>
            <a:off x="8623805" y="9160380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1490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solidFill>
                <a:schemeClr val="tx1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CB6A26FF-23CA-D005-1FD4-B537B842706E}"/>
              </a:ext>
            </a:extLst>
          </p:cNvPr>
          <p:cNvSpPr/>
          <p:nvPr userDrawn="1"/>
        </p:nvSpPr>
        <p:spPr>
          <a:xfrm>
            <a:off x="16385192" y="4834189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1490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solidFill>
                <a:schemeClr val="tx1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9CA8BB1D-943B-853C-E536-E13C16BB2895}"/>
              </a:ext>
            </a:extLst>
          </p:cNvPr>
          <p:cNvSpPr/>
          <p:nvPr userDrawn="1"/>
        </p:nvSpPr>
        <p:spPr>
          <a:xfrm>
            <a:off x="8623805" y="4834189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1490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solidFill>
                <a:schemeClr val="tx1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6119EE71-9FAE-F837-671D-C0FF217489CB}"/>
              </a:ext>
            </a:extLst>
          </p:cNvPr>
          <p:cNvSpPr/>
          <p:nvPr userDrawn="1"/>
        </p:nvSpPr>
        <p:spPr>
          <a:xfrm>
            <a:off x="8623805" y="507999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1490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solidFill>
                <a:schemeClr val="tx1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10" name="Rounded Rectangle">
            <a:extLst>
              <a:ext uri="{FF2B5EF4-FFF2-40B4-BE49-F238E27FC236}">
                <a16:creationId xmlns:a16="http://schemas.microsoft.com/office/drawing/2014/main" id="{B1268C8D-4303-C999-9330-35C6465C5392}"/>
              </a:ext>
            </a:extLst>
          </p:cNvPr>
          <p:cNvSpPr/>
          <p:nvPr userDrawn="1"/>
        </p:nvSpPr>
        <p:spPr>
          <a:xfrm>
            <a:off x="16385192" y="509324"/>
            <a:ext cx="7461888" cy="4047621"/>
          </a:xfrm>
          <a:prstGeom prst="roundRect">
            <a:avLst>
              <a:gd name="adj" fmla="val 4822"/>
            </a:avLst>
          </a:prstGeom>
          <a:solidFill>
            <a:schemeClr val="accent1">
              <a:alpha val="1490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solidFill>
                <a:schemeClr val="tx1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EDE6FD7-91A5-84D4-39D2-61A9C80EE5BA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B9ABCB6-A98D-7DBC-4E84-629832F41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9F1EB6FC-9958-1054-0BFB-88A37E9FA17C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7" y="8719977"/>
            <a:ext cx="4956048" cy="41238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C2C0E04-21B7-3517-4339-3F5AEB80333C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537007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7CE69DB-B1FB-9B12-2ACE-7F96EE75007E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2121623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E735411-8368-9E40-3A84-32FCEB6885FA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8928647" y="860193"/>
            <a:ext cx="6848856" cy="258493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EBA5F2E7-EC50-1644-73D3-B75A004AB46C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16693381" y="860193"/>
            <a:ext cx="6848856" cy="258493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B0BD8BD-ED87-802C-E949-9DD57FFA3352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8928647" y="5186383"/>
            <a:ext cx="6848856" cy="258493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D1C6109-0216-F45E-3BB2-69646EC90CE3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16693381" y="5186383"/>
            <a:ext cx="6848856" cy="258493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BE56B81-EF19-9D3E-B74C-C29A29A3FAF0}"/>
              </a:ext>
            </a:extLst>
          </p:cNvPr>
          <p:cNvSpPr>
            <a:spLocks noGrp="1"/>
          </p:cNvSpPr>
          <p:nvPr>
            <p:ph type="body" sz="half" idx="92" hasCustomPrompt="1"/>
          </p:nvPr>
        </p:nvSpPr>
        <p:spPr>
          <a:xfrm>
            <a:off x="8928647" y="9513884"/>
            <a:ext cx="6848856" cy="258493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2DAC6EF-8EE7-A354-8A65-27C2DEF0B15E}"/>
              </a:ext>
            </a:extLst>
          </p:cNvPr>
          <p:cNvSpPr>
            <a:spLocks noGrp="1"/>
          </p:cNvSpPr>
          <p:nvPr>
            <p:ph type="body" sz="half" idx="93" hasCustomPrompt="1"/>
          </p:nvPr>
        </p:nvSpPr>
        <p:spPr>
          <a:xfrm>
            <a:off x="16693381" y="9513884"/>
            <a:ext cx="6848856" cy="258493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0616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AF11FF3-043D-B3BA-F39C-6993CBA271F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76BDED-5A66-D98C-CE7B-D6042EA10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6D4A7FB-5D12-20FC-650E-C02480214994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7" y="8719977"/>
            <a:ext cx="4956048" cy="44897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654705-4C3D-3D35-032D-76F0F7DFE448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537007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rgbClr val="FFFFFF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F9CBD57-39B3-6B91-7920-F3062F340C51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2121623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rgbClr val="FFFFFF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8CF1EE0-B23F-F37E-8EF2-53C558AC40BD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8674226" y="423252"/>
            <a:ext cx="14497714" cy="84023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“Full page quote or sentence.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273243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quote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D794A87-64D6-B8A8-C3D2-127C91C9CFA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A5D5662-E864-5382-9ADC-6BF4600A4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39F09BF-673F-2BAE-80F9-5D4863845AEB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7" y="8719977"/>
            <a:ext cx="4956048" cy="41238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3273E42-8DC1-18B3-0129-93EE8E23E83F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537007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756A4EF-89FD-03DD-361E-9FF062919167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2121623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C247E7E-84AC-AFF0-46F4-3EC0CDB2A140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8674226" y="423252"/>
            <a:ext cx="14497714" cy="84023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6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“Full page quote or sentence.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27183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EFF62-3CA4-F1D2-BB22-A057362A0EE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55A6CF-005C-2695-DB43-9F86997AF5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7659275-D190-9394-70C8-3D4AD493EAED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537007" y="3466992"/>
            <a:ext cx="1375613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713F23C-2EAA-465C-5B83-D1728C0DDEDE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8674225" y="3466992"/>
            <a:ext cx="14497713" cy="168584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2D37ED5-5222-A4E1-BD38-942BD1D69ED9}"/>
              </a:ext>
            </a:extLst>
          </p:cNvPr>
          <p:cNvSpPr>
            <a:spLocks noGrp="1"/>
          </p:cNvSpPr>
          <p:nvPr>
            <p:ph type="body" sz="half" idx="92" hasCustomPrompt="1"/>
          </p:nvPr>
        </p:nvSpPr>
        <p:spPr>
          <a:xfrm>
            <a:off x="537007" y="6085354"/>
            <a:ext cx="1375613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699F461-A4C5-64F6-AC74-02BADF752CE4}"/>
              </a:ext>
            </a:extLst>
          </p:cNvPr>
          <p:cNvSpPr>
            <a:spLocks noGrp="1"/>
          </p:cNvSpPr>
          <p:nvPr>
            <p:ph type="body" sz="half" idx="93" hasCustomPrompt="1"/>
          </p:nvPr>
        </p:nvSpPr>
        <p:spPr>
          <a:xfrm>
            <a:off x="537007" y="8763733"/>
            <a:ext cx="1375613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3B1E2D-9B4C-86A2-5CE5-D1CD39A78E90}"/>
              </a:ext>
            </a:extLst>
          </p:cNvPr>
          <p:cNvSpPr>
            <a:spLocks noGrp="1"/>
          </p:cNvSpPr>
          <p:nvPr>
            <p:ph type="body" sz="half" idx="94" hasCustomPrompt="1"/>
          </p:nvPr>
        </p:nvSpPr>
        <p:spPr>
          <a:xfrm>
            <a:off x="8674225" y="6133322"/>
            <a:ext cx="14497713" cy="168584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B6A352-4ADC-AD6E-9C7B-04A5EDDDFD28}"/>
              </a:ext>
            </a:extLst>
          </p:cNvPr>
          <p:cNvSpPr>
            <a:spLocks noGrp="1"/>
          </p:cNvSpPr>
          <p:nvPr>
            <p:ph type="body" sz="half" idx="95" hasCustomPrompt="1"/>
          </p:nvPr>
        </p:nvSpPr>
        <p:spPr>
          <a:xfrm>
            <a:off x="8674225" y="8811701"/>
            <a:ext cx="14497713" cy="168584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150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0CF915-91FE-77C1-8BBA-39C555014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508000"/>
            <a:ext cx="4460025" cy="10341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US" sz="3400" b="0" i="0" spc="-180" dirty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96" name="Rounded Rectangle"/>
          <p:cNvSpPr>
            <a:spLocks noGrp="1"/>
          </p:cNvSpPr>
          <p:nvPr>
            <p:ph type="body" idx="22" hasCustomPrompt="1"/>
          </p:nvPr>
        </p:nvSpPr>
        <p:spPr>
          <a:xfrm>
            <a:off x="8982233" y="508000"/>
            <a:ext cx="14864846" cy="12700000"/>
          </a:xfrm>
          <a:prstGeom prst="roundRect">
            <a:avLst>
              <a:gd name="adj" fmla="val 1524"/>
            </a:avLst>
          </a:prstGeom>
          <a:solidFill>
            <a:srgbClr val="01796E">
              <a:alpha val="3922"/>
            </a:srgbClr>
          </a:solidFill>
        </p:spPr>
        <p:txBody>
          <a:bodyPr anchor="ctr"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b="0" i="0">
                <a:latin typeface="Haffer" pitchFamily="2" charset="77"/>
                <a:cs typeface="Haffer" pitchFamily="2" charset="77"/>
              </a:defRPr>
            </a:lvl1pPr>
          </a:lstStyle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sv-SE"/>
              <a:t> </a:t>
            </a:r>
            <a:endParaRPr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93CC99A-81C8-1791-FB44-4F4EC9930A1F}"/>
              </a:ext>
            </a:extLst>
          </p:cNvPr>
          <p:cNvSpPr>
            <a:spLocks noGrp="1"/>
          </p:cNvSpPr>
          <p:nvPr>
            <p:ph type="body" sz="half" idx="114" hasCustomPrompt="1"/>
          </p:nvPr>
        </p:nvSpPr>
        <p:spPr>
          <a:xfrm>
            <a:off x="9817359" y="1028612"/>
            <a:ext cx="4460024" cy="667489"/>
          </a:xfrm>
          <a:prstGeom prst="rect">
            <a:avLst/>
          </a:prstGeom>
        </p:spPr>
        <p:txBody>
          <a:bodyPr vert="horz" wrap="square" lIns="71437" tIns="71437" rIns="71437" bIns="71437" rtlCol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3400" b="0" i="0" u="none" strike="noStrike" cap="none" spc="-102" baseline="0" dirty="0" smtClean="0">
                <a:solidFill>
                  <a:srgbClr val="1A1A1A"/>
                </a:solidFill>
                <a:uFillTx/>
                <a:ea typeface="Helvetica Neue Medium"/>
                <a:cs typeface="Haffer" pitchFamily="2" charset="77"/>
              </a:defRPr>
            </a:lvl1pPr>
          </a:lstStyle>
          <a:p>
            <a:pPr marL="228600" marR="0" lvl="0" indent="-228600" defTabSz="82153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/>
              <a:t>Content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F8CD24D-7BC1-F63A-6D74-9EFE2A666C70}"/>
              </a:ext>
            </a:extLst>
          </p:cNvPr>
          <p:cNvSpPr>
            <a:spLocks noGrp="1"/>
          </p:cNvSpPr>
          <p:nvPr>
            <p:ph type="body" sz="half" idx="115" hasCustomPrompt="1"/>
          </p:nvPr>
        </p:nvSpPr>
        <p:spPr>
          <a:xfrm>
            <a:off x="18689510" y="1028612"/>
            <a:ext cx="4460024" cy="5899691"/>
          </a:xfrm>
          <a:prstGeom prst="rect">
            <a:avLst/>
          </a:prstGeom>
        </p:spPr>
        <p:txBody>
          <a:bodyPr vert="horz" wrap="square" lIns="71437" tIns="71437" rIns="71437" bIns="71437" rtlCol="0" anchor="ctr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3400" b="0" i="0" spc="-59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r>
              <a:rPr lang="fr-FR"/>
              <a:t> </a:t>
            </a:r>
          </a:p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endParaRPr lang="fr-FR"/>
          </a:p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r>
              <a:rPr lang="fr-FR"/>
              <a:t>7</a:t>
            </a:r>
          </a:p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r>
              <a:rPr lang="fr-FR"/>
              <a:t>8</a:t>
            </a:r>
          </a:p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r>
              <a:rPr lang="fr-FR"/>
              <a:t>9</a:t>
            </a:r>
          </a:p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r>
              <a:rPr lang="fr-FR"/>
              <a:t>10</a:t>
            </a:r>
          </a:p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r>
              <a:rPr lang="fr-FR"/>
              <a:t>11</a:t>
            </a:r>
          </a:p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r>
              <a:rPr lang="fr-FR"/>
              <a:t>12</a:t>
            </a:r>
          </a:p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r>
              <a:rPr lang="fr-FR"/>
              <a:t>13</a:t>
            </a:r>
          </a:p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r>
              <a:rPr lang="fr-FR"/>
              <a:t>14</a:t>
            </a:r>
          </a:p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r>
              <a:rPr lang="fr-FR"/>
              <a:t>15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0E8AB46-5E62-74DE-AF29-82B2B75C19C3}"/>
              </a:ext>
            </a:extLst>
          </p:cNvPr>
          <p:cNvSpPr>
            <a:spLocks noGrp="1"/>
          </p:cNvSpPr>
          <p:nvPr>
            <p:ph type="body" sz="half" idx="112" hasCustomPrompt="1"/>
          </p:nvPr>
        </p:nvSpPr>
        <p:spPr>
          <a:xfrm>
            <a:off x="537007" y="11132312"/>
            <a:ext cx="7626010" cy="209211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2400" b="0" i="0" spc="-39" dirty="0">
                <a:solidFill>
                  <a:schemeClr val="tx2"/>
                </a:solidFill>
                <a:ea typeface="Helvetica Neue Medium"/>
                <a:cs typeface="Haffer" pitchFamily="2" charset="77"/>
              </a:defRPr>
            </a:lvl1pPr>
          </a:lstStyle>
          <a:p>
            <a:pPr marL="0" marR="0" lvl="0" indent="0" defTabSz="825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labore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7104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ow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13A0C-B05D-9A84-EC6B-4517D89B5EF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40D7DD-FFD5-0F38-B639-F8BB79786E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156DF59-5D1A-FE3F-DC20-D56BE2127C76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537007" y="3466992"/>
            <a:ext cx="1375613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A4A50D-B284-48E6-DEFB-51780391F413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8674225" y="3466992"/>
            <a:ext cx="14497713" cy="168584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BC1DD4-B722-D650-78FE-6AEA5C36F2A6}"/>
              </a:ext>
            </a:extLst>
          </p:cNvPr>
          <p:cNvSpPr>
            <a:spLocks noGrp="1"/>
          </p:cNvSpPr>
          <p:nvPr>
            <p:ph type="body" sz="half" idx="92" hasCustomPrompt="1"/>
          </p:nvPr>
        </p:nvSpPr>
        <p:spPr>
          <a:xfrm>
            <a:off x="537007" y="6085354"/>
            <a:ext cx="1375613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6B23EEA-C777-39D6-9D4A-8E7B91844B2A}"/>
              </a:ext>
            </a:extLst>
          </p:cNvPr>
          <p:cNvSpPr>
            <a:spLocks noGrp="1"/>
          </p:cNvSpPr>
          <p:nvPr>
            <p:ph type="body" sz="half" idx="93" hasCustomPrompt="1"/>
          </p:nvPr>
        </p:nvSpPr>
        <p:spPr>
          <a:xfrm>
            <a:off x="537007" y="8763733"/>
            <a:ext cx="1375613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2B8005D-6735-AAE6-AEF6-F06E690E0D37}"/>
              </a:ext>
            </a:extLst>
          </p:cNvPr>
          <p:cNvSpPr>
            <a:spLocks noGrp="1"/>
          </p:cNvSpPr>
          <p:nvPr>
            <p:ph type="body" sz="half" idx="94" hasCustomPrompt="1"/>
          </p:nvPr>
        </p:nvSpPr>
        <p:spPr>
          <a:xfrm>
            <a:off x="8674225" y="6133322"/>
            <a:ext cx="14497713" cy="168584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9AAAE3-82F3-9988-30AB-041EAFBEBC06}"/>
              </a:ext>
            </a:extLst>
          </p:cNvPr>
          <p:cNvSpPr>
            <a:spLocks noGrp="1"/>
          </p:cNvSpPr>
          <p:nvPr>
            <p:ph type="body" sz="half" idx="95" hasCustomPrompt="1"/>
          </p:nvPr>
        </p:nvSpPr>
        <p:spPr>
          <a:xfrm>
            <a:off x="8674225" y="8811701"/>
            <a:ext cx="14497713" cy="168584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567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ows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637E158-E5F5-2E6F-EE82-55EB5B071E0B}"/>
              </a:ext>
            </a:extLst>
          </p:cNvPr>
          <p:cNvSpPr>
            <a:spLocks noGrp="1"/>
          </p:cNvSpPr>
          <p:nvPr>
            <p:ph type="body" sz="half" idx="96" hasCustomPrompt="1"/>
          </p:nvPr>
        </p:nvSpPr>
        <p:spPr>
          <a:xfrm>
            <a:off x="17488430" y="3466992"/>
            <a:ext cx="5681821" cy="118064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If there is smaller text that would go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D7A3D6B-0E9E-4A27-8036-0CA4785DDED5}"/>
              </a:ext>
            </a:extLst>
          </p:cNvPr>
          <p:cNvSpPr>
            <a:spLocks noGrp="1"/>
          </p:cNvSpPr>
          <p:nvPr>
            <p:ph type="body" sz="half" idx="97" hasCustomPrompt="1"/>
          </p:nvPr>
        </p:nvSpPr>
        <p:spPr>
          <a:xfrm>
            <a:off x="17488430" y="6133322"/>
            <a:ext cx="5681821" cy="118064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If there is smaller text that would go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B2A7CE7-D23A-B6D2-224A-176CD49FDE82}"/>
              </a:ext>
            </a:extLst>
          </p:cNvPr>
          <p:cNvSpPr>
            <a:spLocks noGrp="1"/>
          </p:cNvSpPr>
          <p:nvPr>
            <p:ph type="body" sz="half" idx="98" hasCustomPrompt="1"/>
          </p:nvPr>
        </p:nvSpPr>
        <p:spPr>
          <a:xfrm>
            <a:off x="17488430" y="8811701"/>
            <a:ext cx="5681821" cy="118064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If there is smaller text that would go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555C793-7461-FFC8-7F73-0DAADF9849BB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8674225" y="3466992"/>
            <a:ext cx="5681821" cy="1477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If there is smaller text that would go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23A43B3-928B-2BD0-9DB1-80E526EF2C97}"/>
              </a:ext>
            </a:extLst>
          </p:cNvPr>
          <p:cNvSpPr>
            <a:spLocks noGrp="1"/>
          </p:cNvSpPr>
          <p:nvPr>
            <p:ph type="body" sz="half" idx="94" hasCustomPrompt="1"/>
          </p:nvPr>
        </p:nvSpPr>
        <p:spPr>
          <a:xfrm>
            <a:off x="8674225" y="6133322"/>
            <a:ext cx="5681821" cy="1477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If there is smaller text that would go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F90369-09A7-9206-154C-D5939BF7B630}"/>
              </a:ext>
            </a:extLst>
          </p:cNvPr>
          <p:cNvSpPr>
            <a:spLocks noGrp="1"/>
          </p:cNvSpPr>
          <p:nvPr>
            <p:ph type="body" sz="half" idx="95" hasCustomPrompt="1"/>
          </p:nvPr>
        </p:nvSpPr>
        <p:spPr>
          <a:xfrm>
            <a:off x="8674225" y="8811701"/>
            <a:ext cx="5681821" cy="1477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If there is smaller text that would go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83FFC-FE13-C425-6F15-9DE7C79F212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F7FA84-D5B5-93AF-EFF8-94AFA44C1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AE61EEC-F74D-9D3C-C8F1-7AE7D03F198D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537007" y="3466992"/>
            <a:ext cx="1375613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357D9D5-DBE7-36BD-7F37-06CA59B266A2}"/>
              </a:ext>
            </a:extLst>
          </p:cNvPr>
          <p:cNvSpPr>
            <a:spLocks noGrp="1"/>
          </p:cNvSpPr>
          <p:nvPr>
            <p:ph type="body" sz="half" idx="92" hasCustomPrompt="1"/>
          </p:nvPr>
        </p:nvSpPr>
        <p:spPr>
          <a:xfrm>
            <a:off x="537007" y="6085354"/>
            <a:ext cx="1375613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907DBC4-37A9-4CA4-96BA-AAE05895370C}"/>
              </a:ext>
            </a:extLst>
          </p:cNvPr>
          <p:cNvSpPr>
            <a:spLocks noGrp="1"/>
          </p:cNvSpPr>
          <p:nvPr>
            <p:ph type="body" sz="half" idx="93" hasCustomPrompt="1"/>
          </p:nvPr>
        </p:nvSpPr>
        <p:spPr>
          <a:xfrm>
            <a:off x="537007" y="8763733"/>
            <a:ext cx="1375613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200063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ows (3 columns)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6D3DB-D0CE-0C32-E909-D0A5DF348728}"/>
              </a:ext>
            </a:extLst>
          </p:cNvPr>
          <p:cNvSpPr>
            <a:spLocks noGrp="1"/>
          </p:cNvSpPr>
          <p:nvPr>
            <p:ph type="body" sz="half" idx="96" hasCustomPrompt="1"/>
          </p:nvPr>
        </p:nvSpPr>
        <p:spPr>
          <a:xfrm>
            <a:off x="17488430" y="3466992"/>
            <a:ext cx="5681821" cy="118064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If there is smaller text that would go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33151C0-0679-B5D5-C69F-FB6B9CF689FC}"/>
              </a:ext>
            </a:extLst>
          </p:cNvPr>
          <p:cNvSpPr>
            <a:spLocks noGrp="1"/>
          </p:cNvSpPr>
          <p:nvPr>
            <p:ph type="body" sz="half" idx="97" hasCustomPrompt="1"/>
          </p:nvPr>
        </p:nvSpPr>
        <p:spPr>
          <a:xfrm>
            <a:off x="17488430" y="6133322"/>
            <a:ext cx="5681821" cy="118064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If there is smaller text that would go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BF69B9-7FFC-2E9C-E899-3C79DA0A4C04}"/>
              </a:ext>
            </a:extLst>
          </p:cNvPr>
          <p:cNvSpPr>
            <a:spLocks noGrp="1"/>
          </p:cNvSpPr>
          <p:nvPr>
            <p:ph type="body" sz="half" idx="98" hasCustomPrompt="1"/>
          </p:nvPr>
        </p:nvSpPr>
        <p:spPr>
          <a:xfrm>
            <a:off x="17488430" y="8811701"/>
            <a:ext cx="5681821" cy="118064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If there is smaller text that would go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9680E8A-F976-D889-8C56-A590C504E185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8674225" y="3466992"/>
            <a:ext cx="5681821" cy="1477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If there is smaller text that would go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DDEC7F4-9EB2-D25A-0B93-BD1F97FDEF4B}"/>
              </a:ext>
            </a:extLst>
          </p:cNvPr>
          <p:cNvSpPr>
            <a:spLocks noGrp="1"/>
          </p:cNvSpPr>
          <p:nvPr>
            <p:ph type="body" sz="half" idx="94" hasCustomPrompt="1"/>
          </p:nvPr>
        </p:nvSpPr>
        <p:spPr>
          <a:xfrm>
            <a:off x="8674225" y="6133322"/>
            <a:ext cx="5681821" cy="1477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If there is smaller text that would go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FA7CB5A-B552-E6D6-2C59-59A1401400AD}"/>
              </a:ext>
            </a:extLst>
          </p:cNvPr>
          <p:cNvSpPr>
            <a:spLocks noGrp="1"/>
          </p:cNvSpPr>
          <p:nvPr>
            <p:ph type="body" sz="half" idx="95" hasCustomPrompt="1"/>
          </p:nvPr>
        </p:nvSpPr>
        <p:spPr>
          <a:xfrm>
            <a:off x="8674225" y="8811701"/>
            <a:ext cx="5681821" cy="1477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If there is smaller text that would go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176C21-8002-68AA-FB8E-C164A98399B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C754841-3722-4217-B5CC-159A563AC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D214DCF-969D-3B2B-1A1B-4CBCB81B23E2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537007" y="3466992"/>
            <a:ext cx="1375613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6716D1B-9504-1E49-5CDE-0BB727AA4E39}"/>
              </a:ext>
            </a:extLst>
          </p:cNvPr>
          <p:cNvSpPr>
            <a:spLocks noGrp="1"/>
          </p:cNvSpPr>
          <p:nvPr>
            <p:ph type="body" sz="half" idx="92" hasCustomPrompt="1"/>
          </p:nvPr>
        </p:nvSpPr>
        <p:spPr>
          <a:xfrm>
            <a:off x="537007" y="6085354"/>
            <a:ext cx="1375613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BCBA158-8DC3-17E2-AAAB-3B56BD9F5A3A}"/>
              </a:ext>
            </a:extLst>
          </p:cNvPr>
          <p:cNvSpPr>
            <a:spLocks noGrp="1"/>
          </p:cNvSpPr>
          <p:nvPr>
            <p:ph type="body" sz="half" idx="93" hasCustomPrompt="1"/>
          </p:nvPr>
        </p:nvSpPr>
        <p:spPr>
          <a:xfrm>
            <a:off x="537007" y="8763733"/>
            <a:ext cx="1375613" cy="6232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46757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28302-BEA3-0D53-6609-6FFE0378F35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8FAC35-5C4F-B549-E59F-93F56F5F6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547842-4D38-B1D9-6610-5C1DE685D18C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537007" y="3466992"/>
            <a:ext cx="7031736" cy="225132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D4D9A77-3147-DE93-B2D5-CEDB98FF5487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8672449" y="3466992"/>
            <a:ext cx="7031736" cy="225132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ADB1ECC-9FA2-1CC6-ABEC-B2003FF66E28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16820845" y="3466992"/>
            <a:ext cx="7031736" cy="225132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F2DF256-6CC2-FE09-E94A-A36A61C343BE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537007" y="7852451"/>
            <a:ext cx="7031736" cy="225132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2843DBC-AB02-6AA1-4E4C-2C2D69C687A7}"/>
              </a:ext>
            </a:extLst>
          </p:cNvPr>
          <p:cNvSpPr>
            <a:spLocks noGrp="1"/>
          </p:cNvSpPr>
          <p:nvPr>
            <p:ph type="body" sz="half" idx="92" hasCustomPrompt="1"/>
          </p:nvPr>
        </p:nvSpPr>
        <p:spPr>
          <a:xfrm>
            <a:off x="8672449" y="7852451"/>
            <a:ext cx="7031736" cy="225132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C270EDE-9A91-3847-9D2E-88E1A77823A4}"/>
              </a:ext>
            </a:extLst>
          </p:cNvPr>
          <p:cNvSpPr>
            <a:spLocks noGrp="1"/>
          </p:cNvSpPr>
          <p:nvPr>
            <p:ph type="body" sz="half" idx="93" hasCustomPrompt="1"/>
          </p:nvPr>
        </p:nvSpPr>
        <p:spPr>
          <a:xfrm>
            <a:off x="16820845" y="7852451"/>
            <a:ext cx="7031736" cy="225132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83261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text boxe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5FE9330-9603-3814-986C-5ED3E64E390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4A5D6A-AFDE-1C54-190B-DE08645B0D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E00F0B-2733-56B7-88EB-B2D1CDFF231F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537007" y="3466992"/>
            <a:ext cx="7031736" cy="30585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185D8A1-6923-3792-C60A-285349B8E2F1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8672449" y="3466992"/>
            <a:ext cx="7031736" cy="30585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31E2502-3720-C3D8-2E11-390DD9561653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16820845" y="3466992"/>
            <a:ext cx="7031736" cy="30585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9C5A5C2-48D4-64B0-2CCA-E266FD4D9199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537007" y="7852451"/>
            <a:ext cx="7031736" cy="30585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C3BBC15-4C01-2EF0-6545-A95B1B72DF83}"/>
              </a:ext>
            </a:extLst>
          </p:cNvPr>
          <p:cNvSpPr>
            <a:spLocks noGrp="1"/>
          </p:cNvSpPr>
          <p:nvPr>
            <p:ph type="body" sz="half" idx="92" hasCustomPrompt="1"/>
          </p:nvPr>
        </p:nvSpPr>
        <p:spPr>
          <a:xfrm>
            <a:off x="8672449" y="7852451"/>
            <a:ext cx="7031736" cy="30585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F2BEFE9-9B38-E537-8972-45FDC8783DF9}"/>
              </a:ext>
            </a:extLst>
          </p:cNvPr>
          <p:cNvSpPr>
            <a:spLocks noGrp="1"/>
          </p:cNvSpPr>
          <p:nvPr>
            <p:ph type="body" sz="half" idx="93" hasCustomPrompt="1"/>
          </p:nvPr>
        </p:nvSpPr>
        <p:spPr>
          <a:xfrm>
            <a:off x="16820845" y="7852451"/>
            <a:ext cx="7031736" cy="30585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8292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EDFE7CA-8690-5036-FD7C-1BDF26EEBF8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0E6587-852F-DC02-4B84-57EBC4575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74CDF1-F9E2-275B-74E7-5A240A3D2A8A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537007" y="5086799"/>
            <a:ext cx="5339107" cy="38710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87C3439-0D6F-1FF5-F883-54AC797C35D1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6525437" y="5086799"/>
            <a:ext cx="5339107" cy="38710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D1D4A08-2181-1589-37D7-D00F290CD521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12513867" y="5086799"/>
            <a:ext cx="5339107" cy="38710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F0C442A-3DED-8FFB-43DF-DFD48D0C4D14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18502297" y="5086799"/>
            <a:ext cx="5339107" cy="38710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33346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column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601352D-3C68-1538-C02A-190059EA387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9C005E-DDEB-3F80-F977-4D2C207B1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45562C-D675-DF09-37E4-B715BD788023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537007" y="5086799"/>
            <a:ext cx="5339107" cy="38710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8E25E87-642D-3161-9585-AD41AB2BA75B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6525437" y="5086799"/>
            <a:ext cx="5339107" cy="38710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717A025-C763-D504-6B2E-B58868EF2DEB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12513867" y="5086799"/>
            <a:ext cx="5339107" cy="38710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C8B8748-9031-2D6D-8AC2-690CAA414A9E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18502297" y="5086799"/>
            <a:ext cx="5339107" cy="38710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4666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FA360A9-9732-A83B-8647-26E459F463B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BFA079-6D0E-2F60-C2F1-CB72D7540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8390D91-30C1-094F-1DAB-BD68FF7A5D3B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537007" y="5086799"/>
            <a:ext cx="4280791" cy="468359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59F8D9E-0F0E-2CE8-78ED-E0D477D507B5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5294306" y="5086799"/>
            <a:ext cx="4280791" cy="468359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2B76F07-05AA-F32A-8A30-0E746B2D99FF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10051605" y="5086799"/>
            <a:ext cx="4280791" cy="468359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B431699-0B21-D4E2-16F9-3A1FA04F0C6D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14808904" y="5086799"/>
            <a:ext cx="4280791" cy="468359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591349B-8092-4416-34AF-C9432A05A012}"/>
              </a:ext>
            </a:extLst>
          </p:cNvPr>
          <p:cNvSpPr>
            <a:spLocks noGrp="1"/>
          </p:cNvSpPr>
          <p:nvPr>
            <p:ph type="body" sz="half" idx="92" hasCustomPrompt="1"/>
          </p:nvPr>
        </p:nvSpPr>
        <p:spPr>
          <a:xfrm>
            <a:off x="19566203" y="5086799"/>
            <a:ext cx="4280791" cy="468359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00532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5 column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069DF7E-1874-0BE3-A589-FAD7EEB5E5D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5A39F1F-1D61-29D8-5CB6-B006E596C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7247C40-07D1-63BA-C059-0C9A24A51B39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537007" y="5086799"/>
            <a:ext cx="4280791" cy="468359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FDD6999-88EF-13DC-EFB6-1768D5263D6D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5294306" y="5086799"/>
            <a:ext cx="4280791" cy="468359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56ADBE6-D09E-1AC4-B816-59820BC5C5D7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10051605" y="5086799"/>
            <a:ext cx="4280791" cy="468359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FC58D76-3EB1-B877-F96B-EEBF7A47E823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14808904" y="5086799"/>
            <a:ext cx="4280791" cy="468359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34EF46E-A295-ECB3-4710-74BA6D5EAEB9}"/>
              </a:ext>
            </a:extLst>
          </p:cNvPr>
          <p:cNvSpPr>
            <a:spLocks noGrp="1"/>
          </p:cNvSpPr>
          <p:nvPr>
            <p:ph type="body" sz="half" idx="92" hasCustomPrompt="1"/>
          </p:nvPr>
        </p:nvSpPr>
        <p:spPr>
          <a:xfrm>
            <a:off x="19566203" y="5086799"/>
            <a:ext cx="4280791" cy="468359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of section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8864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E65BA3F-109A-A3F9-AED3-DAC1C6CBB2C8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537007" y="423252"/>
            <a:ext cx="14497714" cy="93256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“Full page quote or sentence.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51804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ed Rectangle"/>
          <p:cNvSpPr/>
          <p:nvPr/>
        </p:nvSpPr>
        <p:spPr>
          <a:xfrm>
            <a:off x="8982233" y="508000"/>
            <a:ext cx="14864846" cy="12700000"/>
          </a:xfrm>
          <a:prstGeom prst="roundRect">
            <a:avLst>
              <a:gd name="adj" fmla="val 1524"/>
            </a:avLst>
          </a:prstGeom>
          <a:solidFill>
            <a:srgbClr val="01796E">
              <a:alpha val="1490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solidFill>
                <a:schemeClr val="tx1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2D29158-5E4D-442F-0091-C77A619D107D}"/>
              </a:ext>
            </a:extLst>
          </p:cNvPr>
          <p:cNvSpPr>
            <a:spLocks noGrp="1"/>
          </p:cNvSpPr>
          <p:nvPr>
            <p:ph type="body" sz="half" idx="114" hasCustomPrompt="1"/>
          </p:nvPr>
        </p:nvSpPr>
        <p:spPr>
          <a:xfrm>
            <a:off x="9817359" y="1028612"/>
            <a:ext cx="4460024" cy="667489"/>
          </a:xfrm>
          <a:prstGeom prst="rect">
            <a:avLst/>
          </a:prstGeom>
        </p:spPr>
        <p:txBody>
          <a:bodyPr vert="horz" wrap="square" lIns="71437" tIns="71437" rIns="71437" bIns="71437" rtlCol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3400" b="0" i="0" u="none" strike="noStrike" cap="none" spc="-102" baseline="0" dirty="0" smtClean="0">
                <a:solidFill>
                  <a:schemeClr val="tx1"/>
                </a:solidFill>
                <a:uFillTx/>
                <a:ea typeface="Helvetica Neue Medium"/>
                <a:cs typeface="Haffer" pitchFamily="2" charset="77"/>
              </a:defRPr>
            </a:lvl1pPr>
          </a:lstStyle>
          <a:p>
            <a:pPr marL="228600" marR="0" lvl="0" indent="-228600" defTabSz="82153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/>
              <a:t>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63847-3AC0-E0D8-1303-8F664E335536}"/>
              </a:ext>
            </a:extLst>
          </p:cNvPr>
          <p:cNvSpPr>
            <a:spLocks noGrp="1"/>
          </p:cNvSpPr>
          <p:nvPr>
            <p:ph type="body" sz="half" idx="115" hasCustomPrompt="1"/>
          </p:nvPr>
        </p:nvSpPr>
        <p:spPr>
          <a:xfrm>
            <a:off x="18689510" y="1028612"/>
            <a:ext cx="4460024" cy="5899691"/>
          </a:xfrm>
          <a:prstGeom prst="rect">
            <a:avLst/>
          </a:prstGeom>
        </p:spPr>
        <p:txBody>
          <a:bodyPr vert="horz" wrap="square" lIns="71437" tIns="71437" rIns="71437" bIns="71437" rtlCol="0" anchor="ctr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3400" b="0" i="0" spc="-59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r>
              <a:rPr lang="fr-FR"/>
              <a:t> </a:t>
            </a:r>
          </a:p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endParaRPr lang="fr-FR"/>
          </a:p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r>
              <a:rPr lang="fr-FR"/>
              <a:t>7</a:t>
            </a:r>
          </a:p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r>
              <a:rPr lang="fr-FR"/>
              <a:t>8</a:t>
            </a:r>
          </a:p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r>
              <a:rPr lang="fr-FR"/>
              <a:t>9</a:t>
            </a:r>
          </a:p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r>
              <a:rPr lang="fr-FR"/>
              <a:t>10</a:t>
            </a:r>
          </a:p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r>
              <a:rPr lang="fr-FR"/>
              <a:t>11</a:t>
            </a:r>
          </a:p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r>
              <a:rPr lang="fr-FR"/>
              <a:t>12</a:t>
            </a:r>
          </a:p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r>
              <a:rPr lang="fr-FR"/>
              <a:t>13</a:t>
            </a:r>
          </a:p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r>
              <a:rPr lang="fr-FR"/>
              <a:t>14</a:t>
            </a:r>
          </a:p>
          <a:p>
            <a:pPr marL="228600" lvl="0" indent="-228600" algn="r" defTabSz="821531">
              <a:lnSpc>
                <a:spcPct val="100000"/>
              </a:lnSpc>
              <a:spcBef>
                <a:spcPts val="0"/>
              </a:spcBef>
            </a:pPr>
            <a:r>
              <a:rPr lang="fr-FR"/>
              <a:t>15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D743DE0-AF91-8377-0738-11D1C4A751D7}"/>
              </a:ext>
            </a:extLst>
          </p:cNvPr>
          <p:cNvSpPr>
            <a:spLocks noGrp="1"/>
          </p:cNvSpPr>
          <p:nvPr>
            <p:ph type="body" sz="half" idx="112" hasCustomPrompt="1"/>
          </p:nvPr>
        </p:nvSpPr>
        <p:spPr>
          <a:xfrm>
            <a:off x="537007" y="11132312"/>
            <a:ext cx="7626010" cy="209211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2400" b="0" i="0" spc="-39" dirty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0" marR="0" lvl="0" indent="0" defTabSz="825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labore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BA12B21-6C9B-4916-21AD-908E3DFF2A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508000"/>
            <a:ext cx="4460025" cy="10341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US" sz="3400" b="0" i="0" spc="-180" dirty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7685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highlight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AF973B3-25B3-23ED-EF28-75FC823920BD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537007" y="423252"/>
            <a:ext cx="14497714" cy="93256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“Full page quote or sentence.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94220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highligh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58BA4CDE-072F-4F2D-1AEB-5CCA581621CF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532473" y="508000"/>
            <a:ext cx="6918723" cy="12705481"/>
          </a:xfrm>
          <a:prstGeom prst="roundRect">
            <a:avLst>
              <a:gd name="adj" fmla="val 216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786F3D1-EBD4-584E-15B8-78A461414D75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7966499" y="423252"/>
            <a:ext cx="15824367" cy="757130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“Full page quote or sentence.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.”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875AED5-4E11-6D44-0DA4-F1A19074DB44}"/>
              </a:ext>
            </a:extLst>
          </p:cNvPr>
          <p:cNvSpPr>
            <a:spLocks noGrp="1"/>
          </p:cNvSpPr>
          <p:nvPr>
            <p:ph type="body" sz="half" idx="112" hasCustomPrompt="1"/>
          </p:nvPr>
        </p:nvSpPr>
        <p:spPr>
          <a:xfrm>
            <a:off x="7967897" y="12189446"/>
            <a:ext cx="4279392" cy="10789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2000" b="0" i="0" spc="-39" dirty="0">
                <a:ea typeface="Helvetica Neue Medium"/>
                <a:cs typeface="Haffer" pitchFamily="2" charset="77"/>
              </a:defRPr>
            </a:lvl1pPr>
          </a:lstStyle>
          <a:p>
            <a:pPr marL="0" marR="0" lvl="0" indent="0" defTabSz="825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Name</a:t>
            </a:r>
          </a:p>
          <a:p>
            <a:pPr marL="0" marR="0" lvl="0" indent="0" defTabSz="825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Title</a:t>
            </a:r>
          </a:p>
          <a:p>
            <a:pPr marL="0" marR="0" lvl="0" indent="0" defTabSz="825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176408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highlight + img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A5CB05C7-56AC-5787-7D00-C1D6067B3781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532473" y="508000"/>
            <a:ext cx="6918723" cy="12705481"/>
          </a:xfrm>
          <a:prstGeom prst="roundRect">
            <a:avLst>
              <a:gd name="adj" fmla="val 216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D2AD1-AAAB-2B6D-726A-1C16E848023D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7966499" y="423252"/>
            <a:ext cx="15824367" cy="757130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6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“Full page quote or sentence.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.”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2412E73-4FCC-230E-64B7-0B27D8B8F835}"/>
              </a:ext>
            </a:extLst>
          </p:cNvPr>
          <p:cNvSpPr>
            <a:spLocks noGrp="1"/>
          </p:cNvSpPr>
          <p:nvPr>
            <p:ph type="body" sz="half" idx="112" hasCustomPrompt="1"/>
          </p:nvPr>
        </p:nvSpPr>
        <p:spPr>
          <a:xfrm>
            <a:off x="7967897" y="12189446"/>
            <a:ext cx="4279392" cy="10789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2000" b="0" i="0" spc="-39" dirty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0" marR="0" lvl="0" indent="0" defTabSz="825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Name</a:t>
            </a:r>
          </a:p>
          <a:p>
            <a:pPr marL="0" marR="0" lvl="0" indent="0" defTabSz="825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Title</a:t>
            </a:r>
          </a:p>
          <a:p>
            <a:pPr marL="0" marR="0" lvl="0" indent="0" defTabSz="825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836111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AACA3E7-ECBB-3741-9F2F-E3B09CDAC9DF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537007" y="423252"/>
            <a:ext cx="23253859" cy="563231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“Full page quote or sentence.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0DE13-CDA6-8A25-3E1F-81971E8CF59A}"/>
              </a:ext>
            </a:extLst>
          </p:cNvPr>
          <p:cNvSpPr>
            <a:spLocks noGrp="1"/>
          </p:cNvSpPr>
          <p:nvPr>
            <p:ph type="body" sz="half" idx="112" hasCustomPrompt="1"/>
          </p:nvPr>
        </p:nvSpPr>
        <p:spPr>
          <a:xfrm>
            <a:off x="537007" y="12189446"/>
            <a:ext cx="4279392" cy="10789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2000" b="0" i="0" spc="-39" dirty="0">
                <a:ea typeface="Helvetica Neue Medium"/>
                <a:cs typeface="Haffer" pitchFamily="2" charset="77"/>
              </a:defRPr>
            </a:lvl1pPr>
          </a:lstStyle>
          <a:p>
            <a:pPr marL="0" marR="0" lvl="0" indent="0" defTabSz="825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Name</a:t>
            </a:r>
          </a:p>
          <a:p>
            <a:pPr marL="0" marR="0" lvl="0" indent="0" defTabSz="825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Title</a:t>
            </a:r>
          </a:p>
          <a:p>
            <a:pPr marL="0" marR="0" lvl="0" indent="0" defTabSz="825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1458787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B1617A1-6689-E2F1-ABAE-E967823F227F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537007" y="423252"/>
            <a:ext cx="23253859" cy="563231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“Full page quote or sentence.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881AD-EBDD-AB8B-488C-13D16A2680DE}"/>
              </a:ext>
            </a:extLst>
          </p:cNvPr>
          <p:cNvSpPr>
            <a:spLocks noGrp="1"/>
          </p:cNvSpPr>
          <p:nvPr>
            <p:ph type="body" sz="half" idx="112" hasCustomPrompt="1"/>
          </p:nvPr>
        </p:nvSpPr>
        <p:spPr>
          <a:xfrm>
            <a:off x="537007" y="12189446"/>
            <a:ext cx="4279392" cy="10789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2000" b="0" i="0" spc="-39" dirty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0" marR="0" lvl="0" indent="0" defTabSz="825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Name</a:t>
            </a:r>
          </a:p>
          <a:p>
            <a:pPr marL="0" marR="0" lvl="0" indent="0" defTabSz="825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Title</a:t>
            </a:r>
          </a:p>
          <a:p>
            <a:pPr marL="0" marR="0" lvl="0" indent="0" defTabSz="825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4006346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607713A1-D16E-16AE-ADB5-CB25F315DD55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11141895" y="508000"/>
            <a:ext cx="12705098" cy="12705481"/>
          </a:xfrm>
          <a:prstGeom prst="roundRect">
            <a:avLst>
              <a:gd name="adj" fmla="val 216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D9344B8-1543-C868-44D8-58F27B4DA949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537008" y="423252"/>
            <a:ext cx="9537828" cy="563231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“Full page quote or sentence. 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003D880-FA75-7303-3193-BBB017636FBA}"/>
              </a:ext>
            </a:extLst>
          </p:cNvPr>
          <p:cNvSpPr>
            <a:spLocks noGrp="1"/>
          </p:cNvSpPr>
          <p:nvPr>
            <p:ph type="body" sz="half" idx="112" hasCustomPrompt="1"/>
          </p:nvPr>
        </p:nvSpPr>
        <p:spPr>
          <a:xfrm>
            <a:off x="537007" y="12189446"/>
            <a:ext cx="4279392" cy="10789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2000" b="0" i="0" spc="-39" dirty="0">
                <a:ea typeface="Helvetica Neue Medium"/>
                <a:cs typeface="Haffer" pitchFamily="2" charset="77"/>
              </a:defRPr>
            </a:lvl1pPr>
          </a:lstStyle>
          <a:p>
            <a:pPr marL="0" marR="0" lvl="0" indent="0" defTabSz="825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Name</a:t>
            </a:r>
          </a:p>
          <a:p>
            <a:pPr marL="0" marR="0" lvl="0" indent="0" defTabSz="825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Title</a:t>
            </a:r>
          </a:p>
          <a:p>
            <a:pPr marL="0" marR="0" lvl="0" indent="0" defTabSz="825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8029201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g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21A597B-59DB-C042-B1BB-2D021E7008AF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11141895" y="508000"/>
            <a:ext cx="12705098" cy="12705481"/>
          </a:xfrm>
          <a:prstGeom prst="roundRect">
            <a:avLst>
              <a:gd name="adj" fmla="val 216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76F2174-028C-7A6D-D7D4-99004FC26A47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537008" y="423252"/>
            <a:ext cx="9537828" cy="563231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“Full page quote or sentence. 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4765D47-9DC4-5DFA-4987-D07DC71404EB}"/>
              </a:ext>
            </a:extLst>
          </p:cNvPr>
          <p:cNvSpPr>
            <a:spLocks noGrp="1"/>
          </p:cNvSpPr>
          <p:nvPr>
            <p:ph type="body" sz="half" idx="112" hasCustomPrompt="1"/>
          </p:nvPr>
        </p:nvSpPr>
        <p:spPr>
          <a:xfrm>
            <a:off x="537007" y="12189446"/>
            <a:ext cx="4279392" cy="10789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2000" b="0" i="0" spc="-39" dirty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0" marR="0" lvl="0" indent="0" defTabSz="825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Name</a:t>
            </a:r>
          </a:p>
          <a:p>
            <a:pPr marL="0" marR="0" lvl="0" indent="0" defTabSz="825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Title</a:t>
            </a:r>
          </a:p>
          <a:p>
            <a:pPr marL="0" marR="0" lvl="0" indent="0" defTabSz="825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95665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3C1FE56C-CAE6-665E-D82D-9BC70EABD8BA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0" y="1"/>
            <a:ext cx="24384000" cy="13716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8150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CFD2056-C744-64F7-D7E7-88FCAA91C7BA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536935" y="508000"/>
            <a:ext cx="23310058" cy="12705481"/>
          </a:xfrm>
          <a:prstGeom prst="roundRect">
            <a:avLst>
              <a:gd name="adj" fmla="val 216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68971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3EC1907-2B5C-4DAD-9E5C-BF58892CE39B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536935" y="508000"/>
            <a:ext cx="23310058" cy="12705481"/>
          </a:xfrm>
          <a:prstGeom prst="roundRect">
            <a:avLst>
              <a:gd name="adj" fmla="val 216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6552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7E8B2CD-719A-E8AC-5AB3-15DECA71B3E6}"/>
              </a:ext>
            </a:extLst>
          </p:cNvPr>
          <p:cNvSpPr>
            <a:spLocks noGrp="1"/>
          </p:cNvSpPr>
          <p:nvPr>
            <p:ph type="body" sz="half" idx="114" hasCustomPrompt="1"/>
          </p:nvPr>
        </p:nvSpPr>
        <p:spPr>
          <a:xfrm>
            <a:off x="8674226" y="507999"/>
            <a:ext cx="4460024" cy="667489"/>
          </a:xfrm>
          <a:prstGeom prst="rect">
            <a:avLst/>
          </a:prstGeom>
        </p:spPr>
        <p:txBody>
          <a:bodyPr vert="horz" wrap="square" lIns="71437" tIns="71437" rIns="71437" bIns="71437" rtlCol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3400" b="0" i="0" u="none" strike="noStrike" cap="none" spc="-102" baseline="0" dirty="0" smtClean="0">
                <a:solidFill>
                  <a:srgbClr val="1A1A1A"/>
                </a:solidFill>
                <a:uFillTx/>
                <a:ea typeface="Helvetica Neue Medium"/>
                <a:cs typeface="Haffer" pitchFamily="2" charset="77"/>
              </a:defRPr>
            </a:lvl1pPr>
          </a:lstStyle>
          <a:p>
            <a:pPr marL="228600" marR="0" lvl="0" indent="-228600" defTabSz="82153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/>
              <a:t>Content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EBD71F5-42E4-2747-032F-F10D029C24CC}"/>
              </a:ext>
            </a:extLst>
          </p:cNvPr>
          <p:cNvSpPr>
            <a:spLocks noGrp="1"/>
          </p:cNvSpPr>
          <p:nvPr>
            <p:ph type="body" sz="half" idx="115" hasCustomPrompt="1"/>
          </p:nvPr>
        </p:nvSpPr>
        <p:spPr>
          <a:xfrm>
            <a:off x="16260861" y="507999"/>
            <a:ext cx="4460024" cy="667489"/>
          </a:xfrm>
          <a:prstGeom prst="rect">
            <a:avLst/>
          </a:prstGeom>
        </p:spPr>
        <p:txBody>
          <a:bodyPr vert="horz" wrap="square" lIns="71437" tIns="71437" rIns="71437" bIns="71437" rtlCol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3400" b="0" i="0" u="none" strike="noStrike" cap="none" spc="-102" baseline="0" dirty="0" smtClean="0">
                <a:solidFill>
                  <a:srgbClr val="1A1A1A"/>
                </a:solidFill>
                <a:uFillTx/>
                <a:ea typeface="Helvetica Neue Medium"/>
                <a:cs typeface="Haffer" pitchFamily="2" charset="77"/>
              </a:defRPr>
            </a:lvl1pPr>
          </a:lstStyle>
          <a:p>
            <a:pPr marL="228600" marR="0" lvl="0" indent="-228600" defTabSz="82153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/>
              <a:t>Content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75BB5BB-BAC5-E765-F7C1-3AF5366B599F}"/>
              </a:ext>
            </a:extLst>
          </p:cNvPr>
          <p:cNvSpPr>
            <a:spLocks noGrp="1"/>
          </p:cNvSpPr>
          <p:nvPr>
            <p:ph type="body" sz="half" idx="116" hasCustomPrompt="1"/>
          </p:nvPr>
        </p:nvSpPr>
        <p:spPr>
          <a:xfrm>
            <a:off x="8674226" y="4991012"/>
            <a:ext cx="4460024" cy="667489"/>
          </a:xfrm>
          <a:prstGeom prst="rect">
            <a:avLst/>
          </a:prstGeom>
        </p:spPr>
        <p:txBody>
          <a:bodyPr vert="horz" wrap="square" lIns="71437" tIns="71437" rIns="71437" bIns="71437" rtlCol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3400" b="0" i="0" u="none" strike="noStrike" cap="none" spc="-102" baseline="0" dirty="0" smtClean="0">
                <a:solidFill>
                  <a:srgbClr val="1A1A1A"/>
                </a:solidFill>
                <a:uFillTx/>
                <a:ea typeface="Helvetica Neue Medium"/>
                <a:cs typeface="Haffer" pitchFamily="2" charset="77"/>
              </a:defRPr>
            </a:lvl1pPr>
          </a:lstStyle>
          <a:p>
            <a:pPr marL="228600" marR="0" lvl="0" indent="-228600" defTabSz="82153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/>
              <a:t>Content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DC0EEA6-64C0-5985-ACB7-3539229FED5C}"/>
              </a:ext>
            </a:extLst>
          </p:cNvPr>
          <p:cNvSpPr>
            <a:spLocks noGrp="1"/>
          </p:cNvSpPr>
          <p:nvPr>
            <p:ph type="body" sz="half" idx="117" hasCustomPrompt="1"/>
          </p:nvPr>
        </p:nvSpPr>
        <p:spPr>
          <a:xfrm>
            <a:off x="16260861" y="4991012"/>
            <a:ext cx="4460024" cy="667489"/>
          </a:xfrm>
          <a:prstGeom prst="rect">
            <a:avLst/>
          </a:prstGeom>
        </p:spPr>
        <p:txBody>
          <a:bodyPr vert="horz" wrap="square" lIns="71437" tIns="71437" rIns="71437" bIns="71437" rtlCol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3400" b="0" i="0" u="none" strike="noStrike" cap="none" spc="-102" baseline="0" dirty="0" smtClean="0">
                <a:solidFill>
                  <a:srgbClr val="1A1A1A"/>
                </a:solidFill>
                <a:uFillTx/>
                <a:ea typeface="Helvetica Neue Medium"/>
                <a:cs typeface="Haffer" pitchFamily="2" charset="77"/>
              </a:defRPr>
            </a:lvl1pPr>
          </a:lstStyle>
          <a:p>
            <a:pPr marL="228600" marR="0" lvl="0" indent="-228600" defTabSz="82153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/>
              <a:t>Content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7D64A0F-A33A-C5DC-F287-1EA9C52B2508}"/>
              </a:ext>
            </a:extLst>
          </p:cNvPr>
          <p:cNvSpPr>
            <a:spLocks noGrp="1"/>
          </p:cNvSpPr>
          <p:nvPr>
            <p:ph type="body" sz="half" idx="118" hasCustomPrompt="1"/>
          </p:nvPr>
        </p:nvSpPr>
        <p:spPr>
          <a:xfrm>
            <a:off x="8674226" y="9474025"/>
            <a:ext cx="4460024" cy="667489"/>
          </a:xfrm>
          <a:prstGeom prst="rect">
            <a:avLst/>
          </a:prstGeom>
        </p:spPr>
        <p:txBody>
          <a:bodyPr vert="horz" wrap="square" lIns="71437" tIns="71437" rIns="71437" bIns="71437" rtlCol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3400" b="0" i="0" u="none" strike="noStrike" cap="none" spc="-102" baseline="0" dirty="0" smtClean="0">
                <a:solidFill>
                  <a:srgbClr val="1A1A1A"/>
                </a:solidFill>
                <a:uFillTx/>
                <a:ea typeface="Helvetica Neue Medium"/>
                <a:cs typeface="Haffer" pitchFamily="2" charset="77"/>
              </a:defRPr>
            </a:lvl1pPr>
          </a:lstStyle>
          <a:p>
            <a:pPr marL="228600" marR="0" lvl="0" indent="-228600" defTabSz="82153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/>
              <a:t>Content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69C1EBF-7E7C-5F8F-0229-5B71BF54CE4B}"/>
              </a:ext>
            </a:extLst>
          </p:cNvPr>
          <p:cNvSpPr>
            <a:spLocks noGrp="1"/>
          </p:cNvSpPr>
          <p:nvPr>
            <p:ph type="body" sz="half" idx="119" hasCustomPrompt="1"/>
          </p:nvPr>
        </p:nvSpPr>
        <p:spPr>
          <a:xfrm>
            <a:off x="16260861" y="9474025"/>
            <a:ext cx="4460024" cy="667489"/>
          </a:xfrm>
          <a:prstGeom prst="rect">
            <a:avLst/>
          </a:prstGeom>
        </p:spPr>
        <p:txBody>
          <a:bodyPr vert="horz" wrap="square" lIns="71437" tIns="71437" rIns="71437" bIns="71437" rtlCol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3400" b="0" i="0" u="none" strike="noStrike" cap="none" spc="-102" baseline="0" dirty="0" smtClean="0">
                <a:solidFill>
                  <a:srgbClr val="1A1A1A"/>
                </a:solidFill>
                <a:uFillTx/>
                <a:ea typeface="Helvetica Neue Medium"/>
                <a:cs typeface="Haffer" pitchFamily="2" charset="77"/>
              </a:defRPr>
            </a:lvl1pPr>
          </a:lstStyle>
          <a:p>
            <a:pPr marL="228600" marR="0" lvl="0" indent="-228600" defTabSz="82153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/>
              <a:t>Content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73D6D-EEC3-3464-1F59-D168B8706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508000"/>
            <a:ext cx="4460025" cy="10341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US" sz="3400" b="0" i="0" spc="-180" dirty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832214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">
            <a:extLst>
              <a:ext uri="{FF2B5EF4-FFF2-40B4-BE49-F238E27FC236}">
                <a16:creationId xmlns:a16="http://schemas.microsoft.com/office/drawing/2014/main" id="{41F32F4A-0E43-C79A-B97E-F48736AFB910}"/>
              </a:ext>
            </a:extLst>
          </p:cNvPr>
          <p:cNvSpPr/>
          <p:nvPr userDrawn="1"/>
        </p:nvSpPr>
        <p:spPr>
          <a:xfrm>
            <a:off x="8978300" y="508000"/>
            <a:ext cx="14872713" cy="12700000"/>
          </a:xfrm>
          <a:prstGeom prst="roundRect">
            <a:avLst>
              <a:gd name="adj" fmla="val 1973"/>
            </a:avLst>
          </a:prstGeom>
          <a:solidFill>
            <a:srgbClr val="01796E">
              <a:alpha val="392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122F32F-7A98-7046-2124-CF9D6EF494A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6575" y="12511115"/>
            <a:ext cx="6032500" cy="71119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Haffer" pitchFamily="2" charset="77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© Company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0619635-F9F1-CF8E-A418-B1E62162E645}"/>
              </a:ext>
            </a:extLst>
          </p:cNvPr>
          <p:cNvSpPr>
            <a:spLocks noGrp="1"/>
          </p:cNvSpPr>
          <p:nvPr>
            <p:ph type="body" sz="half" idx="65" hasCustomPrompt="1"/>
          </p:nvPr>
        </p:nvSpPr>
        <p:spPr>
          <a:xfrm>
            <a:off x="9498034" y="940822"/>
            <a:ext cx="13944600" cy="11411712"/>
          </a:xfrm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lvl1pPr marL="0" indent="0">
              <a:buNone/>
              <a:defRPr kumimoji="0" lang="en-US" sz="1400" b="0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3F3B36-8803-CAB6-48C0-88FB97456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5194800" cy="573490"/>
          </a:xfrm>
          <a:prstGeom prst="rect">
            <a:avLst/>
          </a:prstGeom>
          <a:ln w="12700">
            <a:miter lim="400000"/>
          </a:ln>
        </p:spPr>
        <p:txBody>
          <a:bodyPr vert="horz" wrap="square" lIns="50800" tIns="50800" rIns="50800" bIns="5080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3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29643336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">
            <a:extLst>
              <a:ext uri="{FF2B5EF4-FFF2-40B4-BE49-F238E27FC236}">
                <a16:creationId xmlns:a16="http://schemas.microsoft.com/office/drawing/2014/main" id="{41F32F4A-0E43-C79A-B97E-F48736AFB910}"/>
              </a:ext>
            </a:extLst>
          </p:cNvPr>
          <p:cNvSpPr/>
          <p:nvPr userDrawn="1"/>
        </p:nvSpPr>
        <p:spPr>
          <a:xfrm>
            <a:off x="8978300" y="508000"/>
            <a:ext cx="14872713" cy="12700000"/>
          </a:xfrm>
          <a:prstGeom prst="roundRect">
            <a:avLst>
              <a:gd name="adj" fmla="val 1973"/>
            </a:avLst>
          </a:prstGeom>
          <a:solidFill>
            <a:schemeClr val="accent1">
              <a:alpha val="1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122F32F-7A98-7046-2124-CF9D6EF494A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6575" y="12511115"/>
            <a:ext cx="6032500" cy="71119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Haffer" pitchFamily="2" charset="77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© Company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0619635-F9F1-CF8E-A418-B1E62162E645}"/>
              </a:ext>
            </a:extLst>
          </p:cNvPr>
          <p:cNvSpPr>
            <a:spLocks noGrp="1"/>
          </p:cNvSpPr>
          <p:nvPr>
            <p:ph type="body" sz="half" idx="65" hasCustomPrompt="1"/>
          </p:nvPr>
        </p:nvSpPr>
        <p:spPr>
          <a:xfrm>
            <a:off x="9498034" y="940822"/>
            <a:ext cx="13944600" cy="11411712"/>
          </a:xfrm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lvl1pPr marL="0" indent="0">
              <a:buFont typeface="+mj-lt"/>
              <a:buNone/>
              <a:defRPr kumimoji="0" lang="en-US" sz="1400" b="0" i="0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342900" marR="0" lvl="0" indent="-3429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9DB59-D050-4E65-2666-5E63D6364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5194800" cy="573490"/>
          </a:xfrm>
          <a:prstGeom prst="rect">
            <a:avLst/>
          </a:prstGeom>
          <a:ln w="12700">
            <a:miter lim="400000"/>
          </a:ln>
        </p:spPr>
        <p:txBody>
          <a:bodyPr vert="horz" wrap="square" lIns="50800" tIns="50800" rIns="50800" bIns="5080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3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20904745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65792E2-67ED-00FC-7E98-2085B0F11EA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679200" y="515362"/>
            <a:ext cx="10168128" cy="12700002"/>
          </a:xfrm>
          <a:prstGeom prst="roundRect">
            <a:avLst>
              <a:gd name="adj" fmla="val 1663"/>
            </a:avLst>
          </a:prstGeom>
        </p:spPr>
        <p:txBody>
          <a:bodyPr/>
          <a:lstStyle>
            <a:lvl1pPr algn="ctr">
              <a:defRPr sz="1000" b="0" i="0">
                <a:latin typeface="Haffer" pitchFamily="2" charset="77"/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F51B2F-2781-3CE9-7DFE-E0AE94FDB296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8779" y="5406194"/>
            <a:ext cx="10529908" cy="7581563"/>
          </a:xfrm>
          <a:ln w="12700">
            <a:miter lim="400000"/>
          </a:ln>
        </p:spPr>
        <p:txBody>
          <a:bodyPr wrap="square" lIns="50800" tIns="50800" rIns="50800" bIns="50800" anchor="b">
            <a:noAutofit/>
          </a:bodyPr>
          <a:lstStyle>
            <a:lvl1pPr marL="0" indent="0">
              <a:buNone/>
              <a:defRPr kumimoji="0" lang="en-US" sz="6000" b="0" i="0" u="none" strike="noStrike" cap="none" spc="-18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B252A-E19F-CEAE-4A5F-B96A81D192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7028542" cy="9294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lnSpc>
                <a:spcPct val="80000"/>
              </a:lnSpc>
              <a:defRPr lang="en-US" sz="3400" b="0" i="0" dirty="0" smtClean="0">
                <a:solidFill>
                  <a:schemeClr val="tx1"/>
                </a:solidFill>
                <a:latin typeface="Haffer" pitchFamily="2" charset="77"/>
              </a:defRPr>
            </a:lvl1pPr>
          </a:lstStyle>
          <a:p>
            <a:pPr lvl="0"/>
            <a:r>
              <a:rPr lang="en-US"/>
              <a:t>FY 2024 </a:t>
            </a:r>
            <a:br>
              <a:rPr lang="en-US"/>
            </a:br>
            <a:r>
              <a:rPr lang="en-US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12003182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65792E2-67ED-00FC-7E98-2085B0F11EA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679200" y="515362"/>
            <a:ext cx="10168128" cy="12700002"/>
          </a:xfrm>
          <a:prstGeom prst="roundRect">
            <a:avLst>
              <a:gd name="adj" fmla="val 1663"/>
            </a:avLst>
          </a:prstGeo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  <a:latin typeface="Haffer" pitchFamily="2" charset="77"/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F51B2F-2781-3CE9-7DFE-E0AE94FDB296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8779" y="5406194"/>
            <a:ext cx="10529908" cy="7581563"/>
          </a:xfrm>
          <a:ln w="12700">
            <a:miter lim="400000"/>
          </a:ln>
        </p:spPr>
        <p:txBody>
          <a:bodyPr wrap="square" lIns="50800" tIns="50800" rIns="50800" bIns="50800" anchor="b">
            <a:noAutofit/>
          </a:bodyPr>
          <a:lstStyle>
            <a:lvl1pPr marL="0" indent="0">
              <a:buNone/>
              <a:defRPr kumimoji="0" lang="en-US" sz="6000" b="0" i="0" u="none" strike="noStrike" cap="none" spc="-18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B19DA6C-5FC9-A475-9122-62D2EF571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7028542" cy="9294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lnSpc>
                <a:spcPct val="80000"/>
              </a:lnSpc>
              <a:defRPr lang="en-US" sz="3400" b="0" i="0" dirty="0" smtClean="0">
                <a:solidFill>
                  <a:schemeClr val="bg1"/>
                </a:solidFill>
                <a:latin typeface="Haffer" pitchFamily="2" charset="77"/>
              </a:defRPr>
            </a:lvl1pPr>
          </a:lstStyle>
          <a:p>
            <a:pPr lvl="0"/>
            <a:r>
              <a:rPr lang="en-US"/>
              <a:t>FY 2024 </a:t>
            </a:r>
            <a:br>
              <a:rPr lang="en-US"/>
            </a:br>
            <a:r>
              <a:rPr lang="en-US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78643311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– 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">
            <a:extLst>
              <a:ext uri="{FF2B5EF4-FFF2-40B4-BE49-F238E27FC236}">
                <a16:creationId xmlns:a16="http://schemas.microsoft.com/office/drawing/2014/main" id="{991179B1-B67C-B79A-EF8A-189066949F36}"/>
              </a:ext>
            </a:extLst>
          </p:cNvPr>
          <p:cNvSpPr/>
          <p:nvPr userDrawn="1"/>
        </p:nvSpPr>
        <p:spPr>
          <a:xfrm>
            <a:off x="16260726" y="506245"/>
            <a:ext cx="7586267" cy="8390022"/>
          </a:xfrm>
          <a:prstGeom prst="roundRect">
            <a:avLst>
              <a:gd name="adj" fmla="val 283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3" name="Rounded Rectangle">
            <a:extLst>
              <a:ext uri="{FF2B5EF4-FFF2-40B4-BE49-F238E27FC236}">
                <a16:creationId xmlns:a16="http://schemas.microsoft.com/office/drawing/2014/main" id="{820F092D-6D3F-9D53-0B11-D3B83752E815}"/>
              </a:ext>
            </a:extLst>
          </p:cNvPr>
          <p:cNvSpPr/>
          <p:nvPr userDrawn="1"/>
        </p:nvSpPr>
        <p:spPr>
          <a:xfrm>
            <a:off x="8398867" y="4802685"/>
            <a:ext cx="7586266" cy="4076701"/>
          </a:xfrm>
          <a:prstGeom prst="roundRect">
            <a:avLst>
              <a:gd name="adj" fmla="val 5266"/>
            </a:avLst>
          </a:prstGeom>
          <a:solidFill>
            <a:srgbClr val="C2BD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B1886AC9-9FB9-2CEC-3232-234F45864B14}"/>
              </a:ext>
            </a:extLst>
          </p:cNvPr>
          <p:cNvSpPr/>
          <p:nvPr userDrawn="1"/>
        </p:nvSpPr>
        <p:spPr>
          <a:xfrm>
            <a:off x="16260726" y="9132971"/>
            <a:ext cx="7586267" cy="4076701"/>
          </a:xfrm>
          <a:prstGeom prst="roundRect">
            <a:avLst>
              <a:gd name="adj" fmla="val 5266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id="{EC39E379-4B52-399C-3325-1D57D2E0639B}"/>
              </a:ext>
            </a:extLst>
          </p:cNvPr>
          <p:cNvSpPr/>
          <p:nvPr userDrawn="1"/>
        </p:nvSpPr>
        <p:spPr>
          <a:xfrm>
            <a:off x="8398867" y="9132971"/>
            <a:ext cx="7586266" cy="4076701"/>
          </a:xfrm>
          <a:prstGeom prst="roundRect">
            <a:avLst>
              <a:gd name="adj" fmla="val 5266"/>
            </a:avLst>
          </a:prstGeom>
          <a:solidFill>
            <a:srgbClr val="FFE5B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10" name="Rounded Rectangle">
            <a:extLst>
              <a:ext uri="{FF2B5EF4-FFF2-40B4-BE49-F238E27FC236}">
                <a16:creationId xmlns:a16="http://schemas.microsoft.com/office/drawing/2014/main" id="{81D926B6-C13E-595B-C9F2-3B0D55CA6D6E}"/>
              </a:ext>
            </a:extLst>
          </p:cNvPr>
          <p:cNvSpPr/>
          <p:nvPr userDrawn="1"/>
        </p:nvSpPr>
        <p:spPr>
          <a:xfrm>
            <a:off x="8398867" y="506328"/>
            <a:ext cx="7586266" cy="4076701"/>
          </a:xfrm>
          <a:prstGeom prst="roundRect">
            <a:avLst>
              <a:gd name="adj" fmla="val 5266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11" name="Rounded Rectangle">
            <a:extLst>
              <a:ext uri="{FF2B5EF4-FFF2-40B4-BE49-F238E27FC236}">
                <a16:creationId xmlns:a16="http://schemas.microsoft.com/office/drawing/2014/main" id="{572FB87D-28C2-8EAB-D8CE-1913B058CD25}"/>
              </a:ext>
            </a:extLst>
          </p:cNvPr>
          <p:cNvSpPr/>
          <p:nvPr userDrawn="1"/>
        </p:nvSpPr>
        <p:spPr>
          <a:xfrm>
            <a:off x="537007" y="4819650"/>
            <a:ext cx="7586267" cy="8390022"/>
          </a:xfrm>
          <a:prstGeom prst="roundRect">
            <a:avLst>
              <a:gd name="adj" fmla="val 2830"/>
            </a:avLst>
          </a:prstGeom>
          <a:solidFill>
            <a:schemeClr val="tx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10AA8B9-A036-9B9A-3E1B-AC3DCECDE55B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812676" y="5138318"/>
            <a:ext cx="7031736" cy="573490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3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57D175A-B126-CBDB-1A7C-C84B6822376D}"/>
              </a:ext>
            </a:extLst>
          </p:cNvPr>
          <p:cNvSpPr>
            <a:spLocks noGrp="1"/>
          </p:cNvSpPr>
          <p:nvPr>
            <p:ph type="body" sz="half" idx="41" hasCustomPrompt="1"/>
          </p:nvPr>
        </p:nvSpPr>
        <p:spPr>
          <a:xfrm>
            <a:off x="812676" y="12511414"/>
            <a:ext cx="7031736" cy="379591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ECF620D-ABCF-D4E4-2E00-394182A4FDC6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8677729" y="824997"/>
            <a:ext cx="7031736" cy="573490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3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EEE05C-AA7C-5E26-F934-D7C23856B218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8674535" y="3884771"/>
            <a:ext cx="7031736" cy="379591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DEC7510-108C-7531-2A41-635433FB3B2C}"/>
              </a:ext>
            </a:extLst>
          </p:cNvPr>
          <p:cNvSpPr>
            <a:spLocks noGrp="1"/>
          </p:cNvSpPr>
          <p:nvPr>
            <p:ph type="body" sz="half" idx="44" hasCustomPrompt="1"/>
          </p:nvPr>
        </p:nvSpPr>
        <p:spPr>
          <a:xfrm>
            <a:off x="16536395" y="824997"/>
            <a:ext cx="7031736" cy="573490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3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20076CC-4C96-70BE-5C69-196768C1C3AD}"/>
              </a:ext>
            </a:extLst>
          </p:cNvPr>
          <p:cNvSpPr>
            <a:spLocks noGrp="1"/>
          </p:cNvSpPr>
          <p:nvPr>
            <p:ph type="body" sz="half" idx="45" hasCustomPrompt="1"/>
          </p:nvPr>
        </p:nvSpPr>
        <p:spPr>
          <a:xfrm>
            <a:off x="8677729" y="5138318"/>
            <a:ext cx="7031736" cy="841256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6000" b="0" i="0" u="none" strike="noStrike" cap="none" spc="-18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1E05807-52EE-6ADB-8BE4-34D0709D90BD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674535" y="12511414"/>
            <a:ext cx="7031736" cy="379591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AD88F66-B408-DA3D-602D-0EBC409FA6DA}"/>
              </a:ext>
            </a:extLst>
          </p:cNvPr>
          <p:cNvSpPr>
            <a:spLocks noGrp="1"/>
          </p:cNvSpPr>
          <p:nvPr>
            <p:ph type="body" sz="half" idx="47" hasCustomPrompt="1"/>
          </p:nvPr>
        </p:nvSpPr>
        <p:spPr>
          <a:xfrm>
            <a:off x="8677729" y="9451640"/>
            <a:ext cx="7031736" cy="573490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3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E0DBE44-FE5C-E1D3-5E8A-D572CE87D484}"/>
              </a:ext>
            </a:extLst>
          </p:cNvPr>
          <p:cNvSpPr>
            <a:spLocks noGrp="1"/>
          </p:cNvSpPr>
          <p:nvPr>
            <p:ph type="body" sz="half" idx="48" hasCustomPrompt="1"/>
          </p:nvPr>
        </p:nvSpPr>
        <p:spPr>
          <a:xfrm>
            <a:off x="16536395" y="9451640"/>
            <a:ext cx="7031736" cy="841256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6000" b="0" i="0" u="none" strike="noStrike" cap="none" spc="-18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DF74FCA-2FEB-CEF9-451F-FEB458718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7028542" cy="9294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lnSpc>
                <a:spcPct val="80000"/>
              </a:lnSpc>
              <a:defRPr lang="en-US" sz="3400" b="0" i="0" dirty="0" smtClean="0">
                <a:solidFill>
                  <a:schemeClr val="tx1"/>
                </a:solidFill>
                <a:latin typeface="Haffer" pitchFamily="2" charset="77"/>
              </a:defRPr>
            </a:lvl1pPr>
          </a:lstStyle>
          <a:p>
            <a:pPr lvl="0"/>
            <a:r>
              <a:rPr lang="en-US"/>
              <a:t>FY 2024 </a:t>
            </a:r>
            <a:br>
              <a:rPr lang="en-US"/>
            </a:br>
            <a:r>
              <a:rPr lang="en-US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12901009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1 –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">
            <a:extLst>
              <a:ext uri="{FF2B5EF4-FFF2-40B4-BE49-F238E27FC236}">
                <a16:creationId xmlns:a16="http://schemas.microsoft.com/office/drawing/2014/main" id="{991179B1-B67C-B79A-EF8A-189066949F36}"/>
              </a:ext>
            </a:extLst>
          </p:cNvPr>
          <p:cNvSpPr/>
          <p:nvPr userDrawn="1"/>
        </p:nvSpPr>
        <p:spPr>
          <a:xfrm>
            <a:off x="16260726" y="506245"/>
            <a:ext cx="7586267" cy="8390022"/>
          </a:xfrm>
          <a:prstGeom prst="roundRect">
            <a:avLst>
              <a:gd name="adj" fmla="val 283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3" name="Rounded Rectangle">
            <a:extLst>
              <a:ext uri="{FF2B5EF4-FFF2-40B4-BE49-F238E27FC236}">
                <a16:creationId xmlns:a16="http://schemas.microsoft.com/office/drawing/2014/main" id="{820F092D-6D3F-9D53-0B11-D3B83752E815}"/>
              </a:ext>
            </a:extLst>
          </p:cNvPr>
          <p:cNvSpPr/>
          <p:nvPr userDrawn="1"/>
        </p:nvSpPr>
        <p:spPr>
          <a:xfrm>
            <a:off x="8398867" y="4802685"/>
            <a:ext cx="7586266" cy="4076701"/>
          </a:xfrm>
          <a:prstGeom prst="roundRect">
            <a:avLst>
              <a:gd name="adj" fmla="val 5266"/>
            </a:avLst>
          </a:prstGeom>
          <a:solidFill>
            <a:srgbClr val="C2BD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B1886AC9-9FB9-2CEC-3232-234F45864B14}"/>
              </a:ext>
            </a:extLst>
          </p:cNvPr>
          <p:cNvSpPr/>
          <p:nvPr userDrawn="1"/>
        </p:nvSpPr>
        <p:spPr>
          <a:xfrm>
            <a:off x="16260726" y="9132971"/>
            <a:ext cx="7586267" cy="4076701"/>
          </a:xfrm>
          <a:prstGeom prst="roundRect">
            <a:avLst>
              <a:gd name="adj" fmla="val 5266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id="{EC39E379-4B52-399C-3325-1D57D2E0639B}"/>
              </a:ext>
            </a:extLst>
          </p:cNvPr>
          <p:cNvSpPr/>
          <p:nvPr userDrawn="1"/>
        </p:nvSpPr>
        <p:spPr>
          <a:xfrm>
            <a:off x="8398867" y="9132971"/>
            <a:ext cx="7586266" cy="4076701"/>
          </a:xfrm>
          <a:prstGeom prst="roundRect">
            <a:avLst>
              <a:gd name="adj" fmla="val 5266"/>
            </a:avLst>
          </a:prstGeom>
          <a:solidFill>
            <a:srgbClr val="FFE5B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10" name="Rounded Rectangle">
            <a:extLst>
              <a:ext uri="{FF2B5EF4-FFF2-40B4-BE49-F238E27FC236}">
                <a16:creationId xmlns:a16="http://schemas.microsoft.com/office/drawing/2014/main" id="{81D926B6-C13E-595B-C9F2-3B0D55CA6D6E}"/>
              </a:ext>
            </a:extLst>
          </p:cNvPr>
          <p:cNvSpPr/>
          <p:nvPr userDrawn="1"/>
        </p:nvSpPr>
        <p:spPr>
          <a:xfrm>
            <a:off x="8398867" y="506328"/>
            <a:ext cx="7586266" cy="4076701"/>
          </a:xfrm>
          <a:prstGeom prst="roundRect">
            <a:avLst>
              <a:gd name="adj" fmla="val 5266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11" name="Rounded Rectangle">
            <a:extLst>
              <a:ext uri="{FF2B5EF4-FFF2-40B4-BE49-F238E27FC236}">
                <a16:creationId xmlns:a16="http://schemas.microsoft.com/office/drawing/2014/main" id="{572FB87D-28C2-8EAB-D8CE-1913B058CD25}"/>
              </a:ext>
            </a:extLst>
          </p:cNvPr>
          <p:cNvSpPr/>
          <p:nvPr userDrawn="1"/>
        </p:nvSpPr>
        <p:spPr>
          <a:xfrm>
            <a:off x="537007" y="4819650"/>
            <a:ext cx="7586267" cy="8390022"/>
          </a:xfrm>
          <a:prstGeom prst="roundRect">
            <a:avLst>
              <a:gd name="adj" fmla="val 2830"/>
            </a:avLst>
          </a:prstGeom>
          <a:solidFill>
            <a:schemeClr val="bg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solidFill>
                <a:schemeClr val="tx1"/>
              </a:solidFill>
              <a:latin typeface="Haffer" pitchFamily="2" charset="77"/>
              <a:cs typeface="Haffer" pitchFamily="2" charset="77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10AA8B9-A036-9B9A-3E1B-AC3DCECDE55B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812676" y="5138318"/>
            <a:ext cx="7031736" cy="573490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3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57D175A-B126-CBDB-1A7C-C84B6822376D}"/>
              </a:ext>
            </a:extLst>
          </p:cNvPr>
          <p:cNvSpPr>
            <a:spLocks noGrp="1"/>
          </p:cNvSpPr>
          <p:nvPr>
            <p:ph type="body" sz="half" idx="41" hasCustomPrompt="1"/>
          </p:nvPr>
        </p:nvSpPr>
        <p:spPr>
          <a:xfrm>
            <a:off x="812676" y="12511414"/>
            <a:ext cx="7031736" cy="379591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ECF620D-ABCF-D4E4-2E00-394182A4FDC6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8677729" y="824997"/>
            <a:ext cx="7031736" cy="573490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3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EEE05C-AA7C-5E26-F934-D7C23856B218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8674535" y="3884771"/>
            <a:ext cx="7031736" cy="379591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DEC7510-108C-7531-2A41-635433FB3B2C}"/>
              </a:ext>
            </a:extLst>
          </p:cNvPr>
          <p:cNvSpPr>
            <a:spLocks noGrp="1"/>
          </p:cNvSpPr>
          <p:nvPr>
            <p:ph type="body" sz="half" idx="44" hasCustomPrompt="1"/>
          </p:nvPr>
        </p:nvSpPr>
        <p:spPr>
          <a:xfrm>
            <a:off x="16536395" y="824997"/>
            <a:ext cx="7031736" cy="573490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3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20076CC-4C96-70BE-5C69-196768C1C3AD}"/>
              </a:ext>
            </a:extLst>
          </p:cNvPr>
          <p:cNvSpPr>
            <a:spLocks noGrp="1"/>
          </p:cNvSpPr>
          <p:nvPr>
            <p:ph type="body" sz="half" idx="45" hasCustomPrompt="1"/>
          </p:nvPr>
        </p:nvSpPr>
        <p:spPr>
          <a:xfrm>
            <a:off x="8677729" y="5138318"/>
            <a:ext cx="7031736" cy="841256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6000" b="0" i="0" u="none" strike="noStrike" cap="none" spc="-18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1E05807-52EE-6ADB-8BE4-34D0709D90BD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674535" y="12511414"/>
            <a:ext cx="7031736" cy="379591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AD88F66-B408-DA3D-602D-0EBC409FA6DA}"/>
              </a:ext>
            </a:extLst>
          </p:cNvPr>
          <p:cNvSpPr>
            <a:spLocks noGrp="1"/>
          </p:cNvSpPr>
          <p:nvPr>
            <p:ph type="body" sz="half" idx="47" hasCustomPrompt="1"/>
          </p:nvPr>
        </p:nvSpPr>
        <p:spPr>
          <a:xfrm>
            <a:off x="8677729" y="9451640"/>
            <a:ext cx="7031736" cy="573490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3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E0DBE44-FE5C-E1D3-5E8A-D572CE87D484}"/>
              </a:ext>
            </a:extLst>
          </p:cNvPr>
          <p:cNvSpPr>
            <a:spLocks noGrp="1"/>
          </p:cNvSpPr>
          <p:nvPr>
            <p:ph type="body" sz="half" idx="48" hasCustomPrompt="1"/>
          </p:nvPr>
        </p:nvSpPr>
        <p:spPr>
          <a:xfrm>
            <a:off x="16536395" y="9451640"/>
            <a:ext cx="7031736" cy="841256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6000" b="0" i="0" u="none" strike="noStrike" cap="none" spc="-18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FDF2424-A1E3-843B-BC0B-831A2251E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7028542" cy="9294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lnSpc>
                <a:spcPct val="80000"/>
              </a:lnSpc>
              <a:defRPr lang="en-US" sz="3400" b="0" i="0" dirty="0" smtClean="0">
                <a:solidFill>
                  <a:schemeClr val="bg1"/>
                </a:solidFill>
                <a:latin typeface="Haffer" pitchFamily="2" charset="77"/>
              </a:defRPr>
            </a:lvl1pPr>
          </a:lstStyle>
          <a:p>
            <a:pPr lvl="0"/>
            <a:r>
              <a:rPr lang="en-US"/>
              <a:t>FY 2024 </a:t>
            </a:r>
            <a:br>
              <a:rPr lang="en-US"/>
            </a:br>
            <a:r>
              <a:rPr lang="en-US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22075325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45AD53-D2A5-4253-E9CF-2829FF6BDC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6" y="437468"/>
            <a:ext cx="7028543" cy="438005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6" name="Chart Placeholder 14">
            <a:extLst>
              <a:ext uri="{FF2B5EF4-FFF2-40B4-BE49-F238E27FC236}">
                <a16:creationId xmlns:a16="http://schemas.microsoft.com/office/drawing/2014/main" id="{A12CC8DE-D2DA-FACF-4E18-575350E7BC7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27757" y="1864952"/>
            <a:ext cx="23326344" cy="10387584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Haffer" pitchFamily="2" charset="77"/>
              </a:defRPr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23A9C-4BB5-57E8-49C7-2BFC2A4B3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977443"/>
            <a:ext cx="14879777" cy="1323439"/>
          </a:xfrm>
          <a:prstGeom prst="rect">
            <a:avLst/>
          </a:prstGeom>
        </p:spPr>
        <p:txBody>
          <a:bodyPr vert="horz" wrap="square" lIns="54864" tIns="45720" rIns="54864" bIns="45720" rtlCol="0" anchor="t" anchorCtr="0">
            <a:spAutoFit/>
          </a:bodyPr>
          <a:lstStyle>
            <a:lvl1pPr>
              <a:lnSpc>
                <a:spcPct val="80000"/>
              </a:lnSpc>
              <a:defRPr lang="en-US" sz="10000" b="0" i="0" dirty="0" smtClean="0">
                <a:solidFill>
                  <a:schemeClr val="tx1"/>
                </a:solidFill>
                <a:latin typeface="Haffer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40FDF84-CF02-1EB5-1903-B17BE9B07CA8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456176" y="12701545"/>
            <a:ext cx="15471648" cy="434991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 algn="ctr">
              <a:buNone/>
              <a:def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07416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45AD53-D2A5-4253-E9CF-2829FF6BDC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6" y="437468"/>
            <a:ext cx="7028543" cy="438005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6" name="Chart Placeholder 14">
            <a:extLst>
              <a:ext uri="{FF2B5EF4-FFF2-40B4-BE49-F238E27FC236}">
                <a16:creationId xmlns:a16="http://schemas.microsoft.com/office/drawing/2014/main" id="{A12CC8DE-D2DA-FACF-4E18-575350E7BC7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27757" y="1864952"/>
            <a:ext cx="23326344" cy="10387584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0" i="0">
                <a:solidFill>
                  <a:schemeClr val="bg1"/>
                </a:solidFill>
                <a:latin typeface="Haffer" pitchFamily="2" charset="77"/>
              </a:defRPr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3647F3-6432-0895-7595-19F384172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977443"/>
            <a:ext cx="14879777" cy="1369927"/>
          </a:xfrm>
          <a:prstGeom prst="rect">
            <a:avLst/>
          </a:prstGeom>
        </p:spPr>
        <p:txBody>
          <a:bodyPr vert="horz" wrap="square" lIns="54864" tIns="45720" rIns="54864" bIns="45720" rtlCol="0" anchor="t" anchorCtr="0">
            <a:spAutoFit/>
          </a:bodyPr>
          <a:lstStyle>
            <a:lvl1pPr>
              <a:lnSpc>
                <a:spcPct val="80000"/>
              </a:lnSpc>
              <a:defRPr lang="en-US" sz="10000" b="0" i="0" dirty="0" smtClean="0">
                <a:solidFill>
                  <a:schemeClr val="bg1"/>
                </a:solidFill>
                <a:latin typeface="Haffer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BCF1B-D938-ACC1-EE08-07894FA7C51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456176" y="12701545"/>
            <a:ext cx="15471648" cy="434991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 algn="ctr">
              <a:buNone/>
              <a:def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18692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45AD53-D2A5-4253-E9CF-2829FF6BDC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6" y="437468"/>
            <a:ext cx="7028543" cy="438005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6" name="Chart Placeholder 14">
            <a:extLst>
              <a:ext uri="{FF2B5EF4-FFF2-40B4-BE49-F238E27FC236}">
                <a16:creationId xmlns:a16="http://schemas.microsoft.com/office/drawing/2014/main" id="{A12CC8DE-D2DA-FACF-4E18-575350E7BC7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27757" y="1864952"/>
            <a:ext cx="23326344" cy="10387584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Haffer" pitchFamily="2" charset="77"/>
              </a:defRPr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AAC2AFA-862D-4BD7-F1B3-9E38430AF77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5730639" y="845290"/>
            <a:ext cx="7818120" cy="2487168"/>
          </a:xfrm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lvl1pPr marL="0" indent="0">
              <a:buNone/>
              <a:def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C4A6040-896A-2823-2DB9-D739C0E16C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977443"/>
            <a:ext cx="14879777" cy="1323439"/>
          </a:xfrm>
          <a:prstGeom prst="rect">
            <a:avLst/>
          </a:prstGeom>
        </p:spPr>
        <p:txBody>
          <a:bodyPr vert="horz" wrap="square" lIns="54864" tIns="45720" rIns="54864" bIns="45720" rtlCol="0" anchor="t" anchorCtr="0">
            <a:spAutoFit/>
          </a:bodyPr>
          <a:lstStyle>
            <a:lvl1pPr>
              <a:lnSpc>
                <a:spcPct val="80000"/>
              </a:lnSpc>
              <a:defRPr lang="en-US" sz="10000" b="0" i="0" dirty="0" smtClean="0">
                <a:solidFill>
                  <a:schemeClr val="tx1"/>
                </a:solidFill>
                <a:latin typeface="Haffer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6AD412F-8ADB-BEC7-04D1-D78A7D6D08A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456176" y="12701545"/>
            <a:ext cx="15471648" cy="434991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 algn="ctr">
              <a:buNone/>
              <a:def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340833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45AD53-D2A5-4253-E9CF-2829FF6BDC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6" y="437468"/>
            <a:ext cx="7028543" cy="438005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6" name="Chart Placeholder 14">
            <a:extLst>
              <a:ext uri="{FF2B5EF4-FFF2-40B4-BE49-F238E27FC236}">
                <a16:creationId xmlns:a16="http://schemas.microsoft.com/office/drawing/2014/main" id="{A12CC8DE-D2DA-FACF-4E18-575350E7BC7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27757" y="1864952"/>
            <a:ext cx="23326344" cy="10387584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0" i="0">
                <a:solidFill>
                  <a:schemeClr val="bg1"/>
                </a:solidFill>
                <a:latin typeface="Haffer" pitchFamily="2" charset="77"/>
              </a:defRPr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AAC2AFA-862D-4BD7-F1B3-9E38430AF77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5730639" y="845290"/>
            <a:ext cx="7818120" cy="2487168"/>
          </a:xfrm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lvl1pPr marL="0" indent="0">
              <a:buNone/>
              <a:def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41340C-A769-24F4-0A14-E043C2E9F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977443"/>
            <a:ext cx="14879777" cy="1369927"/>
          </a:xfrm>
          <a:prstGeom prst="rect">
            <a:avLst/>
          </a:prstGeom>
        </p:spPr>
        <p:txBody>
          <a:bodyPr vert="horz" wrap="square" lIns="54864" tIns="45720" rIns="54864" bIns="45720" rtlCol="0" anchor="t" anchorCtr="0">
            <a:spAutoFit/>
          </a:bodyPr>
          <a:lstStyle>
            <a:lvl1pPr>
              <a:lnSpc>
                <a:spcPct val="80000"/>
              </a:lnSpc>
              <a:defRPr lang="en-US" sz="10000" b="0" i="0" dirty="0" smtClean="0">
                <a:solidFill>
                  <a:schemeClr val="bg1"/>
                </a:solidFill>
                <a:latin typeface="Haffer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A5303-EA5C-AAD5-3AF1-D030BE43711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456176" y="12701545"/>
            <a:ext cx="15471648" cy="434991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 algn="ctr">
              <a:buNone/>
              <a:def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0486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2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99623A8-14F8-B829-6631-9E873823C59F}"/>
              </a:ext>
            </a:extLst>
          </p:cNvPr>
          <p:cNvSpPr>
            <a:spLocks noGrp="1"/>
          </p:cNvSpPr>
          <p:nvPr>
            <p:ph type="body" sz="half" idx="114" hasCustomPrompt="1"/>
          </p:nvPr>
        </p:nvSpPr>
        <p:spPr>
          <a:xfrm>
            <a:off x="8674226" y="507999"/>
            <a:ext cx="4460024" cy="667489"/>
          </a:xfrm>
          <a:prstGeom prst="rect">
            <a:avLst/>
          </a:prstGeom>
        </p:spPr>
        <p:txBody>
          <a:bodyPr vert="horz" wrap="square" lIns="71437" tIns="71437" rIns="71437" bIns="71437" rtlCol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3400" b="0" i="0" u="none" strike="noStrike" cap="none" spc="-102" baseline="0" dirty="0" smtClean="0">
                <a:solidFill>
                  <a:schemeClr val="tx1"/>
                </a:solidFill>
                <a:uFillTx/>
                <a:ea typeface="Helvetica Neue Medium"/>
                <a:cs typeface="Haffer" pitchFamily="2" charset="77"/>
              </a:defRPr>
            </a:lvl1pPr>
          </a:lstStyle>
          <a:p>
            <a:pPr marL="228600" marR="0" lvl="0" indent="-228600" defTabSz="82153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/>
              <a:t>Content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742EA0-2618-70FD-B168-12FF115BED76}"/>
              </a:ext>
            </a:extLst>
          </p:cNvPr>
          <p:cNvSpPr>
            <a:spLocks noGrp="1"/>
          </p:cNvSpPr>
          <p:nvPr>
            <p:ph type="body" sz="half" idx="115" hasCustomPrompt="1"/>
          </p:nvPr>
        </p:nvSpPr>
        <p:spPr>
          <a:xfrm>
            <a:off x="16260861" y="507999"/>
            <a:ext cx="4460024" cy="667489"/>
          </a:xfrm>
          <a:prstGeom prst="rect">
            <a:avLst/>
          </a:prstGeom>
        </p:spPr>
        <p:txBody>
          <a:bodyPr vert="horz" wrap="square" lIns="71437" tIns="71437" rIns="71437" bIns="71437" rtlCol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3400" b="0" i="0" u="none" strike="noStrike" cap="none" spc="-102" baseline="0" dirty="0" smtClean="0">
                <a:solidFill>
                  <a:schemeClr val="tx1"/>
                </a:solidFill>
                <a:uFillTx/>
                <a:ea typeface="Helvetica Neue Medium"/>
                <a:cs typeface="Haffer" pitchFamily="2" charset="77"/>
              </a:defRPr>
            </a:lvl1pPr>
          </a:lstStyle>
          <a:p>
            <a:pPr marL="228600" marR="0" lvl="0" indent="-228600" defTabSz="82153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/>
              <a:t>Content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5925233-44DD-A984-FA3C-812EB89E0D93}"/>
              </a:ext>
            </a:extLst>
          </p:cNvPr>
          <p:cNvSpPr>
            <a:spLocks noGrp="1"/>
          </p:cNvSpPr>
          <p:nvPr>
            <p:ph type="body" sz="half" idx="116" hasCustomPrompt="1"/>
          </p:nvPr>
        </p:nvSpPr>
        <p:spPr>
          <a:xfrm>
            <a:off x="8674226" y="4991012"/>
            <a:ext cx="4460024" cy="667489"/>
          </a:xfrm>
          <a:prstGeom prst="rect">
            <a:avLst/>
          </a:prstGeom>
        </p:spPr>
        <p:txBody>
          <a:bodyPr vert="horz" wrap="square" lIns="71437" tIns="71437" rIns="71437" bIns="71437" rtlCol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3400" b="0" i="0" u="none" strike="noStrike" cap="none" spc="-102" baseline="0" dirty="0" smtClean="0">
                <a:solidFill>
                  <a:schemeClr val="tx1"/>
                </a:solidFill>
                <a:uFillTx/>
                <a:ea typeface="Helvetica Neue Medium"/>
                <a:cs typeface="Haffer" pitchFamily="2" charset="77"/>
              </a:defRPr>
            </a:lvl1pPr>
          </a:lstStyle>
          <a:p>
            <a:pPr marL="228600" marR="0" lvl="0" indent="-228600" defTabSz="82153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/>
              <a:t>Content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B1D3659-9839-28BA-59C6-3EB2E4C58964}"/>
              </a:ext>
            </a:extLst>
          </p:cNvPr>
          <p:cNvSpPr>
            <a:spLocks noGrp="1"/>
          </p:cNvSpPr>
          <p:nvPr>
            <p:ph type="body" sz="half" idx="117" hasCustomPrompt="1"/>
          </p:nvPr>
        </p:nvSpPr>
        <p:spPr>
          <a:xfrm>
            <a:off x="16260861" y="4991012"/>
            <a:ext cx="4460024" cy="667489"/>
          </a:xfrm>
          <a:prstGeom prst="rect">
            <a:avLst/>
          </a:prstGeom>
        </p:spPr>
        <p:txBody>
          <a:bodyPr vert="horz" wrap="square" lIns="71437" tIns="71437" rIns="71437" bIns="71437" rtlCol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3400" b="0" i="0" u="none" strike="noStrike" cap="none" spc="-102" baseline="0" dirty="0" smtClean="0">
                <a:solidFill>
                  <a:schemeClr val="tx1"/>
                </a:solidFill>
                <a:uFillTx/>
                <a:ea typeface="Helvetica Neue Medium"/>
                <a:cs typeface="Haffer" pitchFamily="2" charset="77"/>
              </a:defRPr>
            </a:lvl1pPr>
          </a:lstStyle>
          <a:p>
            <a:pPr marL="228600" marR="0" lvl="0" indent="-228600" defTabSz="82153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/>
              <a:t>Content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41FE81B-50D6-4A91-CD4C-456CDEEFD99B}"/>
              </a:ext>
            </a:extLst>
          </p:cNvPr>
          <p:cNvSpPr>
            <a:spLocks noGrp="1"/>
          </p:cNvSpPr>
          <p:nvPr>
            <p:ph type="body" sz="half" idx="118" hasCustomPrompt="1"/>
          </p:nvPr>
        </p:nvSpPr>
        <p:spPr>
          <a:xfrm>
            <a:off x="8674226" y="9474025"/>
            <a:ext cx="4460024" cy="667489"/>
          </a:xfrm>
          <a:prstGeom prst="rect">
            <a:avLst/>
          </a:prstGeom>
        </p:spPr>
        <p:txBody>
          <a:bodyPr vert="horz" wrap="square" lIns="71437" tIns="71437" rIns="71437" bIns="71437" rtlCol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3400" b="0" i="0" u="none" strike="noStrike" cap="none" spc="-102" baseline="0" dirty="0" smtClean="0">
                <a:solidFill>
                  <a:schemeClr val="tx1"/>
                </a:solidFill>
                <a:uFillTx/>
                <a:ea typeface="Helvetica Neue Medium"/>
                <a:cs typeface="Haffer" pitchFamily="2" charset="77"/>
              </a:defRPr>
            </a:lvl1pPr>
          </a:lstStyle>
          <a:p>
            <a:pPr marL="228600" marR="0" lvl="0" indent="-228600" defTabSz="82153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/>
              <a:t>Content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3564DE5-2474-EC98-7BF9-33D275265582}"/>
              </a:ext>
            </a:extLst>
          </p:cNvPr>
          <p:cNvSpPr>
            <a:spLocks noGrp="1"/>
          </p:cNvSpPr>
          <p:nvPr>
            <p:ph type="body" sz="half" idx="119" hasCustomPrompt="1"/>
          </p:nvPr>
        </p:nvSpPr>
        <p:spPr>
          <a:xfrm>
            <a:off x="16260861" y="9474025"/>
            <a:ext cx="4460024" cy="667489"/>
          </a:xfrm>
          <a:prstGeom prst="rect">
            <a:avLst/>
          </a:prstGeom>
        </p:spPr>
        <p:txBody>
          <a:bodyPr vert="horz" wrap="square" lIns="71437" tIns="71437" rIns="71437" bIns="71437" rtlCol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3400" b="0" i="0" u="none" strike="noStrike" cap="none" spc="-102" baseline="0" dirty="0" smtClean="0">
                <a:solidFill>
                  <a:schemeClr val="tx1"/>
                </a:solidFill>
                <a:uFillTx/>
                <a:ea typeface="Helvetica Neue Medium"/>
                <a:cs typeface="Haffer" pitchFamily="2" charset="77"/>
              </a:defRPr>
            </a:lvl1pPr>
          </a:lstStyle>
          <a:p>
            <a:pPr marL="228600" marR="0" lvl="0" indent="-228600" defTabSz="82153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/>
              <a:t>Content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49F316-B0FD-5194-0F5A-2CB2EA91F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508000"/>
            <a:ext cx="4460025" cy="10341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US" sz="3400" b="0" i="0" spc="-180" dirty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46362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45AD53-D2A5-4253-E9CF-2829FF6BDC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6" y="437468"/>
            <a:ext cx="7028543" cy="438005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2" name="Rounded Rectangle">
            <a:extLst>
              <a:ext uri="{FF2B5EF4-FFF2-40B4-BE49-F238E27FC236}">
                <a16:creationId xmlns:a16="http://schemas.microsoft.com/office/drawing/2014/main" id="{91AFDE49-F018-C0F4-E421-B07C4563C1C5}"/>
              </a:ext>
            </a:extLst>
          </p:cNvPr>
          <p:cNvSpPr/>
          <p:nvPr userDrawn="1"/>
        </p:nvSpPr>
        <p:spPr>
          <a:xfrm>
            <a:off x="12478855" y="4992160"/>
            <a:ext cx="11524558" cy="8342840"/>
          </a:xfrm>
          <a:prstGeom prst="roundRect">
            <a:avLst>
              <a:gd name="adj" fmla="val 3162"/>
            </a:avLst>
          </a:prstGeom>
          <a:solidFill>
            <a:srgbClr val="01796E">
              <a:alpha val="392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4" name="Rounded Rectangle">
            <a:extLst>
              <a:ext uri="{FF2B5EF4-FFF2-40B4-BE49-F238E27FC236}">
                <a16:creationId xmlns:a16="http://schemas.microsoft.com/office/drawing/2014/main" id="{9035D758-E7DD-3B95-BEFA-673E75E5D1FA}"/>
              </a:ext>
            </a:extLst>
          </p:cNvPr>
          <p:cNvSpPr/>
          <p:nvPr userDrawn="1"/>
        </p:nvSpPr>
        <p:spPr>
          <a:xfrm>
            <a:off x="683999" y="4992160"/>
            <a:ext cx="11524558" cy="8342840"/>
          </a:xfrm>
          <a:prstGeom prst="roundRect">
            <a:avLst>
              <a:gd name="adj" fmla="val 3162"/>
            </a:avLst>
          </a:prstGeom>
          <a:solidFill>
            <a:srgbClr val="01796E">
              <a:alpha val="392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911BA488-4A0B-A647-2C5D-9E576AC3CD7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067514" y="5408117"/>
            <a:ext cx="7818120" cy="573490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3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94" name="Title Placeholder 1">
            <a:extLst>
              <a:ext uri="{FF2B5EF4-FFF2-40B4-BE49-F238E27FC236}">
                <a16:creationId xmlns:a16="http://schemas.microsoft.com/office/drawing/2014/main" id="{636B627A-BA96-EB26-7E68-CFC2F90D1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977443"/>
            <a:ext cx="23347884" cy="1369927"/>
          </a:xfrm>
          <a:prstGeom prst="rect">
            <a:avLst/>
          </a:prstGeom>
        </p:spPr>
        <p:txBody>
          <a:bodyPr vert="horz" wrap="square" lIns="54864" tIns="45720" rIns="54864" bIns="45720" rtlCol="0" anchor="t" anchorCtr="0">
            <a:spAutoFit/>
          </a:bodyPr>
          <a:lstStyle>
            <a:lvl1pPr>
              <a:lnSpc>
                <a:spcPct val="80000"/>
              </a:lnSpc>
              <a:defRPr lang="en-US" sz="10000" b="0" i="0" dirty="0" smtClean="0">
                <a:solidFill>
                  <a:schemeClr val="tx1"/>
                </a:solidFill>
                <a:latin typeface="Haffer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A18084FE-9AB4-D28E-B6FA-E8D6A985DDE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2862370" y="5408117"/>
            <a:ext cx="7818120" cy="573490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3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7825665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45AD53-D2A5-4253-E9CF-2829FF6BDC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6" y="437468"/>
            <a:ext cx="7028543" cy="438005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2" name="Rounded Rectangle">
            <a:extLst>
              <a:ext uri="{FF2B5EF4-FFF2-40B4-BE49-F238E27FC236}">
                <a16:creationId xmlns:a16="http://schemas.microsoft.com/office/drawing/2014/main" id="{91AFDE49-F018-C0F4-E421-B07C4563C1C5}"/>
              </a:ext>
            </a:extLst>
          </p:cNvPr>
          <p:cNvSpPr/>
          <p:nvPr userDrawn="1"/>
        </p:nvSpPr>
        <p:spPr>
          <a:xfrm>
            <a:off x="12478855" y="4992160"/>
            <a:ext cx="11524558" cy="8342840"/>
          </a:xfrm>
          <a:prstGeom prst="roundRect">
            <a:avLst>
              <a:gd name="adj" fmla="val 3162"/>
            </a:avLst>
          </a:prstGeom>
          <a:solidFill>
            <a:srgbClr val="01796E">
              <a:alpha val="1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4" name="Rounded Rectangle">
            <a:extLst>
              <a:ext uri="{FF2B5EF4-FFF2-40B4-BE49-F238E27FC236}">
                <a16:creationId xmlns:a16="http://schemas.microsoft.com/office/drawing/2014/main" id="{9035D758-E7DD-3B95-BEFA-673E75E5D1FA}"/>
              </a:ext>
            </a:extLst>
          </p:cNvPr>
          <p:cNvSpPr/>
          <p:nvPr userDrawn="1"/>
        </p:nvSpPr>
        <p:spPr>
          <a:xfrm>
            <a:off x="683999" y="4992160"/>
            <a:ext cx="11524558" cy="8342840"/>
          </a:xfrm>
          <a:prstGeom prst="roundRect">
            <a:avLst>
              <a:gd name="adj" fmla="val 3162"/>
            </a:avLst>
          </a:prstGeom>
          <a:solidFill>
            <a:srgbClr val="01796E">
              <a:alpha val="1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911BA488-4A0B-A647-2C5D-9E576AC3CD7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067514" y="5408117"/>
            <a:ext cx="7818120" cy="573490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3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94" name="Title Placeholder 1">
            <a:extLst>
              <a:ext uri="{FF2B5EF4-FFF2-40B4-BE49-F238E27FC236}">
                <a16:creationId xmlns:a16="http://schemas.microsoft.com/office/drawing/2014/main" id="{636B627A-BA96-EB26-7E68-CFC2F90D1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977443"/>
            <a:ext cx="23347884" cy="1369927"/>
          </a:xfrm>
          <a:prstGeom prst="rect">
            <a:avLst/>
          </a:prstGeom>
        </p:spPr>
        <p:txBody>
          <a:bodyPr vert="horz" wrap="square" lIns="54864" tIns="45720" rIns="54864" bIns="45720" rtlCol="0" anchor="t" anchorCtr="0">
            <a:spAutoFit/>
          </a:bodyPr>
          <a:lstStyle>
            <a:lvl1pPr>
              <a:lnSpc>
                <a:spcPct val="80000"/>
              </a:lnSpc>
              <a:defRPr lang="en-US" sz="10000" b="0" i="0" dirty="0" smtClean="0">
                <a:solidFill>
                  <a:schemeClr val="bg1"/>
                </a:solidFill>
                <a:latin typeface="Haffer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A18084FE-9AB4-D28E-B6FA-E8D6A985DDE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2862370" y="5408117"/>
            <a:ext cx="7818120" cy="573490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3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34613619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">
            <a:extLst>
              <a:ext uri="{FF2B5EF4-FFF2-40B4-BE49-F238E27FC236}">
                <a16:creationId xmlns:a16="http://schemas.microsoft.com/office/drawing/2014/main" id="{3F7E7FDC-EF76-83AD-9D8E-BDFD55D692CA}"/>
              </a:ext>
            </a:extLst>
          </p:cNvPr>
          <p:cNvSpPr/>
          <p:nvPr userDrawn="1"/>
        </p:nvSpPr>
        <p:spPr>
          <a:xfrm>
            <a:off x="532987" y="2256301"/>
            <a:ext cx="23318026" cy="10951699"/>
          </a:xfrm>
          <a:prstGeom prst="roundRect">
            <a:avLst>
              <a:gd name="adj" fmla="val 2289"/>
            </a:avLst>
          </a:prstGeom>
          <a:solidFill>
            <a:srgbClr val="01796E">
              <a:alpha val="392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45AD53-D2A5-4253-E9CF-2829FF6BDC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6" y="437468"/>
            <a:ext cx="7028543" cy="438005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23A9C-4BB5-57E8-49C7-2BFC2A4B3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977443"/>
            <a:ext cx="14879777" cy="830997"/>
          </a:xfrm>
          <a:prstGeom prst="rect">
            <a:avLst/>
          </a:prstGeom>
        </p:spPr>
        <p:txBody>
          <a:bodyPr vert="horz" wrap="square" lIns="54864" tIns="45720" rIns="54864" bIns="45720" rtlCol="0" anchor="t" anchorCtr="0">
            <a:spAutoFit/>
          </a:bodyPr>
          <a:lstStyle>
            <a:lvl1pPr>
              <a:lnSpc>
                <a:spcPct val="80000"/>
              </a:lnSpc>
              <a:defRPr lang="en-US" sz="6000" b="0" i="0" dirty="0" smtClean="0">
                <a:solidFill>
                  <a:schemeClr val="tx1"/>
                </a:solidFill>
                <a:latin typeface="Haffer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7FC6F29-E0CC-FFF4-3448-926F7068ED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43718" y="2954215"/>
            <a:ext cx="21896565" cy="9555870"/>
          </a:xfrm>
        </p:spPr>
        <p:txBody>
          <a:bodyPr anchor="ctr"/>
          <a:lstStyle>
            <a:lvl1pPr marL="0" indent="0" algn="ctr">
              <a:buNone/>
              <a:defRPr b="0" i="0">
                <a:latin typeface="Haffer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86385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">
            <a:extLst>
              <a:ext uri="{FF2B5EF4-FFF2-40B4-BE49-F238E27FC236}">
                <a16:creationId xmlns:a16="http://schemas.microsoft.com/office/drawing/2014/main" id="{3F7E7FDC-EF76-83AD-9D8E-BDFD55D692CA}"/>
              </a:ext>
            </a:extLst>
          </p:cNvPr>
          <p:cNvSpPr/>
          <p:nvPr userDrawn="1"/>
        </p:nvSpPr>
        <p:spPr>
          <a:xfrm>
            <a:off x="532987" y="2256301"/>
            <a:ext cx="23318026" cy="10951699"/>
          </a:xfrm>
          <a:prstGeom prst="roundRect">
            <a:avLst>
              <a:gd name="adj" fmla="val 2289"/>
            </a:avLst>
          </a:prstGeom>
          <a:solidFill>
            <a:srgbClr val="01796E">
              <a:alpha val="1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45AD53-D2A5-4253-E9CF-2829FF6BDC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6" y="437468"/>
            <a:ext cx="7028543" cy="438005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23A9C-4BB5-57E8-49C7-2BFC2A4B3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977443"/>
            <a:ext cx="14879777" cy="830997"/>
          </a:xfrm>
          <a:prstGeom prst="rect">
            <a:avLst/>
          </a:prstGeom>
        </p:spPr>
        <p:txBody>
          <a:bodyPr vert="horz" wrap="square" lIns="54864" tIns="45720" rIns="54864" bIns="45720" rtlCol="0" anchor="t" anchorCtr="0">
            <a:spAutoFit/>
          </a:bodyPr>
          <a:lstStyle>
            <a:lvl1pPr>
              <a:lnSpc>
                <a:spcPct val="80000"/>
              </a:lnSpc>
              <a:defRPr lang="en-US" sz="6000" b="0" i="0" dirty="0" smtClean="0">
                <a:solidFill>
                  <a:schemeClr val="bg2"/>
                </a:solidFill>
                <a:latin typeface="Haffer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8C0F8FF-55D3-4759-C69A-955325D974E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43716" y="2954215"/>
            <a:ext cx="21896565" cy="9555870"/>
          </a:xfrm>
        </p:spPr>
        <p:txBody>
          <a:bodyPr anchor="ctr"/>
          <a:lstStyle>
            <a:lvl1pPr marL="0" indent="0" algn="ctr">
              <a:buNone/>
              <a:defRPr b="0" i="0">
                <a:latin typeface="Haffer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1609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">
            <a:extLst>
              <a:ext uri="{FF2B5EF4-FFF2-40B4-BE49-F238E27FC236}">
                <a16:creationId xmlns:a16="http://schemas.microsoft.com/office/drawing/2014/main" id="{B98A892D-EACC-C9CC-13DD-FBAE5645A8EE}"/>
              </a:ext>
            </a:extLst>
          </p:cNvPr>
          <p:cNvSpPr/>
          <p:nvPr userDrawn="1"/>
        </p:nvSpPr>
        <p:spPr>
          <a:xfrm>
            <a:off x="8986059" y="508000"/>
            <a:ext cx="14864954" cy="12700000"/>
          </a:xfrm>
          <a:prstGeom prst="roundRect">
            <a:avLst>
              <a:gd name="adj" fmla="val 1973"/>
            </a:avLst>
          </a:prstGeom>
          <a:solidFill>
            <a:srgbClr val="01796E">
              <a:alpha val="392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45AD53-D2A5-4253-E9CF-2829FF6BDC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6" y="437468"/>
            <a:ext cx="7028543" cy="438005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6" name="Chart Placeholder 14">
            <a:extLst>
              <a:ext uri="{FF2B5EF4-FFF2-40B4-BE49-F238E27FC236}">
                <a16:creationId xmlns:a16="http://schemas.microsoft.com/office/drawing/2014/main" id="{A12CC8DE-D2DA-FACF-4E18-575350E7BC7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0006549" y="1412196"/>
            <a:ext cx="12823975" cy="108916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Haffer" pitchFamily="2" charset="77"/>
              </a:defRPr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23A9C-4BB5-57E8-49C7-2BFC2A4B3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977443"/>
            <a:ext cx="7046594" cy="830997"/>
          </a:xfrm>
          <a:prstGeom prst="rect">
            <a:avLst/>
          </a:prstGeom>
        </p:spPr>
        <p:txBody>
          <a:bodyPr vert="horz" wrap="square" lIns="54864" tIns="45720" rIns="54864" bIns="45720" rtlCol="0" anchor="t" anchorCtr="0">
            <a:spAutoFit/>
          </a:bodyPr>
          <a:lstStyle>
            <a:lvl1pPr>
              <a:lnSpc>
                <a:spcPct val="80000"/>
              </a:lnSpc>
              <a:defRPr lang="en-US" sz="6000" b="0" i="0" dirty="0" smtClean="0">
                <a:solidFill>
                  <a:schemeClr val="tx1"/>
                </a:solidFill>
                <a:latin typeface="Haffer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B4269CB-7C1F-CB12-431E-38CDCB8C109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37007" y="9407536"/>
            <a:ext cx="6071536" cy="3800464"/>
          </a:xfrm>
          <a:ln w="12700">
            <a:miter lim="400000"/>
          </a:ln>
        </p:spPr>
        <p:txBody>
          <a:bodyPr lIns="50800" tIns="50800" rIns="50800" bIns="50800" anchor="b">
            <a:spAutoFit/>
          </a:bodyPr>
          <a:lstStyle>
            <a:lvl1pPr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0" marR="0" lvl="0" indent="0" defTabSz="82550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  <a:p>
            <a:pPr marL="0" marR="0" lvl="0" indent="0" defTabSz="82550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/>
          </a:p>
          <a:p>
            <a:pPr marL="0" marR="0" lvl="0" indent="0" defTabSz="82550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96995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">
            <a:extLst>
              <a:ext uri="{FF2B5EF4-FFF2-40B4-BE49-F238E27FC236}">
                <a16:creationId xmlns:a16="http://schemas.microsoft.com/office/drawing/2014/main" id="{B98A892D-EACC-C9CC-13DD-FBAE5645A8EE}"/>
              </a:ext>
            </a:extLst>
          </p:cNvPr>
          <p:cNvSpPr/>
          <p:nvPr userDrawn="1"/>
        </p:nvSpPr>
        <p:spPr>
          <a:xfrm>
            <a:off x="8986059" y="508000"/>
            <a:ext cx="14864954" cy="12700000"/>
          </a:xfrm>
          <a:prstGeom prst="roundRect">
            <a:avLst>
              <a:gd name="adj" fmla="val 1973"/>
            </a:avLst>
          </a:prstGeom>
          <a:solidFill>
            <a:srgbClr val="01796E">
              <a:alpha val="1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45AD53-D2A5-4253-E9CF-2829FF6BDC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6" y="437468"/>
            <a:ext cx="7028543" cy="438005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6" name="Chart Placeholder 14">
            <a:extLst>
              <a:ext uri="{FF2B5EF4-FFF2-40B4-BE49-F238E27FC236}">
                <a16:creationId xmlns:a16="http://schemas.microsoft.com/office/drawing/2014/main" id="{A12CC8DE-D2DA-FACF-4E18-575350E7BC7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0006549" y="1412196"/>
            <a:ext cx="12823975" cy="108916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0" i="0">
                <a:solidFill>
                  <a:schemeClr val="bg1"/>
                </a:solidFill>
                <a:latin typeface="Haffer" pitchFamily="2" charset="77"/>
              </a:defRPr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23A9C-4BB5-57E8-49C7-2BFC2A4B3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977443"/>
            <a:ext cx="7046594" cy="830997"/>
          </a:xfrm>
          <a:prstGeom prst="rect">
            <a:avLst/>
          </a:prstGeom>
        </p:spPr>
        <p:txBody>
          <a:bodyPr vert="horz" wrap="square" lIns="54864" tIns="45720" rIns="54864" bIns="45720" rtlCol="0" anchor="t" anchorCtr="0">
            <a:spAutoFit/>
          </a:bodyPr>
          <a:lstStyle>
            <a:lvl1pPr>
              <a:lnSpc>
                <a:spcPct val="80000"/>
              </a:lnSpc>
              <a:defRPr lang="en-US" sz="6000" b="0" i="0" dirty="0" smtClean="0">
                <a:solidFill>
                  <a:schemeClr val="bg1"/>
                </a:solidFill>
                <a:latin typeface="Haffer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B4269CB-7C1F-CB12-431E-38CDCB8C109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37007" y="9407536"/>
            <a:ext cx="6071536" cy="3800464"/>
          </a:xfrm>
          <a:ln w="12700">
            <a:miter lim="400000"/>
          </a:ln>
        </p:spPr>
        <p:txBody>
          <a:bodyPr lIns="50800" tIns="50800" rIns="50800" bIns="50800" anchor="b">
            <a:spAutoFit/>
          </a:bodyPr>
          <a:lstStyle>
            <a:lvl1pPr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0" marR="0" lvl="0" indent="0" defTabSz="82550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  <a:p>
            <a:pPr marL="0" marR="0" lvl="0" indent="0" defTabSz="82550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/>
          </a:p>
          <a:p>
            <a:pPr marL="0" marR="0" lvl="0" indent="0" defTabSz="82550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77058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">
            <a:extLst>
              <a:ext uri="{FF2B5EF4-FFF2-40B4-BE49-F238E27FC236}">
                <a16:creationId xmlns:a16="http://schemas.microsoft.com/office/drawing/2014/main" id="{B98A892D-EACC-C9CC-13DD-FBAE5645A8EE}"/>
              </a:ext>
            </a:extLst>
          </p:cNvPr>
          <p:cNvSpPr/>
          <p:nvPr userDrawn="1"/>
        </p:nvSpPr>
        <p:spPr>
          <a:xfrm>
            <a:off x="8986059" y="508000"/>
            <a:ext cx="14864954" cy="12700000"/>
          </a:xfrm>
          <a:prstGeom prst="roundRect">
            <a:avLst>
              <a:gd name="adj" fmla="val 1973"/>
            </a:avLst>
          </a:prstGeom>
          <a:solidFill>
            <a:srgbClr val="01796E">
              <a:alpha val="392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45AD53-D2A5-4253-E9CF-2829FF6BDC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6" y="437468"/>
            <a:ext cx="7028543" cy="438005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6" name="Chart Placeholder 14">
            <a:extLst>
              <a:ext uri="{FF2B5EF4-FFF2-40B4-BE49-F238E27FC236}">
                <a16:creationId xmlns:a16="http://schemas.microsoft.com/office/drawing/2014/main" id="{A12CC8DE-D2DA-FACF-4E18-575350E7BC7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0006549" y="1412196"/>
            <a:ext cx="12823975" cy="108916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Haffer" pitchFamily="2" charset="77"/>
              </a:defRPr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23A9C-4BB5-57E8-49C7-2BFC2A4B3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977443"/>
            <a:ext cx="7046594" cy="830997"/>
          </a:xfrm>
          <a:prstGeom prst="rect">
            <a:avLst/>
          </a:prstGeom>
        </p:spPr>
        <p:txBody>
          <a:bodyPr vert="horz" wrap="square" lIns="54864" tIns="45720" rIns="54864" bIns="45720" rtlCol="0" anchor="t" anchorCtr="0">
            <a:spAutoFit/>
          </a:bodyPr>
          <a:lstStyle>
            <a:lvl1pPr>
              <a:lnSpc>
                <a:spcPct val="80000"/>
              </a:lnSpc>
              <a:defRPr lang="en-US" sz="6000" b="0" i="0" dirty="0" smtClean="0">
                <a:solidFill>
                  <a:schemeClr val="tx1"/>
                </a:solidFill>
                <a:latin typeface="Haffer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B4269CB-7C1F-CB12-431E-38CDCB8C109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37007" y="3305792"/>
            <a:ext cx="6071536" cy="4340675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>
              <a:defRPr kumimoji="0" lang="en-US" sz="3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0" marR="0" lvl="0" indent="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27822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">
            <a:extLst>
              <a:ext uri="{FF2B5EF4-FFF2-40B4-BE49-F238E27FC236}">
                <a16:creationId xmlns:a16="http://schemas.microsoft.com/office/drawing/2014/main" id="{B98A892D-EACC-C9CC-13DD-FBAE5645A8EE}"/>
              </a:ext>
            </a:extLst>
          </p:cNvPr>
          <p:cNvSpPr/>
          <p:nvPr userDrawn="1"/>
        </p:nvSpPr>
        <p:spPr>
          <a:xfrm>
            <a:off x="8986059" y="508000"/>
            <a:ext cx="14864954" cy="12700000"/>
          </a:xfrm>
          <a:prstGeom prst="roundRect">
            <a:avLst>
              <a:gd name="adj" fmla="val 1973"/>
            </a:avLst>
          </a:prstGeom>
          <a:solidFill>
            <a:srgbClr val="01796E">
              <a:alpha val="1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45AD53-D2A5-4253-E9CF-2829FF6BDC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6" y="437468"/>
            <a:ext cx="7028543" cy="438005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6" name="Chart Placeholder 14">
            <a:extLst>
              <a:ext uri="{FF2B5EF4-FFF2-40B4-BE49-F238E27FC236}">
                <a16:creationId xmlns:a16="http://schemas.microsoft.com/office/drawing/2014/main" id="{A12CC8DE-D2DA-FACF-4E18-575350E7BC7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0006549" y="1412196"/>
            <a:ext cx="12823975" cy="108916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0" i="0">
                <a:solidFill>
                  <a:schemeClr val="bg1"/>
                </a:solidFill>
                <a:latin typeface="Haffer" pitchFamily="2" charset="77"/>
              </a:defRPr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23A9C-4BB5-57E8-49C7-2BFC2A4B3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977443"/>
            <a:ext cx="7046594" cy="830997"/>
          </a:xfrm>
          <a:prstGeom prst="rect">
            <a:avLst/>
          </a:prstGeom>
        </p:spPr>
        <p:txBody>
          <a:bodyPr vert="horz" wrap="square" lIns="54864" tIns="45720" rIns="54864" bIns="45720" rtlCol="0" anchor="t" anchorCtr="0">
            <a:spAutoFit/>
          </a:bodyPr>
          <a:lstStyle>
            <a:lvl1pPr>
              <a:lnSpc>
                <a:spcPct val="80000"/>
              </a:lnSpc>
              <a:defRPr lang="en-US" sz="6000" b="0" i="0" dirty="0" smtClean="0">
                <a:solidFill>
                  <a:schemeClr val="bg1"/>
                </a:solidFill>
                <a:latin typeface="Haffer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B4269CB-7C1F-CB12-431E-38CDCB8C109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37007" y="3305792"/>
            <a:ext cx="6071536" cy="4340675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>
              <a:defRPr kumimoji="0" lang="en-US" sz="3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0" marR="0" lvl="0" indent="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73207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">
            <a:extLst>
              <a:ext uri="{FF2B5EF4-FFF2-40B4-BE49-F238E27FC236}">
                <a16:creationId xmlns:a16="http://schemas.microsoft.com/office/drawing/2014/main" id="{B98A892D-EACC-C9CC-13DD-FBAE5645A8EE}"/>
              </a:ext>
            </a:extLst>
          </p:cNvPr>
          <p:cNvSpPr/>
          <p:nvPr userDrawn="1"/>
        </p:nvSpPr>
        <p:spPr>
          <a:xfrm>
            <a:off x="8986059" y="508000"/>
            <a:ext cx="14864954" cy="12700000"/>
          </a:xfrm>
          <a:prstGeom prst="roundRect">
            <a:avLst>
              <a:gd name="adj" fmla="val 1973"/>
            </a:avLst>
          </a:prstGeom>
          <a:solidFill>
            <a:srgbClr val="01796E">
              <a:alpha val="392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45AD53-D2A5-4253-E9CF-2829FF6BDC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6" y="437468"/>
            <a:ext cx="7028543" cy="438005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6" name="Chart Placeholder 14">
            <a:extLst>
              <a:ext uri="{FF2B5EF4-FFF2-40B4-BE49-F238E27FC236}">
                <a16:creationId xmlns:a16="http://schemas.microsoft.com/office/drawing/2014/main" id="{A12CC8DE-D2DA-FACF-4E18-575350E7BC7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382275" y="2485292"/>
            <a:ext cx="6589242" cy="981851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Haffer" pitchFamily="2" charset="77"/>
              </a:defRPr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23A9C-4BB5-57E8-49C7-2BFC2A4B3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977443"/>
            <a:ext cx="7046594" cy="830997"/>
          </a:xfrm>
          <a:prstGeom prst="rect">
            <a:avLst/>
          </a:prstGeom>
        </p:spPr>
        <p:txBody>
          <a:bodyPr vert="horz" wrap="square" lIns="54864" tIns="45720" rIns="54864" bIns="45720" rtlCol="0" anchor="t" anchorCtr="0">
            <a:spAutoFit/>
          </a:bodyPr>
          <a:lstStyle>
            <a:lvl1pPr>
              <a:lnSpc>
                <a:spcPct val="80000"/>
              </a:lnSpc>
              <a:defRPr lang="en-US" sz="6000" b="0" i="0" dirty="0" smtClean="0">
                <a:solidFill>
                  <a:schemeClr val="tx1"/>
                </a:solidFill>
                <a:latin typeface="Haffer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B4269CB-7C1F-CB12-431E-38CDCB8C109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37007" y="3305792"/>
            <a:ext cx="6071536" cy="4340675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514350" indent="-514350" algn="l">
              <a:buFont typeface="+mj-lt"/>
              <a:buAutoNum type="arabicPeriod"/>
              <a:defRPr kumimoji="0" lang="en-US" sz="3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0" marR="0" lvl="0" indent="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E702B9DA-68B7-5BB0-E3A4-3B025CB41A1F}"/>
              </a:ext>
            </a:extLst>
          </p:cNvPr>
          <p:cNvSpPr/>
          <p:nvPr userDrawn="1"/>
        </p:nvSpPr>
        <p:spPr>
          <a:xfrm flipV="1">
            <a:off x="16418535" y="516259"/>
            <a:ext cx="1" cy="12683482"/>
          </a:xfrm>
          <a:prstGeom prst="line">
            <a:avLst/>
          </a:prstGeom>
          <a:ln w="25400">
            <a:solidFill>
              <a:schemeClr val="accent1">
                <a:alpha val="25000"/>
              </a:schemeClr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rgbClr val="5E5E5E"/>
                </a:solidFill>
              </a:defRPr>
            </a:pPr>
            <a:endParaRPr b="0" i="0">
              <a:latin typeface="Haffer" pitchFamily="2" charset="77"/>
            </a:endParaRPr>
          </a:p>
        </p:txBody>
      </p:sp>
      <p:sp>
        <p:nvSpPr>
          <p:cNvPr id="6" name="Chart Placeholder 14">
            <a:extLst>
              <a:ext uri="{FF2B5EF4-FFF2-40B4-BE49-F238E27FC236}">
                <a16:creationId xmlns:a16="http://schemas.microsoft.com/office/drawing/2014/main" id="{762D7FAB-1FDD-3330-AAB5-FA70A1B9930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6860105" y="2485292"/>
            <a:ext cx="6589242" cy="981851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Haffer" pitchFamily="2" charset="77"/>
              </a:defRPr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19734B1-F9C6-2DBD-B12D-174F9CAF8BC7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9382275" y="917986"/>
            <a:ext cx="6589242" cy="471476"/>
          </a:xfr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marL="0" indent="0">
              <a:buNone/>
              <a:defRPr kumimoji="0" lang="en-US" sz="2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C3D9449-5C1A-5A5B-8978-B822C88519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6860105" y="917986"/>
            <a:ext cx="6589242" cy="471476"/>
          </a:xfr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marL="0" indent="0">
              <a:buNone/>
              <a:defRPr kumimoji="0" lang="en-US" sz="2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33483110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">
            <a:extLst>
              <a:ext uri="{FF2B5EF4-FFF2-40B4-BE49-F238E27FC236}">
                <a16:creationId xmlns:a16="http://schemas.microsoft.com/office/drawing/2014/main" id="{B98A892D-EACC-C9CC-13DD-FBAE5645A8EE}"/>
              </a:ext>
            </a:extLst>
          </p:cNvPr>
          <p:cNvSpPr/>
          <p:nvPr userDrawn="1"/>
        </p:nvSpPr>
        <p:spPr>
          <a:xfrm>
            <a:off x="8986059" y="508000"/>
            <a:ext cx="14864954" cy="12700000"/>
          </a:xfrm>
          <a:prstGeom prst="roundRect">
            <a:avLst>
              <a:gd name="adj" fmla="val 1973"/>
            </a:avLst>
          </a:prstGeom>
          <a:solidFill>
            <a:srgbClr val="01796E">
              <a:alpha val="1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45AD53-D2A5-4253-E9CF-2829FF6BDC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6" y="437468"/>
            <a:ext cx="7028543" cy="438005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16" name="Chart Placeholder 14">
            <a:extLst>
              <a:ext uri="{FF2B5EF4-FFF2-40B4-BE49-F238E27FC236}">
                <a16:creationId xmlns:a16="http://schemas.microsoft.com/office/drawing/2014/main" id="{A12CC8DE-D2DA-FACF-4E18-575350E7BC7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382275" y="2485292"/>
            <a:ext cx="6589242" cy="981851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0" i="0">
                <a:solidFill>
                  <a:schemeClr val="bg2"/>
                </a:solidFill>
                <a:latin typeface="Haffer" pitchFamily="2" charset="77"/>
              </a:defRPr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23A9C-4BB5-57E8-49C7-2BFC2A4B3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977443"/>
            <a:ext cx="7046594" cy="830997"/>
          </a:xfrm>
          <a:prstGeom prst="rect">
            <a:avLst/>
          </a:prstGeom>
        </p:spPr>
        <p:txBody>
          <a:bodyPr vert="horz" wrap="square" lIns="54864" tIns="45720" rIns="54864" bIns="45720" rtlCol="0" anchor="t" anchorCtr="0">
            <a:spAutoFit/>
          </a:bodyPr>
          <a:lstStyle>
            <a:lvl1pPr>
              <a:lnSpc>
                <a:spcPct val="80000"/>
              </a:lnSpc>
              <a:defRPr lang="en-US" sz="6000" b="0" i="0" dirty="0" smtClean="0">
                <a:solidFill>
                  <a:schemeClr val="bg2"/>
                </a:solidFill>
                <a:latin typeface="Haffer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B4269CB-7C1F-CB12-431E-38CDCB8C109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37007" y="3305792"/>
            <a:ext cx="6071536" cy="4340675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514350" indent="-514350" algn="l">
              <a:buFont typeface="+mj-lt"/>
              <a:buAutoNum type="arabicPeriod"/>
              <a:defRPr kumimoji="0" lang="en-US" sz="3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0" marR="0" lvl="0" indent="0" defTabSz="8255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E702B9DA-68B7-5BB0-E3A4-3B025CB41A1F}"/>
              </a:ext>
            </a:extLst>
          </p:cNvPr>
          <p:cNvSpPr/>
          <p:nvPr userDrawn="1"/>
        </p:nvSpPr>
        <p:spPr>
          <a:xfrm flipV="1">
            <a:off x="16418535" y="516259"/>
            <a:ext cx="1" cy="12683482"/>
          </a:xfrm>
          <a:prstGeom prst="line">
            <a:avLst/>
          </a:prstGeom>
          <a:ln w="25400">
            <a:solidFill>
              <a:schemeClr val="accent1">
                <a:alpha val="25000"/>
              </a:schemeClr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endParaRPr sz="2400" b="0" i="0">
              <a:solidFill>
                <a:srgbClr val="5E5E5E"/>
              </a:solidFill>
              <a:latin typeface="Haffer" pitchFamily="2" charset="77"/>
            </a:endParaRPr>
          </a:p>
        </p:txBody>
      </p:sp>
      <p:sp>
        <p:nvSpPr>
          <p:cNvPr id="6" name="Chart Placeholder 14">
            <a:extLst>
              <a:ext uri="{FF2B5EF4-FFF2-40B4-BE49-F238E27FC236}">
                <a16:creationId xmlns:a16="http://schemas.microsoft.com/office/drawing/2014/main" id="{762D7FAB-1FDD-3330-AAB5-FA70A1B9930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6860105" y="2485292"/>
            <a:ext cx="6589242" cy="981851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0" i="0">
                <a:solidFill>
                  <a:schemeClr val="bg2"/>
                </a:solidFill>
                <a:latin typeface="Haffer" pitchFamily="2" charset="77"/>
              </a:defRPr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19734B1-F9C6-2DBD-B12D-174F9CAF8BC7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9382275" y="917986"/>
            <a:ext cx="6589242" cy="471476"/>
          </a:xfr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marL="0" indent="0">
              <a:buNone/>
              <a:defRPr kumimoji="0" lang="en-US" sz="2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C3D9449-5C1A-5A5B-8978-B822C88519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6860105" y="917986"/>
            <a:ext cx="6589242" cy="471476"/>
          </a:xfr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marL="0" indent="0">
              <a:buNone/>
              <a:defRPr kumimoji="0" lang="en-US" sz="2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069423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D904536-5F9F-8231-0868-024731F000D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27FB0E-898C-8724-7E5F-CC34BFE8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E6F8933-E326-1CFF-35B5-F21058156A9D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712403" y="500555"/>
            <a:ext cx="14130000" cy="2349874"/>
          </a:xfrm>
          <a:prstGeom prst="rect">
            <a:avLst/>
          </a:prstGeom>
          <a:noFill/>
        </p:spPr>
        <p:txBody>
          <a:bodyPr anchor="t">
            <a:sp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3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pic>
        <p:nvPicPr>
          <p:cNvPr id="6" name="Grafik 5" descr="Ein Bild, das Logo, Screenshot, Grafiken, Symbol enthält.&#10;&#10;Automatisch generierte Beschreibung">
            <a:extLst>
              <a:ext uri="{FF2B5EF4-FFF2-40B4-BE49-F238E27FC236}">
                <a16:creationId xmlns:a16="http://schemas.microsoft.com/office/drawing/2014/main" id="{6C9A986A-E1F8-9817-3B7A-D4A11BA430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073" y="12212055"/>
            <a:ext cx="1287378" cy="12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0341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45AD53-D2A5-4253-E9CF-2829FF6BDC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6" y="437468"/>
            <a:ext cx="7028543" cy="438005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23A9C-4BB5-57E8-49C7-2BFC2A4B3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977443"/>
            <a:ext cx="14879777" cy="830997"/>
          </a:xfrm>
          <a:prstGeom prst="rect">
            <a:avLst/>
          </a:prstGeom>
        </p:spPr>
        <p:txBody>
          <a:bodyPr vert="horz" wrap="square" lIns="54864" tIns="45720" rIns="54864" bIns="45720" rtlCol="0" anchor="t" anchorCtr="0">
            <a:spAutoFit/>
          </a:bodyPr>
          <a:lstStyle>
            <a:lvl1pPr>
              <a:lnSpc>
                <a:spcPct val="80000"/>
              </a:lnSpc>
              <a:defRPr lang="en-US" sz="6000" b="0" i="0" dirty="0" smtClean="0">
                <a:solidFill>
                  <a:schemeClr val="tx1"/>
                </a:solidFill>
                <a:latin typeface="Haffer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ounded Rectangle">
            <a:extLst>
              <a:ext uri="{FF2B5EF4-FFF2-40B4-BE49-F238E27FC236}">
                <a16:creationId xmlns:a16="http://schemas.microsoft.com/office/drawing/2014/main" id="{A955064B-5B31-EC66-0EDE-7839BE22D8D1}"/>
              </a:ext>
            </a:extLst>
          </p:cNvPr>
          <p:cNvSpPr/>
          <p:nvPr userDrawn="1"/>
        </p:nvSpPr>
        <p:spPr>
          <a:xfrm>
            <a:off x="531599" y="2408701"/>
            <a:ext cx="11524558" cy="10951699"/>
          </a:xfrm>
          <a:prstGeom prst="roundRect">
            <a:avLst>
              <a:gd name="adj" fmla="val 2408"/>
            </a:avLst>
          </a:prstGeom>
          <a:solidFill>
            <a:srgbClr val="01796E">
              <a:alpha val="392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26" name="Rounded Rectangle">
            <a:extLst>
              <a:ext uri="{FF2B5EF4-FFF2-40B4-BE49-F238E27FC236}">
                <a16:creationId xmlns:a16="http://schemas.microsoft.com/office/drawing/2014/main" id="{A5C6B515-D560-EE98-1959-A8C60729ED28}"/>
              </a:ext>
            </a:extLst>
          </p:cNvPr>
          <p:cNvSpPr/>
          <p:nvPr userDrawn="1"/>
        </p:nvSpPr>
        <p:spPr>
          <a:xfrm>
            <a:off x="12326455" y="2408701"/>
            <a:ext cx="11524558" cy="10951699"/>
          </a:xfrm>
          <a:prstGeom prst="roundRect">
            <a:avLst>
              <a:gd name="adj" fmla="val 2360"/>
            </a:avLst>
          </a:prstGeom>
          <a:solidFill>
            <a:srgbClr val="01796E">
              <a:alpha val="392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35" name="Chart Placeholder 14">
            <a:extLst>
              <a:ext uri="{FF2B5EF4-FFF2-40B4-BE49-F238E27FC236}">
                <a16:creationId xmlns:a16="http://schemas.microsoft.com/office/drawing/2014/main" id="{1D8EF1CD-065C-1132-F7C5-F015D247B61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61900" y="4199523"/>
            <a:ext cx="9934726" cy="849052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Haffer" pitchFamily="2" charset="77"/>
              </a:defRPr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37" name="Chart Placeholder 14">
            <a:extLst>
              <a:ext uri="{FF2B5EF4-FFF2-40B4-BE49-F238E27FC236}">
                <a16:creationId xmlns:a16="http://schemas.microsoft.com/office/drawing/2014/main" id="{AE09185D-218E-87FF-146F-380477BA5AE8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3121371" y="4199523"/>
            <a:ext cx="9934726" cy="849052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Haffer" pitchFamily="2" charset="77"/>
              </a:defRPr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E378B82-E52D-5B1E-9D5B-9ED391E31809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927814" y="2818688"/>
            <a:ext cx="6589242" cy="471476"/>
          </a:xfr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marL="0" indent="0">
              <a:buNone/>
              <a:defRPr kumimoji="0" lang="en-US" sz="2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37E574D7-7450-33B0-005E-F85EAA07DFC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722670" y="2818688"/>
            <a:ext cx="6589242" cy="471476"/>
          </a:xfr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marL="0" indent="0">
              <a:buNone/>
              <a:defRPr kumimoji="0" lang="en-US" sz="2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8340665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45AD53-D2A5-4253-E9CF-2829FF6BDC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6" y="437468"/>
            <a:ext cx="7028543" cy="438005"/>
          </a:xfr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marL="0" indent="0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23A9C-4BB5-57E8-49C7-2BFC2A4B3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977443"/>
            <a:ext cx="14879777" cy="830997"/>
          </a:xfrm>
          <a:prstGeom prst="rect">
            <a:avLst/>
          </a:prstGeom>
        </p:spPr>
        <p:txBody>
          <a:bodyPr vert="horz" wrap="square" lIns="54864" tIns="45720" rIns="54864" bIns="45720" rtlCol="0" anchor="t" anchorCtr="0">
            <a:spAutoFit/>
          </a:bodyPr>
          <a:lstStyle>
            <a:lvl1pPr>
              <a:lnSpc>
                <a:spcPct val="80000"/>
              </a:lnSpc>
              <a:defRPr lang="en-US" sz="6000" b="0" i="0" dirty="0" smtClean="0">
                <a:solidFill>
                  <a:schemeClr val="bg1"/>
                </a:solidFill>
                <a:latin typeface="Haffer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ounded Rectangle">
            <a:extLst>
              <a:ext uri="{FF2B5EF4-FFF2-40B4-BE49-F238E27FC236}">
                <a16:creationId xmlns:a16="http://schemas.microsoft.com/office/drawing/2014/main" id="{A955064B-5B31-EC66-0EDE-7839BE22D8D1}"/>
              </a:ext>
            </a:extLst>
          </p:cNvPr>
          <p:cNvSpPr/>
          <p:nvPr userDrawn="1"/>
        </p:nvSpPr>
        <p:spPr>
          <a:xfrm>
            <a:off x="531599" y="2408701"/>
            <a:ext cx="11524558" cy="10951699"/>
          </a:xfrm>
          <a:prstGeom prst="roundRect">
            <a:avLst>
              <a:gd name="adj" fmla="val 2408"/>
            </a:avLst>
          </a:prstGeom>
          <a:solidFill>
            <a:srgbClr val="01796E">
              <a:alpha val="1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26" name="Rounded Rectangle">
            <a:extLst>
              <a:ext uri="{FF2B5EF4-FFF2-40B4-BE49-F238E27FC236}">
                <a16:creationId xmlns:a16="http://schemas.microsoft.com/office/drawing/2014/main" id="{A5C6B515-D560-EE98-1959-A8C60729ED28}"/>
              </a:ext>
            </a:extLst>
          </p:cNvPr>
          <p:cNvSpPr/>
          <p:nvPr userDrawn="1"/>
        </p:nvSpPr>
        <p:spPr>
          <a:xfrm>
            <a:off x="12326455" y="2408701"/>
            <a:ext cx="11524558" cy="10951699"/>
          </a:xfrm>
          <a:prstGeom prst="roundRect">
            <a:avLst>
              <a:gd name="adj" fmla="val 2360"/>
            </a:avLst>
          </a:prstGeom>
          <a:solidFill>
            <a:srgbClr val="01796E">
              <a:alpha val="1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35" name="Chart Placeholder 14">
            <a:extLst>
              <a:ext uri="{FF2B5EF4-FFF2-40B4-BE49-F238E27FC236}">
                <a16:creationId xmlns:a16="http://schemas.microsoft.com/office/drawing/2014/main" id="{1D8EF1CD-065C-1132-F7C5-F015D247B61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61900" y="4199523"/>
            <a:ext cx="9934726" cy="849052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0" i="0">
                <a:solidFill>
                  <a:schemeClr val="bg1"/>
                </a:solidFill>
                <a:latin typeface="Haffer" pitchFamily="2" charset="77"/>
              </a:defRPr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37" name="Chart Placeholder 14">
            <a:extLst>
              <a:ext uri="{FF2B5EF4-FFF2-40B4-BE49-F238E27FC236}">
                <a16:creationId xmlns:a16="http://schemas.microsoft.com/office/drawing/2014/main" id="{AE09185D-218E-87FF-146F-380477BA5AE8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3121371" y="4199523"/>
            <a:ext cx="9934726" cy="849052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0" i="0">
                <a:solidFill>
                  <a:schemeClr val="bg1"/>
                </a:solidFill>
                <a:latin typeface="Haffer" pitchFamily="2" charset="77"/>
              </a:defRPr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E378B82-E52D-5B1E-9D5B-9ED391E31809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927814" y="2818688"/>
            <a:ext cx="6589242" cy="471476"/>
          </a:xfr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marL="0" indent="0">
              <a:buNone/>
              <a:defRPr kumimoji="0" lang="en-US" sz="2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37E574D7-7450-33B0-005E-F85EAA07DFC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722670" y="2818688"/>
            <a:ext cx="6589242" cy="471476"/>
          </a:xfr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marL="0" indent="0">
              <a:buNone/>
              <a:defRPr kumimoji="0" lang="en-US" sz="2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6626458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">
            <a:extLst>
              <a:ext uri="{FF2B5EF4-FFF2-40B4-BE49-F238E27FC236}">
                <a16:creationId xmlns:a16="http://schemas.microsoft.com/office/drawing/2014/main" id="{F6F89400-9758-4C0C-99D5-7348302F4806}"/>
              </a:ext>
            </a:extLst>
          </p:cNvPr>
          <p:cNvSpPr/>
          <p:nvPr userDrawn="1"/>
        </p:nvSpPr>
        <p:spPr>
          <a:xfrm>
            <a:off x="531599" y="508000"/>
            <a:ext cx="11524558" cy="12700000"/>
          </a:xfrm>
          <a:prstGeom prst="roundRect">
            <a:avLst>
              <a:gd name="adj" fmla="val 2289"/>
            </a:avLst>
          </a:prstGeom>
          <a:solidFill>
            <a:srgbClr val="01796E">
              <a:alpha val="392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17" name="Rounded Rectangle">
            <a:extLst>
              <a:ext uri="{FF2B5EF4-FFF2-40B4-BE49-F238E27FC236}">
                <a16:creationId xmlns:a16="http://schemas.microsoft.com/office/drawing/2014/main" id="{54FB6A9D-BE3A-B68A-4D11-E9650D7300D0}"/>
              </a:ext>
            </a:extLst>
          </p:cNvPr>
          <p:cNvSpPr/>
          <p:nvPr userDrawn="1"/>
        </p:nvSpPr>
        <p:spPr>
          <a:xfrm>
            <a:off x="12326455" y="508000"/>
            <a:ext cx="11524558" cy="12700000"/>
          </a:xfrm>
          <a:prstGeom prst="roundRect">
            <a:avLst>
              <a:gd name="adj" fmla="val 2243"/>
            </a:avLst>
          </a:prstGeom>
          <a:solidFill>
            <a:srgbClr val="01796E">
              <a:alpha val="392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35" name="Chart Placeholder 14">
            <a:extLst>
              <a:ext uri="{FF2B5EF4-FFF2-40B4-BE49-F238E27FC236}">
                <a16:creationId xmlns:a16="http://schemas.microsoft.com/office/drawing/2014/main" id="{1D8EF1CD-065C-1132-F7C5-F015D247B61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61899" y="3251035"/>
            <a:ext cx="9934726" cy="928661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Haffer" pitchFamily="2" charset="77"/>
              </a:defRPr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30" name="Chart Placeholder 14">
            <a:extLst>
              <a:ext uri="{FF2B5EF4-FFF2-40B4-BE49-F238E27FC236}">
                <a16:creationId xmlns:a16="http://schemas.microsoft.com/office/drawing/2014/main" id="{0837C331-1ACD-CAB0-370A-4EC933F113FF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13103973" y="3251035"/>
            <a:ext cx="9934726" cy="928661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Haffer" pitchFamily="2" charset="77"/>
              </a:defRPr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E378B82-E52D-5B1E-9D5B-9ED391E31809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927814" y="917986"/>
            <a:ext cx="7028544" cy="672748"/>
          </a:xfr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marL="0" indent="0">
              <a:buNone/>
              <a:defRPr kumimoji="0" lang="en-US" sz="3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37E574D7-7450-33B0-005E-F85EAA07DFC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786576" y="917986"/>
            <a:ext cx="7028544" cy="672748"/>
          </a:xfr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marL="0" indent="0">
              <a:buNone/>
              <a:defRPr kumimoji="0" lang="en-US" sz="3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1717665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">
            <a:extLst>
              <a:ext uri="{FF2B5EF4-FFF2-40B4-BE49-F238E27FC236}">
                <a16:creationId xmlns:a16="http://schemas.microsoft.com/office/drawing/2014/main" id="{F6F89400-9758-4C0C-99D5-7348302F4806}"/>
              </a:ext>
            </a:extLst>
          </p:cNvPr>
          <p:cNvSpPr/>
          <p:nvPr userDrawn="1"/>
        </p:nvSpPr>
        <p:spPr>
          <a:xfrm>
            <a:off x="531599" y="508000"/>
            <a:ext cx="11524558" cy="12700000"/>
          </a:xfrm>
          <a:prstGeom prst="roundRect">
            <a:avLst>
              <a:gd name="adj" fmla="val 2289"/>
            </a:avLst>
          </a:prstGeom>
          <a:solidFill>
            <a:srgbClr val="01796E">
              <a:alpha val="1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17" name="Rounded Rectangle">
            <a:extLst>
              <a:ext uri="{FF2B5EF4-FFF2-40B4-BE49-F238E27FC236}">
                <a16:creationId xmlns:a16="http://schemas.microsoft.com/office/drawing/2014/main" id="{54FB6A9D-BE3A-B68A-4D11-E9650D7300D0}"/>
              </a:ext>
            </a:extLst>
          </p:cNvPr>
          <p:cNvSpPr/>
          <p:nvPr userDrawn="1"/>
        </p:nvSpPr>
        <p:spPr>
          <a:xfrm>
            <a:off x="12326455" y="508000"/>
            <a:ext cx="11524558" cy="12700000"/>
          </a:xfrm>
          <a:prstGeom prst="roundRect">
            <a:avLst>
              <a:gd name="adj" fmla="val 2243"/>
            </a:avLst>
          </a:prstGeom>
          <a:solidFill>
            <a:srgbClr val="01796E">
              <a:alpha val="1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>
              <a:latin typeface="Haffer" pitchFamily="2" charset="77"/>
              <a:cs typeface="Haffer" pitchFamily="2" charset="77"/>
            </a:endParaRPr>
          </a:p>
        </p:txBody>
      </p:sp>
      <p:sp>
        <p:nvSpPr>
          <p:cNvPr id="35" name="Chart Placeholder 14">
            <a:extLst>
              <a:ext uri="{FF2B5EF4-FFF2-40B4-BE49-F238E27FC236}">
                <a16:creationId xmlns:a16="http://schemas.microsoft.com/office/drawing/2014/main" id="{1D8EF1CD-065C-1132-F7C5-F015D247B61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61899" y="3251035"/>
            <a:ext cx="9934726" cy="928661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0" i="0">
                <a:solidFill>
                  <a:schemeClr val="bg1"/>
                </a:solidFill>
                <a:latin typeface="Haffer" pitchFamily="2" charset="77"/>
              </a:defRPr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30" name="Chart Placeholder 14">
            <a:extLst>
              <a:ext uri="{FF2B5EF4-FFF2-40B4-BE49-F238E27FC236}">
                <a16:creationId xmlns:a16="http://schemas.microsoft.com/office/drawing/2014/main" id="{0837C331-1ACD-CAB0-370A-4EC933F113FF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13103973" y="3251035"/>
            <a:ext cx="9934726" cy="928661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0" i="0">
                <a:solidFill>
                  <a:schemeClr val="bg1"/>
                </a:solidFill>
                <a:latin typeface="Haffer" pitchFamily="2" charset="77"/>
              </a:defRPr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E378B82-E52D-5B1E-9D5B-9ED391E31809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927814" y="917986"/>
            <a:ext cx="7028544" cy="672748"/>
          </a:xfr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marL="0" indent="0">
              <a:buNone/>
              <a:defRPr kumimoji="0" lang="en-US" sz="3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37E574D7-7450-33B0-005E-F85EAA07DFC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786576" y="917986"/>
            <a:ext cx="7028544" cy="672748"/>
          </a:xfr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marL="0" indent="0">
              <a:buNone/>
              <a:defRPr kumimoji="0" lang="en-US" sz="3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228600" marR="0" lvl="0" indent="-228600" defTabSz="8255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5543320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F231F80-84E9-D6B8-E456-C50A9E5B01CB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537008" y="423252"/>
            <a:ext cx="6778192" cy="14773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Thank you!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A9D5CB-CBF9-CFA0-64E6-FA4DCBA95C7E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537008" y="10974902"/>
            <a:ext cx="5196233" cy="42774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0" i="0" spc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>
              <a:lnSpc>
                <a:spcPct val="120000"/>
              </a:lnSpc>
            </a:pPr>
            <a:r>
              <a:rPr lang="en-US"/>
              <a:t>Thank you!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39148EF-6BC8-EA88-B7EF-AC4F576CAE40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537008" y="11342344"/>
            <a:ext cx="14497713" cy="18825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US" sz="6000" b="0" i="0" spc="-18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/>
            <a:r>
              <a:rPr lang="en-US"/>
              <a:t>email@yourcompany.com</a:t>
            </a:r>
          </a:p>
          <a:p>
            <a:pPr lvl="0"/>
            <a:r>
              <a:rPr lang="en-US"/>
              <a:t>yourcompany.com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159036A-4654-A2E0-0F2D-CEA25D718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65618" y="12728942"/>
            <a:ext cx="2681374" cy="4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073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8EEDCDC-E665-37FC-1F4C-EB7B3ECF738E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537008" y="423252"/>
            <a:ext cx="6778192" cy="14773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79503-B1CA-33D9-B96C-E1DB36FD6F0B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537008" y="10974902"/>
            <a:ext cx="5196233" cy="42774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0" i="0" spc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>
              <a:lnSpc>
                <a:spcPct val="120000"/>
              </a:lnSpc>
            </a:pPr>
            <a:r>
              <a:rPr lang="en-US"/>
              <a:t>Thank you!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EA7256C-37FB-A234-C34F-54E159E3A1FE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537008" y="11342344"/>
            <a:ext cx="14497713" cy="18825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US" sz="6000" b="0" i="0" spc="-18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/>
            <a:r>
              <a:rPr lang="en-US" err="1"/>
              <a:t>name@montel.energy</a:t>
            </a:r>
            <a:endParaRPr lang="en-US"/>
          </a:p>
          <a:p>
            <a:pPr lvl="0"/>
            <a:r>
              <a:rPr lang="en-US" err="1"/>
              <a:t>montel.energy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86FC040-4708-63C9-A91B-C6C8C15DF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65618" y="12767031"/>
            <a:ext cx="2681374" cy="4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53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–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8EEDCDC-E665-37FC-1F4C-EB7B3ECF738E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537008" y="423252"/>
            <a:ext cx="6778192" cy="14773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79503-B1CA-33D9-B96C-E1DB36FD6F0B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537008" y="10974902"/>
            <a:ext cx="5196233" cy="42774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0" i="0" spc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>
              <a:lnSpc>
                <a:spcPct val="120000"/>
              </a:lnSpc>
            </a:pPr>
            <a:r>
              <a:rPr lang="en-US"/>
              <a:t>Thank you!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EA7256C-37FB-A234-C34F-54E159E3A1FE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537008" y="11342344"/>
            <a:ext cx="14497713" cy="18825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US" sz="6000" b="0" i="0" spc="-18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/>
            <a:r>
              <a:rPr lang="en-US" err="1"/>
              <a:t>name@montel.energy</a:t>
            </a:r>
            <a:endParaRPr lang="en-US"/>
          </a:p>
          <a:p>
            <a:pPr lvl="0"/>
            <a:r>
              <a:rPr lang="en-US" err="1"/>
              <a:t>montel.energy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86FC040-4708-63C9-A91B-C6C8C15DF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65618" y="12767031"/>
            <a:ext cx="2681374" cy="4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53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flipV="1">
            <a:off x="0" y="1079500"/>
            <a:ext cx="24384000" cy="215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9600"/>
          </a:p>
        </p:txBody>
      </p:sp>
      <p:sp>
        <p:nvSpPr>
          <p:cNvPr id="5" name="Rechteck 4"/>
          <p:cNvSpPr/>
          <p:nvPr userDrawn="1"/>
        </p:nvSpPr>
        <p:spPr>
          <a:xfrm>
            <a:off x="0" y="1006476"/>
            <a:ext cx="24384000" cy="73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9600"/>
          </a:p>
        </p:txBody>
      </p:sp>
      <p:pic>
        <p:nvPicPr>
          <p:cNvPr id="7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9372" y="217718"/>
            <a:ext cx="4735277" cy="58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platzhalter 1"/>
          <p:cNvSpPr>
            <a:spLocks noGrp="1"/>
          </p:cNvSpPr>
          <p:nvPr>
            <p:ph type="title"/>
          </p:nvPr>
        </p:nvSpPr>
        <p:spPr bwMode="auto">
          <a:xfrm>
            <a:off x="1439334" y="1385392"/>
            <a:ext cx="21505333" cy="159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9" name="Inhaltsplatzhalter 4"/>
          <p:cNvSpPr>
            <a:spLocks noGrp="1"/>
          </p:cNvSpPr>
          <p:nvPr>
            <p:ph sz="quarter" idx="15"/>
          </p:nvPr>
        </p:nvSpPr>
        <p:spPr>
          <a:xfrm>
            <a:off x="1439334" y="3257551"/>
            <a:ext cx="21505333" cy="907355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6"/>
          </p:nvPr>
        </p:nvSpPr>
        <p:spPr>
          <a:xfrm>
            <a:off x="1438807" y="12712701"/>
            <a:ext cx="2142067" cy="730250"/>
          </a:xfrm>
          <a:prstGeom prst="rect">
            <a:avLst/>
          </a:prstGeom>
        </p:spPr>
        <p:txBody>
          <a:bodyPr lIns="0"/>
          <a:lstStyle>
            <a:lvl1pPr>
              <a:defRPr sz="19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18.10.2017</a:t>
            </a:r>
          </a:p>
        </p:txBody>
      </p:sp>
      <p:sp>
        <p:nvSpPr>
          <p:cNvPr id="9" name="Fußzeilenplatzhalter 14"/>
          <p:cNvSpPr>
            <a:spLocks noGrp="1"/>
          </p:cNvSpPr>
          <p:nvPr>
            <p:ph type="ftr" sz="quarter" idx="17"/>
          </p:nvPr>
        </p:nvSpPr>
        <p:spPr>
          <a:xfrm>
            <a:off x="4800600" y="12712701"/>
            <a:ext cx="14782800" cy="730250"/>
          </a:xfrm>
          <a:prstGeom prst="rect">
            <a:avLst/>
          </a:prstGeom>
        </p:spPr>
        <p:txBody>
          <a:bodyPr/>
          <a:lstStyle>
            <a:lvl1pPr algn="ctr">
              <a:defRPr sz="19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Energy Brainpool GmbH &amp; Co. KG</a:t>
            </a:r>
            <a:endParaRPr lang="de-DE"/>
          </a:p>
        </p:txBody>
      </p:sp>
      <p:sp>
        <p:nvSpPr>
          <p:cNvPr id="10" name="Foliennummernplatzhalter 15"/>
          <p:cNvSpPr>
            <a:spLocks noGrp="1"/>
          </p:cNvSpPr>
          <p:nvPr>
            <p:ph type="sldNum" sz="quarter" idx="18"/>
          </p:nvPr>
        </p:nvSpPr>
        <p:spPr>
          <a:xfrm>
            <a:off x="21738697" y="12712701"/>
            <a:ext cx="1206499" cy="730250"/>
          </a:xfrm>
          <a:prstGeom prst="rect">
            <a:avLst/>
          </a:prstGeom>
        </p:spPr>
        <p:txBody>
          <a:bodyPr rIns="0"/>
          <a:lstStyle>
            <a:lvl1pPr algn="r">
              <a:defRPr sz="19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C4D34D-6A6C-4A32-9364-46C43CFEB47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 rot="16200000" flipH="1">
            <a:off x="12197287" y="1936888"/>
            <a:ext cx="34924" cy="21504000"/>
          </a:xfrm>
          <a:prstGeom prst="rect">
            <a:avLst/>
          </a:prstGeom>
          <a:gradFill>
            <a:gsLst>
              <a:gs pos="50000">
                <a:schemeClr val="bg1">
                  <a:lumMod val="50000"/>
                </a:schemeClr>
              </a:gs>
              <a:gs pos="6000">
                <a:schemeClr val="bg1">
                  <a:lumMod val="95000"/>
                </a:schemeClr>
              </a:gs>
              <a:gs pos="100000">
                <a:srgbClr val="F9F9F9"/>
              </a:gs>
              <a:gs pos="0">
                <a:schemeClr val="bg1"/>
              </a:gs>
              <a:gs pos="94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9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59555" y="12040791"/>
            <a:ext cx="14755483" cy="57785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de-DE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280246499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, Inhalt, Zwischenue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 flipV="1">
            <a:off x="0" y="1079500"/>
            <a:ext cx="24384000" cy="215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9600"/>
          </a:p>
        </p:txBody>
      </p:sp>
      <p:sp>
        <p:nvSpPr>
          <p:cNvPr id="7" name="Rechteck 6"/>
          <p:cNvSpPr/>
          <p:nvPr userDrawn="1"/>
        </p:nvSpPr>
        <p:spPr>
          <a:xfrm>
            <a:off x="0" y="1006476"/>
            <a:ext cx="24384000" cy="73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9600"/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 bwMode="auto">
          <a:xfrm>
            <a:off x="1440960" y="1385392"/>
            <a:ext cx="21503707" cy="159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1439336" y="3977680"/>
            <a:ext cx="10560645" cy="835342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1439388" y="3258276"/>
            <a:ext cx="10562701" cy="720000"/>
          </a:xfr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ctr"/>
          <a:lstStyle>
            <a:lvl1pPr marL="571500" indent="-571500">
              <a:buNone/>
              <a:defRPr lang="de-D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Inhaltsplatzhalter 4"/>
          <p:cNvSpPr>
            <a:spLocks noGrp="1"/>
          </p:cNvSpPr>
          <p:nvPr>
            <p:ph sz="quarter" idx="21"/>
          </p:nvPr>
        </p:nvSpPr>
        <p:spPr>
          <a:xfrm>
            <a:off x="12384022" y="3977004"/>
            <a:ext cx="10560645" cy="835342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12384074" y="3257600"/>
            <a:ext cx="10562701" cy="720000"/>
          </a:xfr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ctr"/>
          <a:lstStyle>
            <a:lvl1pPr marL="571500" indent="-571500">
              <a:buNone/>
              <a:defRPr lang="de-D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Datumsplatzhalter 13"/>
          <p:cNvSpPr>
            <a:spLocks noGrp="1"/>
          </p:cNvSpPr>
          <p:nvPr>
            <p:ph type="dt" sz="half" idx="16"/>
          </p:nvPr>
        </p:nvSpPr>
        <p:spPr>
          <a:xfrm>
            <a:off x="1438807" y="12712701"/>
            <a:ext cx="2142067" cy="730250"/>
          </a:xfrm>
          <a:prstGeom prst="rect">
            <a:avLst/>
          </a:prstGeom>
        </p:spPr>
        <p:txBody>
          <a:bodyPr lIns="0"/>
          <a:lstStyle>
            <a:lvl1pPr>
              <a:defRPr sz="19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TT.MM.JJJJ</a:t>
            </a:r>
          </a:p>
        </p:txBody>
      </p:sp>
      <p:sp>
        <p:nvSpPr>
          <p:cNvPr id="18" name="Fußzeilenplatzhalter 14"/>
          <p:cNvSpPr>
            <a:spLocks noGrp="1"/>
          </p:cNvSpPr>
          <p:nvPr>
            <p:ph type="ftr" sz="quarter" idx="23"/>
          </p:nvPr>
        </p:nvSpPr>
        <p:spPr>
          <a:xfrm>
            <a:off x="4800600" y="12712701"/>
            <a:ext cx="14782800" cy="730250"/>
          </a:xfrm>
          <a:prstGeom prst="rect">
            <a:avLst/>
          </a:prstGeom>
        </p:spPr>
        <p:txBody>
          <a:bodyPr/>
          <a:lstStyle>
            <a:lvl1pPr algn="ctr">
              <a:defRPr sz="19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2024 Energy Brainpool GmbH &amp; Co. KG</a:t>
            </a:r>
            <a:endParaRPr lang="de-DE"/>
          </a:p>
        </p:txBody>
      </p:sp>
      <p:sp>
        <p:nvSpPr>
          <p:cNvPr id="19" name="Foliennummernplatzhalter 15"/>
          <p:cNvSpPr>
            <a:spLocks noGrp="1"/>
          </p:cNvSpPr>
          <p:nvPr>
            <p:ph type="sldNum" sz="quarter" idx="18"/>
          </p:nvPr>
        </p:nvSpPr>
        <p:spPr>
          <a:xfrm>
            <a:off x="21738697" y="12712701"/>
            <a:ext cx="1206499" cy="730250"/>
          </a:xfrm>
          <a:prstGeom prst="rect">
            <a:avLst/>
          </a:prstGeom>
        </p:spPr>
        <p:txBody>
          <a:bodyPr rIns="0"/>
          <a:lstStyle>
            <a:lvl1pPr algn="r">
              <a:defRPr sz="19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C4D34D-6A6C-4A32-9364-46C43CFEB47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 rot="16200000" flipH="1">
            <a:off x="12197287" y="1936888"/>
            <a:ext cx="34924" cy="21504000"/>
          </a:xfrm>
          <a:prstGeom prst="rect">
            <a:avLst/>
          </a:prstGeom>
          <a:gradFill>
            <a:gsLst>
              <a:gs pos="50000">
                <a:schemeClr val="bg1">
                  <a:lumMod val="50000"/>
                </a:schemeClr>
              </a:gs>
              <a:gs pos="6000">
                <a:schemeClr val="bg1">
                  <a:lumMod val="95000"/>
                </a:schemeClr>
              </a:gs>
              <a:gs pos="100000">
                <a:srgbClr val="F9F9F9"/>
              </a:gs>
              <a:gs pos="0">
                <a:schemeClr val="bg1"/>
              </a:gs>
              <a:gs pos="94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9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59555" y="12040791"/>
            <a:ext cx="14755483" cy="57785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de-DE"/>
              <a:t>Quelle</a:t>
            </a:r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420" y="249551"/>
            <a:ext cx="4939619" cy="6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142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, Inhalt, Graphik, Erläut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 flipV="1">
            <a:off x="0" y="1079500"/>
            <a:ext cx="24384000" cy="215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828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1006476"/>
            <a:ext cx="24384000" cy="73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828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 bwMode="auto">
          <a:xfrm>
            <a:off x="1439334" y="1385392"/>
            <a:ext cx="21505333" cy="159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6" name="Inhaltsplatzhalter 4"/>
          <p:cNvSpPr>
            <a:spLocks noGrp="1"/>
          </p:cNvSpPr>
          <p:nvPr>
            <p:ph sz="quarter" idx="23"/>
          </p:nvPr>
        </p:nvSpPr>
        <p:spPr>
          <a:xfrm>
            <a:off x="16799449" y="3977551"/>
            <a:ext cx="6115752" cy="838627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4"/>
          </p:nvPr>
        </p:nvSpPr>
        <p:spPr>
          <a:xfrm>
            <a:off x="16799448" y="3257550"/>
            <a:ext cx="6115200" cy="720000"/>
          </a:xfr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ctr"/>
          <a:lstStyle>
            <a:lvl1pPr marL="571500" indent="-571500">
              <a:buNone/>
              <a:defRPr lang="de-D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Datumsplatzhalter 13"/>
          <p:cNvSpPr>
            <a:spLocks noGrp="1"/>
          </p:cNvSpPr>
          <p:nvPr>
            <p:ph type="dt" sz="half" idx="16"/>
          </p:nvPr>
        </p:nvSpPr>
        <p:spPr>
          <a:xfrm>
            <a:off x="1438807" y="12712701"/>
            <a:ext cx="2142067" cy="730250"/>
          </a:xfrm>
          <a:prstGeom prst="rect">
            <a:avLst/>
          </a:prstGeom>
        </p:spPr>
        <p:txBody>
          <a:bodyPr lIns="0"/>
          <a:lstStyle>
            <a:lvl1pPr>
              <a:defRPr sz="19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defTabSz="18288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kern="1200">
                <a:solidFill>
                  <a:srgbClr val="FFFFFF">
                    <a:lumMod val="50000"/>
                  </a:srgbClr>
                </a:solidFill>
                <a:latin typeface="PT Sans"/>
                <a:cs typeface="Arial" charset="0"/>
              </a:rPr>
              <a:t>TT.MM.JJJJ</a:t>
            </a:r>
          </a:p>
        </p:txBody>
      </p:sp>
      <p:sp>
        <p:nvSpPr>
          <p:cNvPr id="20" name="Fußzeilenplatzhalter 14"/>
          <p:cNvSpPr>
            <a:spLocks noGrp="1"/>
          </p:cNvSpPr>
          <p:nvPr>
            <p:ph type="ftr" sz="quarter" idx="25"/>
          </p:nvPr>
        </p:nvSpPr>
        <p:spPr>
          <a:xfrm>
            <a:off x="4800600" y="12712701"/>
            <a:ext cx="14782800" cy="730250"/>
          </a:xfrm>
          <a:prstGeom prst="rect">
            <a:avLst/>
          </a:prstGeom>
        </p:spPr>
        <p:txBody>
          <a:bodyPr/>
          <a:lstStyle>
            <a:lvl1pPr algn="ctr">
              <a:defRPr sz="19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defTabSz="18288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solidFill>
                  <a:srgbClr val="FFFFFF">
                    <a:lumMod val="50000"/>
                  </a:srgbClr>
                </a:solidFill>
                <a:latin typeface="PT Sans"/>
                <a:cs typeface="Arial" charset="0"/>
              </a:rPr>
              <a:t>© 2024 Energy Brainpool GmbH &amp; Co. KG</a:t>
            </a:r>
            <a:endParaRPr lang="de-DE" kern="1200">
              <a:solidFill>
                <a:srgbClr val="FFFFFF">
                  <a:lumMod val="50000"/>
                </a:srgbClr>
              </a:solidFill>
              <a:latin typeface="PT Sans"/>
              <a:cs typeface="Arial" charset="0"/>
            </a:endParaRPr>
          </a:p>
        </p:txBody>
      </p:sp>
      <p:sp>
        <p:nvSpPr>
          <p:cNvPr id="21" name="Foliennummernplatzhalter 15"/>
          <p:cNvSpPr>
            <a:spLocks noGrp="1"/>
          </p:cNvSpPr>
          <p:nvPr>
            <p:ph type="sldNum" sz="quarter" idx="18"/>
          </p:nvPr>
        </p:nvSpPr>
        <p:spPr>
          <a:xfrm>
            <a:off x="21738697" y="12712701"/>
            <a:ext cx="1206499" cy="730250"/>
          </a:xfrm>
          <a:prstGeom prst="rect">
            <a:avLst/>
          </a:prstGeom>
        </p:spPr>
        <p:txBody>
          <a:bodyPr rIns="0"/>
          <a:lstStyle>
            <a:lvl1pPr algn="r">
              <a:defRPr sz="19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defTabSz="18288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fld id="{B1C4D34D-6A6C-4A32-9364-46C43CFEB473}" type="slidenum">
              <a:rPr lang="de-DE" kern="1200" smtClean="0">
                <a:solidFill>
                  <a:srgbClr val="FFFFFF">
                    <a:lumMod val="50000"/>
                  </a:srgbClr>
                </a:solidFill>
                <a:latin typeface="PT Sans"/>
                <a:cs typeface="Arial" charset="0"/>
              </a:rPr>
              <a:pPr defTabSz="182880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kern="1200">
              <a:solidFill>
                <a:srgbClr val="FFFFFF">
                  <a:lumMod val="50000"/>
                </a:srgbClr>
              </a:solidFill>
              <a:latin typeface="PT Sans"/>
              <a:cs typeface="Arial" charset="0"/>
            </a:endParaRPr>
          </a:p>
        </p:txBody>
      </p:sp>
      <p:sp>
        <p:nvSpPr>
          <p:cNvPr id="23" name="Rechteck 22"/>
          <p:cNvSpPr/>
          <p:nvPr userDrawn="1"/>
        </p:nvSpPr>
        <p:spPr>
          <a:xfrm rot="16200000" flipH="1">
            <a:off x="12197287" y="1936888"/>
            <a:ext cx="34924" cy="21504000"/>
          </a:xfrm>
          <a:prstGeom prst="rect">
            <a:avLst/>
          </a:prstGeom>
          <a:gradFill>
            <a:gsLst>
              <a:gs pos="50000">
                <a:schemeClr val="bg1">
                  <a:lumMod val="50000"/>
                </a:schemeClr>
              </a:gs>
              <a:gs pos="6000">
                <a:schemeClr val="bg1">
                  <a:lumMod val="95000"/>
                </a:schemeClr>
              </a:gs>
              <a:gs pos="100000">
                <a:srgbClr val="F9F9F9"/>
              </a:gs>
              <a:gs pos="0">
                <a:schemeClr val="bg1"/>
              </a:gs>
              <a:gs pos="94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828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59555" y="12040791"/>
            <a:ext cx="14755483" cy="57785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de-DE"/>
              <a:t>Quelle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sz="quarter" idx="26"/>
          </p:nvPr>
        </p:nvSpPr>
        <p:spPr>
          <a:xfrm>
            <a:off x="1439995" y="3257551"/>
            <a:ext cx="14390400" cy="8860046"/>
          </a:xfrm>
        </p:spPr>
        <p:txBody>
          <a:bodyPr/>
          <a:lstStyle/>
          <a:p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420" y="249551"/>
            <a:ext cx="4939619" cy="6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3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1C168F2-9E07-87AC-F93F-94DA72C4F20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B58A67D-E2BA-5E0E-3071-A3CBE13E06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BA4A97E-24FB-005F-C16F-615E4CC326A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712403" y="500555"/>
            <a:ext cx="14130000" cy="2349874"/>
          </a:xfrm>
          <a:prstGeom prst="rect">
            <a:avLst/>
          </a:prstGeom>
          <a:noFill/>
        </p:spPr>
        <p:txBody>
          <a:bodyPr anchor="t">
            <a:sp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487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1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4FB0872-372E-A1C8-817A-4918D22CA2A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EA084AB-8B12-9B61-77AE-6C52D041C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3286F05-B2B3-C13D-441D-1970A1D39789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712403" y="500555"/>
            <a:ext cx="14130000" cy="2349874"/>
          </a:xfrm>
          <a:prstGeom prst="rect">
            <a:avLst/>
          </a:prstGeom>
          <a:noFill/>
        </p:spPr>
        <p:txBody>
          <a:bodyPr anchor="t">
            <a:sp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3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130A552-1A30-482B-FC1C-4E70B7145A9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36970" y="3408979"/>
            <a:ext cx="23305443" cy="9806385"/>
          </a:xfrm>
          <a:prstGeom prst="roundRect">
            <a:avLst>
              <a:gd name="adj" fmla="val 154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pic>
        <p:nvPicPr>
          <p:cNvPr id="3" name="Grafik 2" descr="Ein Bild, das Logo, Screenshot, Grafiken, Symbol enthält.&#10;&#10;Automatisch generierte Beschreibung">
            <a:extLst>
              <a:ext uri="{FF2B5EF4-FFF2-40B4-BE49-F238E27FC236}">
                <a16:creationId xmlns:a16="http://schemas.microsoft.com/office/drawing/2014/main" id="{D5E6433D-4311-CDB7-193D-6837C8CAB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073" y="12212055"/>
            <a:ext cx="1287378" cy="12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99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1 img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FE20A65-0DC8-0F38-C8C4-40D2E09A122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6EDAEE-AC78-3608-CCFE-3C9CA171E5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37F5172-20AA-B604-D16F-C561818792D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712403" y="500555"/>
            <a:ext cx="14130000" cy="2349874"/>
          </a:xfrm>
          <a:prstGeom prst="rect">
            <a:avLst/>
          </a:prstGeom>
          <a:noFill/>
        </p:spPr>
        <p:txBody>
          <a:bodyPr anchor="t">
            <a:sp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7DB76E63-BC5B-F7A7-CAE5-D4E3EB410D4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36970" y="3408979"/>
            <a:ext cx="23305443" cy="9806385"/>
          </a:xfrm>
          <a:prstGeom prst="roundRect">
            <a:avLst>
              <a:gd name="adj" fmla="val 154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5445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2 im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25550D2-257D-F39E-0920-6D32DC3DD71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6A0EFAB-D05A-4B08-A379-95EE4483B0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D1704-A9C0-81C0-2081-4430BA4F6C1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712403" y="500555"/>
            <a:ext cx="14130000" cy="2349874"/>
          </a:xfrm>
          <a:prstGeom prst="rect">
            <a:avLst/>
          </a:prstGeom>
          <a:noFill/>
        </p:spPr>
        <p:txBody>
          <a:bodyPr anchor="t">
            <a:sp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3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0A791BC-87CD-8835-92EA-7067BF1E2BE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3408979"/>
            <a:ext cx="11516520" cy="9806385"/>
          </a:xfrm>
          <a:prstGeom prst="roundRect">
            <a:avLst>
              <a:gd name="adj" fmla="val 154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3478608-202D-8C17-0A3C-69E3763658A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2330475" y="3408978"/>
            <a:ext cx="11516520" cy="9806385"/>
          </a:xfrm>
          <a:prstGeom prst="roundRect">
            <a:avLst>
              <a:gd name="adj" fmla="val 154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pic>
        <p:nvPicPr>
          <p:cNvPr id="6" name="Grafik 5" descr="Ein Bild, das Logo, Screenshot, Grafiken, Symbol enthält.&#10;&#10;Automatisch generierte Beschreibung">
            <a:extLst>
              <a:ext uri="{FF2B5EF4-FFF2-40B4-BE49-F238E27FC236}">
                <a16:creationId xmlns:a16="http://schemas.microsoft.com/office/drawing/2014/main" id="{C829132E-9098-D41C-204B-163E99F45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073" y="12212055"/>
            <a:ext cx="1287378" cy="12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0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937E98-9C8E-0B6F-7935-2827DFC96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423251"/>
            <a:ext cx="15627096" cy="2990088"/>
          </a:xfrm>
        </p:spPr>
        <p:txBody>
          <a:bodyPr anchor="t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10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pPr lvl="0"/>
            <a:r>
              <a:rPr lang="en-US"/>
              <a:t>Presentation title text</a:t>
            </a:r>
            <a:br>
              <a:rPr lang="en-US"/>
            </a:br>
            <a:r>
              <a:rPr lang="en-US"/>
              <a:t>Subtitle here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9AF0D6F-EA8D-D477-B616-DC0F438A33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007" y="12728942"/>
            <a:ext cx="2681374" cy="4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61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2 img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4BF3E8BB-0E75-7128-96D6-A471CC91CDE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3421336"/>
            <a:ext cx="11516520" cy="9806385"/>
          </a:xfrm>
          <a:prstGeom prst="roundRect">
            <a:avLst>
              <a:gd name="adj" fmla="val 154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7F739431-CD2F-8275-D354-48FEE10957C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2330475" y="3408978"/>
            <a:ext cx="11516520" cy="9806385"/>
          </a:xfrm>
          <a:prstGeom prst="roundRect">
            <a:avLst>
              <a:gd name="adj" fmla="val 154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55B070A-44F4-F8AC-701B-DCBC151CFAC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D24EF4-CF66-9EC7-70C6-37E714F4E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65B5C5D-0344-2EDC-90FD-F01FCF29601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712403" y="500555"/>
            <a:ext cx="14130000" cy="2349874"/>
          </a:xfrm>
          <a:prstGeom prst="rect">
            <a:avLst/>
          </a:prstGeom>
          <a:noFill/>
        </p:spPr>
        <p:txBody>
          <a:bodyPr anchor="t">
            <a:sp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7657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3 im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784EA5A-C589-4BB7-7C98-E5EC597E459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3B3818-C617-79D7-8724-4A67F8B81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A5EEA-A2E5-0E6B-6D6E-D9D872C4270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712403" y="500555"/>
            <a:ext cx="14130000" cy="2349874"/>
          </a:xfrm>
          <a:prstGeom prst="rect">
            <a:avLst/>
          </a:prstGeom>
          <a:noFill/>
        </p:spPr>
        <p:txBody>
          <a:bodyPr anchor="t">
            <a:sp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3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3ED1B466-FC7C-FC51-57D2-205F85082F3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3408979"/>
            <a:ext cx="7586169" cy="9806385"/>
          </a:xfrm>
          <a:prstGeom prst="roundRect">
            <a:avLst>
              <a:gd name="adj" fmla="val 234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EE84AF1A-F000-B3D1-B953-A39B751F3EA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404621" y="3408979"/>
            <a:ext cx="7586169" cy="9806385"/>
          </a:xfrm>
          <a:prstGeom prst="roundRect">
            <a:avLst>
              <a:gd name="adj" fmla="val 234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D8492978-7680-49C0-2855-3E1FE948B9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6272271" y="3408979"/>
            <a:ext cx="7586169" cy="9806385"/>
          </a:xfrm>
          <a:prstGeom prst="roundRect">
            <a:avLst>
              <a:gd name="adj" fmla="val 234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pic>
        <p:nvPicPr>
          <p:cNvPr id="6" name="Grafik 5" descr="Ein Bild, das Logo, Screenshot, Grafiken, Symbol enthält.&#10;&#10;Automatisch generierte Beschreibung">
            <a:extLst>
              <a:ext uri="{FF2B5EF4-FFF2-40B4-BE49-F238E27FC236}">
                <a16:creationId xmlns:a16="http://schemas.microsoft.com/office/drawing/2014/main" id="{AEB3FA9A-8C2F-FE32-9C08-2BCA2BAF0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073" y="12212055"/>
            <a:ext cx="1287378" cy="12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13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3 img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4BA2A878-831F-9CE5-AC31-2668F80BE54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3408979"/>
            <a:ext cx="7586169" cy="9806385"/>
          </a:xfrm>
          <a:prstGeom prst="roundRect">
            <a:avLst>
              <a:gd name="adj" fmla="val 234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C0ADE2D4-DE44-423D-2989-8751D2293A2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404621" y="3408979"/>
            <a:ext cx="7586169" cy="9806385"/>
          </a:xfrm>
          <a:prstGeom prst="roundRect">
            <a:avLst>
              <a:gd name="adj" fmla="val 234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5393551C-9D9E-0A66-FAC4-0621D3FAFFC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6272271" y="3408979"/>
            <a:ext cx="7586169" cy="9806385"/>
          </a:xfrm>
          <a:prstGeom prst="roundRect">
            <a:avLst>
              <a:gd name="adj" fmla="val 234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0537246-2A6B-BB75-EC23-E0E4BD9FD8A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94C356-93EF-6D1E-E67C-B5FBC9AB7F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9AFE086-C187-5AE6-31FF-33AF76CC214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712403" y="500555"/>
            <a:ext cx="14130000" cy="2349874"/>
          </a:xfrm>
          <a:prstGeom prst="rect">
            <a:avLst/>
          </a:prstGeom>
          <a:noFill/>
        </p:spPr>
        <p:txBody>
          <a:bodyPr anchor="t">
            <a:sp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359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4 im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1FB93A7-0952-712E-4ACA-F54222D97C7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E286A5-D9FF-FAFA-1374-8728CF7BAE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472E169-1A4E-2FC6-DE32-30DD786FE3E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712403" y="500555"/>
            <a:ext cx="14130000" cy="2349874"/>
          </a:xfrm>
          <a:prstGeom prst="rect">
            <a:avLst/>
          </a:prstGeom>
          <a:noFill/>
        </p:spPr>
        <p:txBody>
          <a:bodyPr anchor="t">
            <a:sp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3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A88508BA-49ED-7E7D-1747-C698E550827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34089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2B2C33CA-27B1-A80B-7A6E-21B7D181C00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6272271" y="34089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A28DC4A4-A612-D7BA-D787-7E1C5F7DCAB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6971" y="84381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32F18BD-49C1-7BA5-807A-F50FB49C2BD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6272271" y="84381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D626C4F-3058-FFD0-21BA-1E13C0C7099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404621" y="3408979"/>
            <a:ext cx="7586169" cy="9806385"/>
          </a:xfrm>
          <a:prstGeom prst="roundRect">
            <a:avLst>
              <a:gd name="adj" fmla="val 234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920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4 img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5D98922-B474-B496-603B-742EE51B825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095C18-7886-EC4B-102F-883B0CDC3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257D837-B28D-545A-0BC9-C4709E98335B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712403" y="500555"/>
            <a:ext cx="14130000" cy="2349874"/>
          </a:xfrm>
          <a:prstGeom prst="rect">
            <a:avLst/>
          </a:prstGeom>
          <a:noFill/>
        </p:spPr>
        <p:txBody>
          <a:bodyPr anchor="t">
            <a:sp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519112A-320A-DC06-6D3C-DFA05A56D9A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34089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8BDABCD-A784-A91F-B81B-65AA7C6B1D3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6272271" y="34089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A15D892E-DB7F-CA61-A077-260EE4F7E6F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6971" y="84381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A6801ACD-7315-7C07-B2CD-B5EB2A51E31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6272271" y="84381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379FDA0C-0537-E489-D47F-3D0A77C021F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404621" y="3408979"/>
            <a:ext cx="7586169" cy="9806385"/>
          </a:xfrm>
          <a:prstGeom prst="roundRect">
            <a:avLst>
              <a:gd name="adj" fmla="val 234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4063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5 im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E85AE50-EF52-AD1D-627E-278C4B32C85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A5267C-BD8E-BC6F-23E2-D1181650E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2A78FC9-9DF2-B530-721D-F78BBBCE7E4D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712403" y="500555"/>
            <a:ext cx="14130000" cy="2349874"/>
          </a:xfrm>
          <a:prstGeom prst="rect">
            <a:avLst/>
          </a:prstGeom>
          <a:noFill/>
        </p:spPr>
        <p:txBody>
          <a:bodyPr anchor="t">
            <a:sp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3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90C84B3-C87B-5C17-3C8E-C587DCD68C0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34089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D6D8633-573B-FF0C-E1A7-C98F846E9A0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6272271" y="34089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F0DB7A58-BD49-42EE-505D-61E6A85BCD8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6971" y="84381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ACC5855C-DB27-3D5A-5ED1-DC866CD8DED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6272271" y="84381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7B68DA4F-3E78-7858-D045-853CFB7901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404621" y="3408979"/>
            <a:ext cx="7586169" cy="9806385"/>
          </a:xfrm>
          <a:prstGeom prst="roundRect">
            <a:avLst>
              <a:gd name="adj" fmla="val 234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0049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5 img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4C1A31C-08F4-D81C-825E-DC9C57DE642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404621" y="3408979"/>
            <a:ext cx="7586169" cy="9806385"/>
          </a:xfrm>
          <a:prstGeom prst="roundRect">
            <a:avLst>
              <a:gd name="adj" fmla="val 234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34C9256-3383-1B4F-6AEE-93136E4C943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34089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058CCDEE-AED8-1378-3770-5222420F558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6272271" y="34089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40B31BB-B84E-DF25-A879-AB7AF7CA263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6971" y="84381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C8FCBC35-FF12-BECF-70E7-44B47F3E27C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6272271" y="84381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06693E5-A829-6B1B-7F5B-D9D2AC752FC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28F724-6C5B-C9DE-8150-BF001413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4A01483-9806-4D16-3993-6E64A0E2221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712403" y="500555"/>
            <a:ext cx="14130000" cy="2349874"/>
          </a:xfrm>
          <a:prstGeom prst="rect">
            <a:avLst/>
          </a:prstGeom>
          <a:noFill/>
        </p:spPr>
        <p:txBody>
          <a:bodyPr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06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6 im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98E03C5-CD2C-1849-0051-64819A01086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080FD2-FFBE-0AA3-F40A-2D2359689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3DD5D7F-A44D-92C0-7439-C6F4CAF5358F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712403" y="500555"/>
            <a:ext cx="14130000" cy="2349874"/>
          </a:xfrm>
          <a:prstGeom prst="rect">
            <a:avLst/>
          </a:prstGeom>
          <a:noFill/>
        </p:spPr>
        <p:txBody>
          <a:bodyPr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AD249FC-BB94-AB6C-51BF-8481BBA064C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34089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2739B4A-B12D-F07B-7F94-89E48B42BA7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6272271" y="34089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40E09BB8-3F57-35B5-A559-45F6CB418DD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6971" y="84381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A13EABA1-E706-0D41-854F-723F76324D5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6272271" y="84381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BAED37C-A508-ED2F-603B-80BD9AF8B22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404621" y="34089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373886C-2680-59A3-4DC9-2E2E6DF1780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404621" y="84381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006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6 img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701B653-D57C-FAB5-D871-973BFB8C210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34089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3187196D-C258-7C25-520E-5AB2651F085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6272271" y="34089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6BCF753-490D-ED0D-8B20-E7D7C46D3A4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6971" y="84381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47BAD56D-4E2A-2F43-F69D-CA6E8C4F0895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6272271" y="84381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BAE9012-FA8D-7F78-18FC-0CE815A0C8F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404621" y="34089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3616CAE-CCF4-FDAF-2EC1-7ECA2873579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404621" y="84381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FEEBD00-D08A-A59A-A9C9-4B5F6D1527A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C01F4DA-D811-D598-0E7E-2851EFE67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FB667C4-8FAF-F1DC-356C-2C20FFD60CB3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712403" y="500555"/>
            <a:ext cx="14130000" cy="2349874"/>
          </a:xfrm>
          <a:prstGeom prst="rect">
            <a:avLst/>
          </a:prstGeom>
          <a:noFill/>
        </p:spPr>
        <p:txBody>
          <a:bodyPr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6767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6 imgs (no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5710898-077A-447C-D8B4-6D8F98F5424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36971" y="34089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23218C9-28F3-C86B-408B-CBF7B936D489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6272271" y="34089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BEDAE4AE-D44B-2443-7AA4-1D016BAF05F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36971" y="84381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08C7EDEF-BB84-2DBC-19B4-1695987B280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6272271" y="84381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45D2B84-FCC1-42F7-81A5-C7BF66895B7D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404621" y="34089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F6C4D97E-D313-4C67-FE75-0E13A93CE943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404621" y="84381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02AB7F8-B8FD-CA6E-1500-BA6EEF567C8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F9A896D-6775-E59A-9BA1-91F3CBCA4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5197E98-8617-D5EA-812F-82FF1F175B5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712403" y="564055"/>
            <a:ext cx="6826670" cy="215798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B52F0FA-47E4-F9EC-091F-059DE8C41573}"/>
              </a:ext>
            </a:extLst>
          </p:cNvPr>
          <p:cNvSpPr>
            <a:spLocks noGrp="1"/>
          </p:cNvSpPr>
          <p:nvPr>
            <p:ph type="body" sz="half" idx="49" hasCustomPrompt="1"/>
          </p:nvPr>
        </p:nvSpPr>
        <p:spPr>
          <a:xfrm>
            <a:off x="17020324" y="564055"/>
            <a:ext cx="6826670" cy="215798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9594905-CBD7-D716-B58A-249044A52F18}"/>
              </a:ext>
            </a:extLst>
          </p:cNvPr>
          <p:cNvSpPr>
            <a:spLocks noGrp="1"/>
          </p:cNvSpPr>
          <p:nvPr>
            <p:ph type="body" sz="half" idx="50" hasCustomPrompt="1"/>
          </p:nvPr>
        </p:nvSpPr>
        <p:spPr>
          <a:xfrm>
            <a:off x="706397" y="3531610"/>
            <a:ext cx="4523824" cy="3606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600" b="0" i="0" spc="-32" dirty="0" smtClean="0">
                <a:ea typeface="Helvetica Neue Medium"/>
                <a:cs typeface="Haffer" pitchFamily="2" charset="77"/>
              </a:defRPr>
            </a:lvl1pPr>
          </a:lstStyle>
          <a:p>
            <a:pPr marL="228600" lvl="0" indent="-228600">
              <a:lnSpc>
                <a:spcPct val="120000"/>
              </a:lnSpc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5C2CC4D-2462-AEAA-B40A-437DCD2810B1}"/>
              </a:ext>
            </a:extLst>
          </p:cNvPr>
          <p:cNvSpPr>
            <a:spLocks noGrp="1"/>
          </p:cNvSpPr>
          <p:nvPr>
            <p:ph type="body" sz="half" idx="51" hasCustomPrompt="1"/>
          </p:nvPr>
        </p:nvSpPr>
        <p:spPr>
          <a:xfrm>
            <a:off x="7634511" y="3565612"/>
            <a:ext cx="292608" cy="292608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200" b="0" i="0" dirty="0" smtClean="0">
                <a:solidFill>
                  <a:schemeClr val="bg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228600" lvl="0" indent="-228600" algn="ctr"/>
            <a:r>
              <a:rPr lang="en-US"/>
              <a:t>1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B770796-949B-EA8D-E0B1-0BDE47FA79A2}"/>
              </a:ext>
            </a:extLst>
          </p:cNvPr>
          <p:cNvSpPr>
            <a:spLocks noGrp="1"/>
          </p:cNvSpPr>
          <p:nvPr>
            <p:ph type="body" sz="half" idx="52" hasCustomPrompt="1"/>
          </p:nvPr>
        </p:nvSpPr>
        <p:spPr>
          <a:xfrm>
            <a:off x="8568391" y="3531610"/>
            <a:ext cx="4523824" cy="3606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600" b="0" i="0" spc="-32" dirty="0" smtClean="0">
                <a:ea typeface="Helvetica Neue Medium"/>
                <a:cs typeface="Haffer" pitchFamily="2" charset="77"/>
              </a:defRPr>
            </a:lvl1pPr>
          </a:lstStyle>
          <a:p>
            <a:pPr marL="228600" lvl="0" indent="-228600">
              <a:lnSpc>
                <a:spcPct val="120000"/>
              </a:lnSpc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4049102-12A2-516E-835A-D8B65630054D}"/>
              </a:ext>
            </a:extLst>
          </p:cNvPr>
          <p:cNvSpPr>
            <a:spLocks noGrp="1"/>
          </p:cNvSpPr>
          <p:nvPr>
            <p:ph type="body" sz="half" idx="53" hasCustomPrompt="1"/>
          </p:nvPr>
        </p:nvSpPr>
        <p:spPr>
          <a:xfrm>
            <a:off x="16430384" y="3531610"/>
            <a:ext cx="4523824" cy="3606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600" b="0" i="0" spc="-32" dirty="0" smtClean="0">
                <a:ea typeface="Helvetica Neue Medium"/>
                <a:cs typeface="Haffer" pitchFamily="2" charset="77"/>
              </a:defRPr>
            </a:lvl1pPr>
          </a:lstStyle>
          <a:p>
            <a:pPr marL="228600" lvl="0" indent="-228600">
              <a:lnSpc>
                <a:spcPct val="120000"/>
              </a:lnSpc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60EE78A-A542-DCBD-2001-5EE7AE35A7DC}"/>
              </a:ext>
            </a:extLst>
          </p:cNvPr>
          <p:cNvSpPr>
            <a:spLocks noGrp="1"/>
          </p:cNvSpPr>
          <p:nvPr>
            <p:ph type="body" sz="half" idx="54" hasCustomPrompt="1"/>
          </p:nvPr>
        </p:nvSpPr>
        <p:spPr>
          <a:xfrm>
            <a:off x="15496504" y="3565612"/>
            <a:ext cx="292608" cy="292608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200" b="0" i="0" dirty="0" smtClean="0">
                <a:solidFill>
                  <a:schemeClr val="bg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228600" lvl="0" indent="-228600" algn="ctr"/>
            <a:r>
              <a:rPr lang="en-US"/>
              <a:t>2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C781C87-DD60-0350-B0AF-B3715DFA1542}"/>
              </a:ext>
            </a:extLst>
          </p:cNvPr>
          <p:cNvSpPr>
            <a:spLocks noGrp="1"/>
          </p:cNvSpPr>
          <p:nvPr>
            <p:ph type="body" sz="half" idx="55" hasCustomPrompt="1"/>
          </p:nvPr>
        </p:nvSpPr>
        <p:spPr>
          <a:xfrm>
            <a:off x="23358497" y="3565612"/>
            <a:ext cx="292608" cy="292608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200" b="0" i="0" dirty="0" smtClean="0">
                <a:solidFill>
                  <a:schemeClr val="bg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228600" lvl="0" indent="-228600" algn="ctr"/>
            <a:r>
              <a:rPr lang="en-US"/>
              <a:t>3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606CC3B4-19A4-5202-01D0-555AE2323AEE}"/>
              </a:ext>
            </a:extLst>
          </p:cNvPr>
          <p:cNvSpPr>
            <a:spLocks noGrp="1"/>
          </p:cNvSpPr>
          <p:nvPr>
            <p:ph type="body" sz="half" idx="56" hasCustomPrompt="1"/>
          </p:nvPr>
        </p:nvSpPr>
        <p:spPr>
          <a:xfrm>
            <a:off x="706397" y="8535220"/>
            <a:ext cx="4523824" cy="3606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600" b="0" i="0" spc="-32" dirty="0" smtClean="0">
                <a:ea typeface="Helvetica Neue Medium"/>
                <a:cs typeface="Haffer" pitchFamily="2" charset="77"/>
              </a:defRPr>
            </a:lvl1pPr>
          </a:lstStyle>
          <a:p>
            <a:pPr marL="228600" lvl="0" indent="-228600">
              <a:lnSpc>
                <a:spcPct val="120000"/>
              </a:lnSpc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1D2F8804-9808-A079-3EE3-2D41A2424A7A}"/>
              </a:ext>
            </a:extLst>
          </p:cNvPr>
          <p:cNvSpPr>
            <a:spLocks noGrp="1"/>
          </p:cNvSpPr>
          <p:nvPr>
            <p:ph type="body" sz="half" idx="57" hasCustomPrompt="1"/>
          </p:nvPr>
        </p:nvSpPr>
        <p:spPr>
          <a:xfrm>
            <a:off x="7634511" y="8569222"/>
            <a:ext cx="292608" cy="292608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200" b="0" i="0" dirty="0" smtClean="0">
                <a:solidFill>
                  <a:schemeClr val="bg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228600" lvl="0" indent="-228600" algn="ctr"/>
            <a:r>
              <a:rPr lang="en-US"/>
              <a:t>4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9CC7D65-3766-D747-F433-92267D237544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8568391" y="8535220"/>
            <a:ext cx="4523824" cy="3606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600" b="0" i="0" spc="-32" dirty="0" smtClean="0">
                <a:ea typeface="Helvetica Neue Medium"/>
                <a:cs typeface="Haffer" pitchFamily="2" charset="77"/>
              </a:defRPr>
            </a:lvl1pPr>
          </a:lstStyle>
          <a:p>
            <a:pPr marL="228600" lvl="0" indent="-228600">
              <a:lnSpc>
                <a:spcPct val="120000"/>
              </a:lnSpc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6356DB3-A933-610D-9517-4C649860F9B2}"/>
              </a:ext>
            </a:extLst>
          </p:cNvPr>
          <p:cNvSpPr>
            <a:spLocks noGrp="1"/>
          </p:cNvSpPr>
          <p:nvPr>
            <p:ph type="body" sz="half" idx="59" hasCustomPrompt="1"/>
          </p:nvPr>
        </p:nvSpPr>
        <p:spPr>
          <a:xfrm>
            <a:off x="16430384" y="8535220"/>
            <a:ext cx="4523824" cy="3606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600" b="0" i="0" spc="-32" dirty="0" smtClean="0">
                <a:ea typeface="Helvetica Neue Medium"/>
                <a:cs typeface="Haffer" pitchFamily="2" charset="77"/>
              </a:defRPr>
            </a:lvl1pPr>
          </a:lstStyle>
          <a:p>
            <a:pPr marL="228600" lvl="0" indent="-228600">
              <a:lnSpc>
                <a:spcPct val="120000"/>
              </a:lnSpc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DB608123-7C98-1A9E-F16D-4DC390EEEA5B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15496504" y="8569222"/>
            <a:ext cx="292608" cy="292608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200" b="0" i="0" dirty="0" smtClean="0">
                <a:solidFill>
                  <a:schemeClr val="bg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228600" lvl="0" indent="-228600" algn="ctr"/>
            <a:r>
              <a:rPr lang="en-US"/>
              <a:t>5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8C362C71-0A3A-5101-E608-AE32E8171D51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23358497" y="8569222"/>
            <a:ext cx="292608" cy="292608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200" b="0" i="0" dirty="0" smtClean="0">
                <a:solidFill>
                  <a:schemeClr val="bg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228600" lvl="0" indent="-228600" algn="ctr"/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8508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title –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937E98-9C8E-0B6F-7935-2827DFC96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423251"/>
            <a:ext cx="15627096" cy="2990088"/>
          </a:xfrm>
        </p:spPr>
        <p:txBody>
          <a:bodyPr anchor="t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10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pPr lvl="0"/>
            <a:r>
              <a:rPr lang="en-US"/>
              <a:t>Presentation title text</a:t>
            </a:r>
            <a:br>
              <a:rPr lang="en-US"/>
            </a:br>
            <a:r>
              <a:rPr lang="en-US"/>
              <a:t>Subtitle here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9AF0D6F-EA8D-D477-B616-DC0F438A33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007" y="12728942"/>
            <a:ext cx="2681374" cy="4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07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6 imgs (no.)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200598F2-615C-A42E-115B-143392A488F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36971" y="34089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61599C74-45CA-DCD8-538F-80248FA36A6B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6272271" y="34089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1F7BC85E-5DF5-4C01-0E01-CEC30AD7B00C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36971" y="84381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45B92789-4D16-B6CC-FAA5-8B05444C429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6272271" y="84381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D801352E-F597-80AC-748C-C1D69936B083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04621" y="34089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6AE76D39-86B1-77F5-2660-50A474A47340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404621" y="8438179"/>
            <a:ext cx="7586169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C9428D4-0EC4-1078-CB4F-57E5528BCB4E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E0A2F76-0C01-36A2-4CA4-7D5324177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B9EFBB1-BAA5-CFE9-0B68-CB95DA14CEA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712403" y="564055"/>
            <a:ext cx="6826670" cy="215798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99923ED-37CE-8184-32C0-68C2124EE6F8}"/>
              </a:ext>
            </a:extLst>
          </p:cNvPr>
          <p:cNvSpPr>
            <a:spLocks noGrp="1"/>
          </p:cNvSpPr>
          <p:nvPr>
            <p:ph type="body" sz="half" idx="51" hasCustomPrompt="1"/>
          </p:nvPr>
        </p:nvSpPr>
        <p:spPr>
          <a:xfrm>
            <a:off x="17020324" y="564055"/>
            <a:ext cx="6826670" cy="215798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7C50D510-1759-7435-9158-04BC473F29D3}"/>
              </a:ext>
            </a:extLst>
          </p:cNvPr>
          <p:cNvSpPr>
            <a:spLocks noGrp="1"/>
          </p:cNvSpPr>
          <p:nvPr>
            <p:ph type="body" sz="half" idx="52" hasCustomPrompt="1"/>
          </p:nvPr>
        </p:nvSpPr>
        <p:spPr>
          <a:xfrm>
            <a:off x="706397" y="3531610"/>
            <a:ext cx="4523824" cy="3606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600" b="0" i="0" spc="-32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228600" lvl="0" indent="-228600">
              <a:lnSpc>
                <a:spcPct val="120000"/>
              </a:lnSpc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9B659AC6-39D9-CEC1-C6FC-D669C20805EE}"/>
              </a:ext>
            </a:extLst>
          </p:cNvPr>
          <p:cNvSpPr>
            <a:spLocks noGrp="1"/>
          </p:cNvSpPr>
          <p:nvPr>
            <p:ph type="body" sz="half" idx="53" hasCustomPrompt="1"/>
          </p:nvPr>
        </p:nvSpPr>
        <p:spPr>
          <a:xfrm>
            <a:off x="7634511" y="3565612"/>
            <a:ext cx="292608" cy="292608"/>
          </a:xfrm>
          <a:prstGeom prst="ellipse">
            <a:avLst/>
          </a:prstGeom>
          <a:solidFill>
            <a:srgbClr val="FFFFFF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200" b="0" i="0" dirty="0" smtClean="0">
                <a:solidFill>
                  <a:schemeClr val="bg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228600" lvl="0" indent="-228600" algn="ctr"/>
            <a:r>
              <a:rPr lang="en-US"/>
              <a:t>1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23E65701-C932-CFBD-6DF7-A5F612802501}"/>
              </a:ext>
            </a:extLst>
          </p:cNvPr>
          <p:cNvSpPr>
            <a:spLocks noGrp="1"/>
          </p:cNvSpPr>
          <p:nvPr>
            <p:ph type="body" sz="half" idx="54" hasCustomPrompt="1"/>
          </p:nvPr>
        </p:nvSpPr>
        <p:spPr>
          <a:xfrm>
            <a:off x="8568391" y="3531610"/>
            <a:ext cx="4523824" cy="3606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600" b="0" i="0" spc="-32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228600" lvl="0" indent="-228600">
              <a:lnSpc>
                <a:spcPct val="120000"/>
              </a:lnSpc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BD581AC4-38A7-4D40-0512-72D723F5EF52}"/>
              </a:ext>
            </a:extLst>
          </p:cNvPr>
          <p:cNvSpPr>
            <a:spLocks noGrp="1"/>
          </p:cNvSpPr>
          <p:nvPr>
            <p:ph type="body" sz="half" idx="55" hasCustomPrompt="1"/>
          </p:nvPr>
        </p:nvSpPr>
        <p:spPr>
          <a:xfrm>
            <a:off x="16430384" y="3531610"/>
            <a:ext cx="4523824" cy="3606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600" b="0" i="0" spc="-32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228600" lvl="0" indent="-228600">
              <a:lnSpc>
                <a:spcPct val="120000"/>
              </a:lnSpc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7CAAEAFA-BEA7-B471-C542-B0CD47D3DE62}"/>
              </a:ext>
            </a:extLst>
          </p:cNvPr>
          <p:cNvSpPr>
            <a:spLocks noGrp="1"/>
          </p:cNvSpPr>
          <p:nvPr>
            <p:ph type="body" sz="half" idx="56" hasCustomPrompt="1"/>
          </p:nvPr>
        </p:nvSpPr>
        <p:spPr>
          <a:xfrm>
            <a:off x="15496504" y="3565612"/>
            <a:ext cx="292608" cy="292608"/>
          </a:xfrm>
          <a:prstGeom prst="ellipse">
            <a:avLst/>
          </a:prstGeom>
          <a:solidFill>
            <a:srgbClr val="FFFFFF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200" b="0" i="0" dirty="0" smtClean="0">
                <a:solidFill>
                  <a:schemeClr val="bg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228600" lvl="0" indent="-228600" algn="ctr"/>
            <a:r>
              <a:rPr lang="en-US"/>
              <a:t>2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CBEFBCAE-741F-FA4E-2373-3D45531EE5BA}"/>
              </a:ext>
            </a:extLst>
          </p:cNvPr>
          <p:cNvSpPr>
            <a:spLocks noGrp="1"/>
          </p:cNvSpPr>
          <p:nvPr>
            <p:ph type="body" sz="half" idx="57" hasCustomPrompt="1"/>
          </p:nvPr>
        </p:nvSpPr>
        <p:spPr>
          <a:xfrm>
            <a:off x="23358497" y="3565612"/>
            <a:ext cx="292608" cy="292608"/>
          </a:xfrm>
          <a:prstGeom prst="ellipse">
            <a:avLst/>
          </a:prstGeom>
          <a:solidFill>
            <a:srgbClr val="FFFFFF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200" b="0" i="0" dirty="0" smtClean="0">
                <a:solidFill>
                  <a:schemeClr val="bg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228600" lvl="0" indent="-228600" algn="ctr"/>
            <a:r>
              <a:rPr lang="en-US"/>
              <a:t>3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8BFE3ED5-040A-9F49-C82A-6125C2851679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706397" y="8535220"/>
            <a:ext cx="4523824" cy="3606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600" b="0" i="0" spc="-32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228600" lvl="0" indent="-228600">
              <a:lnSpc>
                <a:spcPct val="120000"/>
              </a:lnSpc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290827C3-A2C4-B9F6-9C80-2693C3360F22}"/>
              </a:ext>
            </a:extLst>
          </p:cNvPr>
          <p:cNvSpPr>
            <a:spLocks noGrp="1"/>
          </p:cNvSpPr>
          <p:nvPr>
            <p:ph type="body" sz="half" idx="59" hasCustomPrompt="1"/>
          </p:nvPr>
        </p:nvSpPr>
        <p:spPr>
          <a:xfrm>
            <a:off x="7634511" y="8569222"/>
            <a:ext cx="292608" cy="292608"/>
          </a:xfrm>
          <a:prstGeom prst="ellipse">
            <a:avLst/>
          </a:prstGeom>
          <a:solidFill>
            <a:srgbClr val="FFFFFF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200" b="0" i="0" dirty="0" smtClean="0">
                <a:solidFill>
                  <a:schemeClr val="bg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228600" lvl="0" indent="-228600" algn="ctr"/>
            <a:r>
              <a:rPr lang="en-US"/>
              <a:t>4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187D63A6-9FB6-89CD-16DB-0E14E9A29690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8568391" y="8535220"/>
            <a:ext cx="4523824" cy="3606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600" b="0" i="0" spc="-32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228600" lvl="0" indent="-228600">
              <a:lnSpc>
                <a:spcPct val="120000"/>
              </a:lnSpc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007A337E-41B0-7CBA-42AE-AF3682D36809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16430384" y="8535220"/>
            <a:ext cx="4523824" cy="3606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600" b="0" i="0" spc="-32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228600" lvl="0" indent="-228600">
              <a:lnSpc>
                <a:spcPct val="120000"/>
              </a:lnSpc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3DE2CC4B-306C-72B1-F214-4A4DE0175DCC}"/>
              </a:ext>
            </a:extLst>
          </p:cNvPr>
          <p:cNvSpPr>
            <a:spLocks noGrp="1"/>
          </p:cNvSpPr>
          <p:nvPr>
            <p:ph type="body" sz="half" idx="62" hasCustomPrompt="1"/>
          </p:nvPr>
        </p:nvSpPr>
        <p:spPr>
          <a:xfrm>
            <a:off x="15496504" y="8569222"/>
            <a:ext cx="292608" cy="292608"/>
          </a:xfrm>
          <a:prstGeom prst="ellipse">
            <a:avLst/>
          </a:prstGeom>
          <a:solidFill>
            <a:srgbClr val="FFFFFF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200" b="0" i="0" dirty="0" smtClean="0">
                <a:solidFill>
                  <a:schemeClr val="bg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228600" lvl="0" indent="-228600" algn="ctr"/>
            <a:r>
              <a:rPr lang="en-US"/>
              <a:t>5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EB9D07BA-AA82-653D-7833-0479CDAFDA69}"/>
              </a:ext>
            </a:extLst>
          </p:cNvPr>
          <p:cNvSpPr>
            <a:spLocks noGrp="1"/>
          </p:cNvSpPr>
          <p:nvPr>
            <p:ph type="body" sz="half" idx="63" hasCustomPrompt="1"/>
          </p:nvPr>
        </p:nvSpPr>
        <p:spPr>
          <a:xfrm>
            <a:off x="23358497" y="8569222"/>
            <a:ext cx="292608" cy="292608"/>
          </a:xfrm>
          <a:prstGeom prst="ellipse">
            <a:avLst/>
          </a:prstGeom>
          <a:solidFill>
            <a:srgbClr val="FFFFFF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200" b="0" i="0" dirty="0" smtClean="0">
                <a:solidFill>
                  <a:schemeClr val="bg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228600" lvl="0" indent="-228600" algn="ctr"/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21994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5 imgs (4+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4FBE5DD-FC8F-8C99-6F3A-CD12B29BB09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1040FA-66FC-82F6-DAB1-DA5078C3F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9AEAA0D-AB33-B083-41BD-CB2FB0356E5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712403" y="500555"/>
            <a:ext cx="14130000" cy="2349874"/>
          </a:xfrm>
          <a:prstGeom prst="rect">
            <a:avLst/>
          </a:prstGeom>
          <a:noFill/>
        </p:spPr>
        <p:txBody>
          <a:bodyPr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CD921DBD-F93A-FDB7-D71E-9D9F409EFE5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3408979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DC1A0E6-ED39-4EEF-F234-216D054E83A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2330475" y="3408978"/>
            <a:ext cx="11516520" cy="9806385"/>
          </a:xfrm>
          <a:prstGeom prst="roundRect">
            <a:avLst>
              <a:gd name="adj" fmla="val 1757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6C27CD65-E762-D20F-3531-B872F07BB1D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447603" y="3408979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28572DFC-37FD-A383-C4FB-5C832898502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36971" y="8441886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C1C71FB-8FE0-A9A1-97BF-DF28A1E9BA45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6447603" y="8441886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7398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5 imgs (4+1)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BC60CCC-F9BC-9B25-2081-CF7BFD08E20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2327AD-57FE-7085-0AC1-7371BF390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745240B-5EA0-DF5B-B470-55689D329D89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712403" y="500555"/>
            <a:ext cx="14130000" cy="2349874"/>
          </a:xfrm>
          <a:prstGeom prst="rect">
            <a:avLst/>
          </a:prstGeom>
          <a:noFill/>
        </p:spPr>
        <p:txBody>
          <a:bodyPr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7747DBEA-5A9B-545B-5E7B-275CD33BE19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3408979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4A29CF59-41FF-C67E-CFD2-FBCCC9143F0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2330475" y="3408978"/>
            <a:ext cx="11516520" cy="9806385"/>
          </a:xfrm>
          <a:prstGeom prst="roundRect">
            <a:avLst>
              <a:gd name="adj" fmla="val 1757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B7A46263-D0DC-EFAA-59E0-A99A5731FE27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447603" y="3408979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41F29FA-AB3B-5871-70F4-FA5CB9118805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36971" y="8441886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21FE7092-C00E-2BBE-C245-3C2BA6D98753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6447603" y="8441886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6712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8 im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843DD0B-F47A-19A9-BA51-12FC0C27360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F1FC26-8204-2558-806D-834313501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9A0DF3B-2860-250A-AC86-4E623EF1E89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712403" y="500555"/>
            <a:ext cx="14130000" cy="2349874"/>
          </a:xfrm>
          <a:prstGeom prst="rect">
            <a:avLst/>
          </a:prstGeom>
          <a:noFill/>
        </p:spPr>
        <p:txBody>
          <a:bodyPr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AC93BE5F-E1AD-EFC1-DF32-DF98242A9C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3408979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C75F335-76DF-D416-9CE3-6A161D3ACC2C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36971" y="8441886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4D78F64A-80D3-43D5-7F27-A4676F948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447603" y="3408979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2955C1DB-60A7-15EB-8C71-DD11838D2731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447603" y="8441886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986D673-F25F-24C1-2C52-4D4BFAD3F521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2330475" y="3408979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513FEB5-D98D-4A11-AAB6-C1C2BC8BF227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12330475" y="8441886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16C08DA-B3A9-504E-B47A-98804EEEE5CB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18241107" y="3408979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AD36A89-6E51-178B-F462-C847CD1F935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18241107" y="8441886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7290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8 img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DD16934-DED9-7B7E-64A0-E9442AF6106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C1E4735-902A-8524-FA8C-761292A25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A316ABE-CE44-0CAB-6558-13EDF9F5437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712403" y="500555"/>
            <a:ext cx="14130000" cy="2349874"/>
          </a:xfrm>
          <a:prstGeom prst="rect">
            <a:avLst/>
          </a:prstGeom>
          <a:noFill/>
        </p:spPr>
        <p:txBody>
          <a:bodyPr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59C2EDD-271D-0316-3A68-17AE64EAFFB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3408979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54D1B7D-3CBB-61AA-90A0-9E935D68A45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36971" y="8441886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5104E0C1-833D-F58F-888F-3EFAE583D435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447603" y="3408979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EC8FC248-B52B-C5A8-7444-17917B3110AA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447603" y="8441886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4ECB01D9-B893-34FD-8260-5119F04908D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2330475" y="3408979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B537A87-697B-DDDB-C8D7-075EBA271E33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12330475" y="8441886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0E882996-E79A-72BC-D7AA-B5018650F0E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18241107" y="3408979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FCB699D3-6F95-6129-F477-2BC000A9BEA2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18241107" y="8441886"/>
            <a:ext cx="5605923" cy="4773477"/>
          </a:xfrm>
          <a:prstGeom prst="roundRect">
            <a:avLst>
              <a:gd name="adj" fmla="val 3610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859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gs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ACDCE4B7-7F24-580A-F3F4-3A82F50BBDA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500555"/>
            <a:ext cx="7586169" cy="9806385"/>
          </a:xfrm>
          <a:prstGeom prst="roundRect">
            <a:avLst>
              <a:gd name="adj" fmla="val 266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4D01041-B261-4A74-F681-C264740F86A6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36873" y="10656670"/>
            <a:ext cx="7586264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8CA1392-E535-8410-743F-7029E07482C3}"/>
              </a:ext>
            </a:extLst>
          </p:cNvPr>
          <p:cNvSpPr>
            <a:spLocks noGrp="1"/>
          </p:cNvSpPr>
          <p:nvPr>
            <p:ph type="body" sz="half" idx="57" hasCustomPrompt="1"/>
          </p:nvPr>
        </p:nvSpPr>
        <p:spPr>
          <a:xfrm>
            <a:off x="8429264" y="10656670"/>
            <a:ext cx="7586264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8726F0-EF9A-77E3-B6BD-7DF7CCECDB9E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16296914" y="10656670"/>
            <a:ext cx="7586264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7F94168-7F98-9A82-2F08-3A19C15B0235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416990" y="500555"/>
            <a:ext cx="7586169" cy="9806385"/>
          </a:xfrm>
          <a:prstGeom prst="roundRect">
            <a:avLst>
              <a:gd name="adj" fmla="val 266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4ACBC1-8A52-3A88-FFC9-943D7ACB06B0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6297009" y="500555"/>
            <a:ext cx="7586169" cy="9806385"/>
          </a:xfrm>
          <a:prstGeom prst="roundRect">
            <a:avLst>
              <a:gd name="adj" fmla="val 266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pic>
        <p:nvPicPr>
          <p:cNvPr id="4" name="Grafik 3" descr="Ein Bild, das Logo, Screenshot, Grafiken, Symbol enthält.&#10;&#10;Automatisch generierte Beschreibung">
            <a:extLst>
              <a:ext uri="{FF2B5EF4-FFF2-40B4-BE49-F238E27FC236}">
                <a16:creationId xmlns:a16="http://schemas.microsoft.com/office/drawing/2014/main" id="{BA2D6C1C-9B71-5239-BD56-E2C2AE35D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073" y="12212055"/>
            <a:ext cx="1287378" cy="12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gs + body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03DB85E-D1F0-2C77-8FB8-C41B847E7D3D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36873" y="10656670"/>
            <a:ext cx="7586264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B234F71-F2B9-6656-5084-58BB275039A5}"/>
              </a:ext>
            </a:extLst>
          </p:cNvPr>
          <p:cNvSpPr>
            <a:spLocks noGrp="1"/>
          </p:cNvSpPr>
          <p:nvPr>
            <p:ph type="body" sz="half" idx="57" hasCustomPrompt="1"/>
          </p:nvPr>
        </p:nvSpPr>
        <p:spPr>
          <a:xfrm>
            <a:off x="8429264" y="10656670"/>
            <a:ext cx="7586264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ADFA871-90DC-856B-D6A9-FCCBCBFD5728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16296914" y="10656670"/>
            <a:ext cx="7586264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428319F-4033-7D4E-A540-D8B23EA78B8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500555"/>
            <a:ext cx="7586169" cy="9806385"/>
          </a:xfrm>
          <a:prstGeom prst="roundRect">
            <a:avLst>
              <a:gd name="adj" fmla="val 2668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9C7D3FB-E22D-FAA3-77F8-986253F6A61B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416990" y="500555"/>
            <a:ext cx="7586169" cy="9806385"/>
          </a:xfrm>
          <a:prstGeom prst="roundRect">
            <a:avLst>
              <a:gd name="adj" fmla="val 2668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0FE2F70-2650-D4EB-1EDF-0687249E3C49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6297009" y="500555"/>
            <a:ext cx="7586169" cy="9806385"/>
          </a:xfrm>
          <a:prstGeom prst="roundRect">
            <a:avLst>
              <a:gd name="adj" fmla="val 2668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18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g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A9AAABA-0785-313B-C3C0-05767B5CFE0F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36873" y="10656670"/>
            <a:ext cx="7586264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21DF1B0-1412-8C1B-9F6C-2FD1A56CA32E}"/>
              </a:ext>
            </a:extLst>
          </p:cNvPr>
          <p:cNvSpPr>
            <a:spLocks noGrp="1"/>
          </p:cNvSpPr>
          <p:nvPr>
            <p:ph type="body" sz="half" idx="57" hasCustomPrompt="1"/>
          </p:nvPr>
        </p:nvSpPr>
        <p:spPr>
          <a:xfrm>
            <a:off x="8429264" y="10656670"/>
            <a:ext cx="7586264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F94AF28-E823-12B3-2297-F07B83CA00D5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16296914" y="10656670"/>
            <a:ext cx="7586264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748A86A-DD9A-689C-761F-BF53FDB4FB0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500555"/>
            <a:ext cx="7586169" cy="9806385"/>
          </a:xfrm>
          <a:prstGeom prst="roundRect">
            <a:avLst>
              <a:gd name="adj" fmla="val 266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FBC55DE-F81E-B4AA-8C7F-8FFAC85F971E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416990" y="500555"/>
            <a:ext cx="7586169" cy="9806385"/>
          </a:xfrm>
          <a:prstGeom prst="roundRect">
            <a:avLst>
              <a:gd name="adj" fmla="val 266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2DA914-57B4-ACEC-4023-57FB709AA5F7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6297009" y="500555"/>
            <a:ext cx="7586169" cy="9806385"/>
          </a:xfrm>
          <a:prstGeom prst="roundRect">
            <a:avLst>
              <a:gd name="adj" fmla="val 266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pic>
        <p:nvPicPr>
          <p:cNvPr id="3" name="Grafik 2" descr="Ein Bild, das Logo, Screenshot, Grafiken, Symbol enthält.&#10;&#10;Automatisch generierte Beschreibung">
            <a:extLst>
              <a:ext uri="{FF2B5EF4-FFF2-40B4-BE49-F238E27FC236}">
                <a16:creationId xmlns:a16="http://schemas.microsoft.com/office/drawing/2014/main" id="{60AEF784-CFC9-1AF3-BC41-A2B1253263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073" y="12212055"/>
            <a:ext cx="1287378" cy="12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411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gs + title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1BD119A-0F1E-6D75-9161-20B1022670AD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36873" y="10656670"/>
            <a:ext cx="7586264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3782806-D25A-7B9D-89B3-6B388E47795D}"/>
              </a:ext>
            </a:extLst>
          </p:cNvPr>
          <p:cNvSpPr>
            <a:spLocks noGrp="1"/>
          </p:cNvSpPr>
          <p:nvPr>
            <p:ph type="body" sz="half" idx="57" hasCustomPrompt="1"/>
          </p:nvPr>
        </p:nvSpPr>
        <p:spPr>
          <a:xfrm>
            <a:off x="8429264" y="10656670"/>
            <a:ext cx="7586264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0A19281-8034-B3CA-7740-088292432C3A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16296914" y="10656670"/>
            <a:ext cx="7586264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255527AA-3416-15BB-016C-25CBD39CBC6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500555"/>
            <a:ext cx="7586169" cy="9806385"/>
          </a:xfrm>
          <a:prstGeom prst="roundRect">
            <a:avLst>
              <a:gd name="adj" fmla="val 2668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45264AC4-5FC1-446E-7963-87284C4891CF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416990" y="500555"/>
            <a:ext cx="7586169" cy="9806385"/>
          </a:xfrm>
          <a:prstGeom prst="roundRect">
            <a:avLst>
              <a:gd name="adj" fmla="val 2668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BDE810-FB3A-222B-CE78-C6B01F8DC478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6297009" y="500555"/>
            <a:ext cx="7586169" cy="9806385"/>
          </a:xfrm>
          <a:prstGeom prst="roundRect">
            <a:avLst>
              <a:gd name="adj" fmla="val 2668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227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gs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7D578D9F-6B7A-78EC-1760-50B11C42BC7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500555"/>
            <a:ext cx="5619654" cy="9806385"/>
          </a:xfrm>
          <a:prstGeom prst="roundRect">
            <a:avLst>
              <a:gd name="adj" fmla="val 313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55B85FA-B987-5011-0A80-A9B5C19A75CD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36873" y="10656670"/>
            <a:ext cx="5644528" cy="175887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6048834-29BF-02C4-F302-F038BC95D43F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6433707" y="10656670"/>
            <a:ext cx="5644528" cy="175887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C9D02CA-9BF1-01AB-A50B-64A86AA19449}"/>
              </a:ext>
            </a:extLst>
          </p:cNvPr>
          <p:cNvSpPr>
            <a:spLocks noGrp="1"/>
          </p:cNvSpPr>
          <p:nvPr>
            <p:ph type="body" sz="half" idx="62" hasCustomPrompt="1"/>
          </p:nvPr>
        </p:nvSpPr>
        <p:spPr>
          <a:xfrm>
            <a:off x="12330541" y="10656670"/>
            <a:ext cx="5644528" cy="175887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0C0425E-3991-BB8C-B40C-3DC897D7C0EB}"/>
              </a:ext>
            </a:extLst>
          </p:cNvPr>
          <p:cNvSpPr>
            <a:spLocks noGrp="1"/>
          </p:cNvSpPr>
          <p:nvPr>
            <p:ph type="body" sz="half" idx="63" hasCustomPrompt="1"/>
          </p:nvPr>
        </p:nvSpPr>
        <p:spPr>
          <a:xfrm>
            <a:off x="18227376" y="10656670"/>
            <a:ext cx="5644528" cy="175887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FBC7CEB7-0AC5-E153-4E35-796C5241FE4E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6442065" y="500555"/>
            <a:ext cx="5619654" cy="9806385"/>
          </a:xfrm>
          <a:prstGeom prst="roundRect">
            <a:avLst>
              <a:gd name="adj" fmla="val 313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A20F62BD-2700-D8B6-2289-D14D444A5EF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12347158" y="500555"/>
            <a:ext cx="5619654" cy="9806385"/>
          </a:xfrm>
          <a:prstGeom prst="roundRect">
            <a:avLst>
              <a:gd name="adj" fmla="val 313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7623D21-95C1-77D7-CB3A-DB8CA2F84947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18252250" y="500555"/>
            <a:ext cx="5619654" cy="9806385"/>
          </a:xfrm>
          <a:prstGeom prst="roundRect">
            <a:avLst>
              <a:gd name="adj" fmla="val 313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pic>
        <p:nvPicPr>
          <p:cNvPr id="4" name="Grafik 3" descr="Ein Bild, das Logo, Screenshot, Grafiken, Symbol enthält.&#10;&#10;Automatisch generierte Beschreibung">
            <a:extLst>
              <a:ext uri="{FF2B5EF4-FFF2-40B4-BE49-F238E27FC236}">
                <a16:creationId xmlns:a16="http://schemas.microsoft.com/office/drawing/2014/main" id="{077C92EC-2AEF-6A59-2656-870F3FFD9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073" y="12212055"/>
            <a:ext cx="1287378" cy="12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 – 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15BB0BC-FD09-73C0-1ADB-7A59564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508000"/>
            <a:ext cx="12894945" cy="379591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 anchorCtr="0">
            <a:spAutoFit/>
          </a:bodyPr>
          <a:lstStyle>
            <a:lvl1pPr>
              <a:defRPr kumimoji="0" lang="en-US" sz="15000" b="0" i="0" u="none" strike="noStrike" cap="none" spc="-45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0" marR="0" lvl="0" indent="0" defTabSz="82550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Presentation</a:t>
            </a:r>
            <a:br>
              <a:rPr lang="en-US"/>
            </a:br>
            <a:r>
              <a:rPr lang="en-US"/>
              <a:t>Title Big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F52F738-615D-F6DA-4E53-56EB405709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007" y="12728942"/>
            <a:ext cx="2681374" cy="4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18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gs + body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9F6252B-8AE1-C03A-2CA2-072CFDA4A34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36873" y="10656670"/>
            <a:ext cx="5644528" cy="175887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CD22749-3A1C-67E1-FE9E-28B5D91C987B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6433707" y="10656670"/>
            <a:ext cx="5644528" cy="175887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EF508D1-19BC-9CA3-B3C5-9ACDB36EA6DD}"/>
              </a:ext>
            </a:extLst>
          </p:cNvPr>
          <p:cNvSpPr>
            <a:spLocks noGrp="1"/>
          </p:cNvSpPr>
          <p:nvPr>
            <p:ph type="body" sz="half" idx="62" hasCustomPrompt="1"/>
          </p:nvPr>
        </p:nvSpPr>
        <p:spPr>
          <a:xfrm>
            <a:off x="12330541" y="10656670"/>
            <a:ext cx="5644528" cy="175887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DC25669-5D6E-79DD-4327-25A644780BAD}"/>
              </a:ext>
            </a:extLst>
          </p:cNvPr>
          <p:cNvSpPr>
            <a:spLocks noGrp="1"/>
          </p:cNvSpPr>
          <p:nvPr>
            <p:ph type="body" sz="half" idx="63" hasCustomPrompt="1"/>
          </p:nvPr>
        </p:nvSpPr>
        <p:spPr>
          <a:xfrm>
            <a:off x="18227376" y="10656670"/>
            <a:ext cx="5644528" cy="175887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C18B2BA-7070-446D-5918-B97E0F2F567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500555"/>
            <a:ext cx="5619654" cy="9806385"/>
          </a:xfrm>
          <a:prstGeom prst="roundRect">
            <a:avLst>
              <a:gd name="adj" fmla="val 313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5392E01-C9B1-A3BF-9D59-39754D2EF508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6442065" y="500555"/>
            <a:ext cx="5619654" cy="9806385"/>
          </a:xfrm>
          <a:prstGeom prst="roundRect">
            <a:avLst>
              <a:gd name="adj" fmla="val 313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8A64FD6-9BC6-B202-DFB7-813487D09A80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12347158" y="500555"/>
            <a:ext cx="5619654" cy="9806385"/>
          </a:xfrm>
          <a:prstGeom prst="roundRect">
            <a:avLst>
              <a:gd name="adj" fmla="val 313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02C58628-CCDF-076F-93ED-5A3BBE49717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18252250" y="500555"/>
            <a:ext cx="5619654" cy="9806385"/>
          </a:xfrm>
          <a:prstGeom prst="roundRect">
            <a:avLst>
              <a:gd name="adj" fmla="val 313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5911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g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6C70C61-97DB-98C3-9DFE-B07A974B7113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36873" y="10656670"/>
            <a:ext cx="5644528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F99EAC6-9FC9-E78E-DCCC-B118EA800A0C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6433707" y="10656670"/>
            <a:ext cx="5644528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A412DD8-D84A-EB2D-0C34-36528CB1FEAA}"/>
              </a:ext>
            </a:extLst>
          </p:cNvPr>
          <p:cNvSpPr>
            <a:spLocks noGrp="1"/>
          </p:cNvSpPr>
          <p:nvPr>
            <p:ph type="body" sz="half" idx="62" hasCustomPrompt="1"/>
          </p:nvPr>
        </p:nvSpPr>
        <p:spPr>
          <a:xfrm>
            <a:off x="12330541" y="10656670"/>
            <a:ext cx="5644528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7E5E7BF-0979-8DE1-C08A-39A5D36E2161}"/>
              </a:ext>
            </a:extLst>
          </p:cNvPr>
          <p:cNvSpPr>
            <a:spLocks noGrp="1"/>
          </p:cNvSpPr>
          <p:nvPr>
            <p:ph type="body" sz="half" idx="63" hasCustomPrompt="1"/>
          </p:nvPr>
        </p:nvSpPr>
        <p:spPr>
          <a:xfrm>
            <a:off x="18227376" y="10656670"/>
            <a:ext cx="5644528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E0B1C1E-9490-16F2-1B86-EDC6AAD8298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500555"/>
            <a:ext cx="5619654" cy="9806385"/>
          </a:xfrm>
          <a:prstGeom prst="roundRect">
            <a:avLst>
              <a:gd name="adj" fmla="val 313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64E5E115-21BB-83DE-9877-6D4EC652440D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6442065" y="500555"/>
            <a:ext cx="5619654" cy="9806385"/>
          </a:xfrm>
          <a:prstGeom prst="roundRect">
            <a:avLst>
              <a:gd name="adj" fmla="val 313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160B9F9-8C34-5278-A370-1AD8346A41B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12347158" y="500555"/>
            <a:ext cx="5619654" cy="9806385"/>
          </a:xfrm>
          <a:prstGeom prst="roundRect">
            <a:avLst>
              <a:gd name="adj" fmla="val 313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D3FACFC-57DC-13BE-C3ED-48D4246F90E9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18252250" y="500555"/>
            <a:ext cx="5619654" cy="9806385"/>
          </a:xfrm>
          <a:prstGeom prst="roundRect">
            <a:avLst>
              <a:gd name="adj" fmla="val 313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pic>
        <p:nvPicPr>
          <p:cNvPr id="7" name="Grafik 6" descr="Ein Bild, das Logo, Screenshot, Grafiken, Symbol enthält.&#10;&#10;Automatisch generierte Beschreibung">
            <a:extLst>
              <a:ext uri="{FF2B5EF4-FFF2-40B4-BE49-F238E27FC236}">
                <a16:creationId xmlns:a16="http://schemas.microsoft.com/office/drawing/2014/main" id="{705FF44D-8C64-B255-9085-86AD6CFED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073" y="12212055"/>
            <a:ext cx="1287378" cy="12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40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gs + title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4831727-716E-2D76-65B2-B6209158590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36873" y="10656670"/>
            <a:ext cx="5644528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69FD3EB-C250-776A-1B71-16DD5A8D8B79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6433707" y="10656670"/>
            <a:ext cx="5644528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FD3B94-BBD8-DF2C-9286-391DD6D1875F}"/>
              </a:ext>
            </a:extLst>
          </p:cNvPr>
          <p:cNvSpPr>
            <a:spLocks noGrp="1"/>
          </p:cNvSpPr>
          <p:nvPr>
            <p:ph type="body" sz="half" idx="62" hasCustomPrompt="1"/>
          </p:nvPr>
        </p:nvSpPr>
        <p:spPr>
          <a:xfrm>
            <a:off x="12330541" y="10656670"/>
            <a:ext cx="5644528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2240BA-2048-4233-1460-C9D5D29606F2}"/>
              </a:ext>
            </a:extLst>
          </p:cNvPr>
          <p:cNvSpPr>
            <a:spLocks noGrp="1"/>
          </p:cNvSpPr>
          <p:nvPr>
            <p:ph type="body" sz="half" idx="63" hasCustomPrompt="1"/>
          </p:nvPr>
        </p:nvSpPr>
        <p:spPr>
          <a:xfrm>
            <a:off x="18227376" y="10656670"/>
            <a:ext cx="5644528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82C61E9-C1B3-E4D8-A04C-4BC7406AC3F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500555"/>
            <a:ext cx="5619654" cy="9806385"/>
          </a:xfrm>
          <a:prstGeom prst="roundRect">
            <a:avLst>
              <a:gd name="adj" fmla="val 313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5CECBBE0-DDBC-E166-579B-A8A411161D44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6442065" y="500555"/>
            <a:ext cx="5619654" cy="9806385"/>
          </a:xfrm>
          <a:prstGeom prst="roundRect">
            <a:avLst>
              <a:gd name="adj" fmla="val 313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3E6BD950-338F-1F98-EEA4-798352236F1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12347158" y="500555"/>
            <a:ext cx="5619654" cy="9806385"/>
          </a:xfrm>
          <a:prstGeom prst="roundRect">
            <a:avLst>
              <a:gd name="adj" fmla="val 313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187D6B92-5E2D-1922-57A5-E0C2A268F48C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18252250" y="500555"/>
            <a:ext cx="5619654" cy="9806385"/>
          </a:xfrm>
          <a:prstGeom prst="roundRect">
            <a:avLst>
              <a:gd name="adj" fmla="val 313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680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gs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57B64DC-FDF8-2D93-18D2-A789816BEE6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500555"/>
            <a:ext cx="4453732" cy="9806385"/>
          </a:xfrm>
          <a:prstGeom prst="roundRect">
            <a:avLst>
              <a:gd name="adj" fmla="val 380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2E1EAD2-E969-7CFD-D80B-B46952A3CC4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36873" y="10656670"/>
            <a:ext cx="4453732" cy="209743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E9E77B0-F427-C57A-EA9A-C697C2015575}"/>
              </a:ext>
            </a:extLst>
          </p:cNvPr>
          <p:cNvSpPr>
            <a:spLocks noGrp="1"/>
          </p:cNvSpPr>
          <p:nvPr>
            <p:ph type="body" sz="half" idx="63" hasCustomPrompt="1"/>
          </p:nvPr>
        </p:nvSpPr>
        <p:spPr>
          <a:xfrm>
            <a:off x="5251078" y="10656670"/>
            <a:ext cx="4453732" cy="209743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855D4-BD7D-68DF-0919-C24B23215ACB}"/>
              </a:ext>
            </a:extLst>
          </p:cNvPr>
          <p:cNvSpPr>
            <a:spLocks noGrp="1"/>
          </p:cNvSpPr>
          <p:nvPr>
            <p:ph type="body" sz="half" idx="64" hasCustomPrompt="1"/>
          </p:nvPr>
        </p:nvSpPr>
        <p:spPr>
          <a:xfrm>
            <a:off x="9965283" y="10656670"/>
            <a:ext cx="4453732" cy="209743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A83B09D-F05F-74CC-63FA-A39EC256273D}"/>
              </a:ext>
            </a:extLst>
          </p:cNvPr>
          <p:cNvSpPr>
            <a:spLocks noGrp="1"/>
          </p:cNvSpPr>
          <p:nvPr>
            <p:ph type="body" sz="half" idx="65" hasCustomPrompt="1"/>
          </p:nvPr>
        </p:nvSpPr>
        <p:spPr>
          <a:xfrm>
            <a:off x="14679488" y="10656670"/>
            <a:ext cx="4453732" cy="209743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8A9545-982A-4E4C-5962-CBF2A06EAF96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19393693" y="10656670"/>
            <a:ext cx="4453732" cy="209743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73E10A3-7464-F491-C913-A84FE299A4E9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5251152" y="500555"/>
            <a:ext cx="4453732" cy="9806385"/>
          </a:xfrm>
          <a:prstGeom prst="roundRect">
            <a:avLst>
              <a:gd name="adj" fmla="val 380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08FD3C0D-265A-A916-71D0-1E9F3E05F48A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9965332" y="500555"/>
            <a:ext cx="4453732" cy="9806385"/>
          </a:xfrm>
          <a:prstGeom prst="roundRect">
            <a:avLst>
              <a:gd name="adj" fmla="val 380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A908627D-8640-7123-FDF6-3EF79F2142A8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14679512" y="500555"/>
            <a:ext cx="4453732" cy="9806385"/>
          </a:xfrm>
          <a:prstGeom prst="roundRect">
            <a:avLst>
              <a:gd name="adj" fmla="val 380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D9B9522-9B33-7C10-B97F-6FC74836ED09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19393693" y="500555"/>
            <a:ext cx="4453732" cy="9806385"/>
          </a:xfrm>
          <a:prstGeom prst="roundRect">
            <a:avLst>
              <a:gd name="adj" fmla="val 380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pic>
        <p:nvPicPr>
          <p:cNvPr id="12" name="Grafik 11" descr="Ein Bild, das Logo, Screenshot, Grafiken, Symbol enthält.&#10;&#10;Automatisch generierte Beschreibung">
            <a:extLst>
              <a:ext uri="{FF2B5EF4-FFF2-40B4-BE49-F238E27FC236}">
                <a16:creationId xmlns:a16="http://schemas.microsoft.com/office/drawing/2014/main" id="{FC94EC95-C17E-317D-68BA-01A6391D5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073" y="12212055"/>
            <a:ext cx="1287378" cy="12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88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gs + body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6807537-BF8F-B04D-7183-11E0894EDE2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36873" y="10656670"/>
            <a:ext cx="4453732" cy="209743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8764F69-4D67-4425-673A-62C461990552}"/>
              </a:ext>
            </a:extLst>
          </p:cNvPr>
          <p:cNvSpPr>
            <a:spLocks noGrp="1"/>
          </p:cNvSpPr>
          <p:nvPr>
            <p:ph type="body" sz="half" idx="63" hasCustomPrompt="1"/>
          </p:nvPr>
        </p:nvSpPr>
        <p:spPr>
          <a:xfrm>
            <a:off x="5251078" y="10656670"/>
            <a:ext cx="4453732" cy="209743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30412-D499-1301-615A-B0B5389589A7}"/>
              </a:ext>
            </a:extLst>
          </p:cNvPr>
          <p:cNvSpPr>
            <a:spLocks noGrp="1"/>
          </p:cNvSpPr>
          <p:nvPr>
            <p:ph type="body" sz="half" idx="64" hasCustomPrompt="1"/>
          </p:nvPr>
        </p:nvSpPr>
        <p:spPr>
          <a:xfrm>
            <a:off x="9965283" y="10656670"/>
            <a:ext cx="4453732" cy="209743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72AD49E-4631-9B3B-0222-9AF47DC7B6C1}"/>
              </a:ext>
            </a:extLst>
          </p:cNvPr>
          <p:cNvSpPr>
            <a:spLocks noGrp="1"/>
          </p:cNvSpPr>
          <p:nvPr>
            <p:ph type="body" sz="half" idx="65" hasCustomPrompt="1"/>
          </p:nvPr>
        </p:nvSpPr>
        <p:spPr>
          <a:xfrm>
            <a:off x="14679488" y="10656670"/>
            <a:ext cx="4453732" cy="209743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7FE642-DA12-B38C-F48D-B1974C996BDC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19393693" y="10656670"/>
            <a:ext cx="4453732" cy="209743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AC9B374-52D8-C235-87F9-733FDD86CBF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500555"/>
            <a:ext cx="4453732" cy="9806385"/>
          </a:xfrm>
          <a:prstGeom prst="roundRect">
            <a:avLst>
              <a:gd name="adj" fmla="val 380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25B317-23E3-3594-9309-9675071B5043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5251152" y="500555"/>
            <a:ext cx="4453732" cy="9806385"/>
          </a:xfrm>
          <a:prstGeom prst="roundRect">
            <a:avLst>
              <a:gd name="adj" fmla="val 380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6F72D74-D4CC-B52D-DEDB-484B2465F0F3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9965332" y="500555"/>
            <a:ext cx="4453732" cy="9806385"/>
          </a:xfrm>
          <a:prstGeom prst="roundRect">
            <a:avLst>
              <a:gd name="adj" fmla="val 380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A53A0467-D7D2-6717-21F4-D90FC59710C8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14679512" y="500555"/>
            <a:ext cx="4453732" cy="9806385"/>
          </a:xfrm>
          <a:prstGeom prst="roundRect">
            <a:avLst>
              <a:gd name="adj" fmla="val 380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ADB9265F-071C-39D5-3E06-14A77AF8C3D0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19393693" y="500555"/>
            <a:ext cx="4453732" cy="9806385"/>
          </a:xfrm>
          <a:prstGeom prst="roundRect">
            <a:avLst>
              <a:gd name="adj" fmla="val 380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7669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gs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CD40C89-C694-6ADE-5AC9-FC2D21CE786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36873" y="10656670"/>
            <a:ext cx="4453732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9DEEA4-11C4-2A02-4531-1FC6A5BF6428}"/>
              </a:ext>
            </a:extLst>
          </p:cNvPr>
          <p:cNvSpPr>
            <a:spLocks noGrp="1"/>
          </p:cNvSpPr>
          <p:nvPr>
            <p:ph type="body" sz="half" idx="67" hasCustomPrompt="1"/>
          </p:nvPr>
        </p:nvSpPr>
        <p:spPr>
          <a:xfrm>
            <a:off x="5251078" y="10656670"/>
            <a:ext cx="4453732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CBF0E40-6E1E-D6FF-9CBE-433E3E87B5A0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9965283" y="10656670"/>
            <a:ext cx="4453732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C3659A3-9DC6-A0CF-6827-CAA534BD7448}"/>
              </a:ext>
            </a:extLst>
          </p:cNvPr>
          <p:cNvSpPr>
            <a:spLocks noGrp="1"/>
          </p:cNvSpPr>
          <p:nvPr>
            <p:ph type="body" sz="half" idx="69" hasCustomPrompt="1"/>
          </p:nvPr>
        </p:nvSpPr>
        <p:spPr>
          <a:xfrm>
            <a:off x="14679488" y="10656670"/>
            <a:ext cx="4453732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E5E14F0-A782-43E0-F9B5-0A739B7700C2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19393693" y="10656670"/>
            <a:ext cx="4453732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0CB1866-30D3-8B72-B953-A4A0D895202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500555"/>
            <a:ext cx="4453732" cy="9806385"/>
          </a:xfrm>
          <a:prstGeom prst="roundRect">
            <a:avLst>
              <a:gd name="adj" fmla="val 380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5A8BF6A-A897-E959-3C99-54774D3AE267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251152" y="500555"/>
            <a:ext cx="4453732" cy="9806385"/>
          </a:xfrm>
          <a:prstGeom prst="roundRect">
            <a:avLst>
              <a:gd name="adj" fmla="val 380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3A99CC7-28FC-4D78-8E25-E508FCCA74A5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9965332" y="500555"/>
            <a:ext cx="4453732" cy="9806385"/>
          </a:xfrm>
          <a:prstGeom prst="roundRect">
            <a:avLst>
              <a:gd name="adj" fmla="val 380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F73DE95-1E01-CA53-E854-A23EE508B640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14679512" y="500555"/>
            <a:ext cx="4453732" cy="9806385"/>
          </a:xfrm>
          <a:prstGeom prst="roundRect">
            <a:avLst>
              <a:gd name="adj" fmla="val 380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7035507E-8399-6193-E80B-BF14788ABAA0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19393693" y="500555"/>
            <a:ext cx="4453732" cy="9806385"/>
          </a:xfrm>
          <a:prstGeom prst="roundRect">
            <a:avLst>
              <a:gd name="adj" fmla="val 380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pic>
        <p:nvPicPr>
          <p:cNvPr id="3" name="Grafik 2" descr="Ein Bild, das Logo, Screenshot, Grafiken, Symbol enthält.&#10;&#10;Automatisch generierte Beschreibung">
            <a:extLst>
              <a:ext uri="{FF2B5EF4-FFF2-40B4-BE49-F238E27FC236}">
                <a16:creationId xmlns:a16="http://schemas.microsoft.com/office/drawing/2014/main" id="{046143DE-A1A2-6A20-E805-65147512E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073" y="12212055"/>
            <a:ext cx="1287378" cy="12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30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gs + title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E035CB-A6BC-3FA5-F150-199620E9B51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36873" y="10656670"/>
            <a:ext cx="4453732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6EB272D-6680-48A3-0BC1-1FEC7AA57602}"/>
              </a:ext>
            </a:extLst>
          </p:cNvPr>
          <p:cNvSpPr>
            <a:spLocks noGrp="1"/>
          </p:cNvSpPr>
          <p:nvPr>
            <p:ph type="body" sz="half" idx="67" hasCustomPrompt="1"/>
          </p:nvPr>
        </p:nvSpPr>
        <p:spPr>
          <a:xfrm>
            <a:off x="5251078" y="10656670"/>
            <a:ext cx="4453732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0D4149C-3188-BD86-5843-C98B4078AE25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9965283" y="10656670"/>
            <a:ext cx="4453732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1A4FDE3-D991-6869-C9DD-268D96B4AA27}"/>
              </a:ext>
            </a:extLst>
          </p:cNvPr>
          <p:cNvSpPr>
            <a:spLocks noGrp="1"/>
          </p:cNvSpPr>
          <p:nvPr>
            <p:ph type="body" sz="half" idx="69" hasCustomPrompt="1"/>
          </p:nvPr>
        </p:nvSpPr>
        <p:spPr>
          <a:xfrm>
            <a:off x="14679488" y="10656670"/>
            <a:ext cx="4453732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5482443-09A3-2F3E-A542-7C19FB4EFBE4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19393693" y="10656670"/>
            <a:ext cx="4453732" cy="11367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ADCBB0-E1EA-CE45-0D34-99BCC288E70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500555"/>
            <a:ext cx="4453732" cy="9806385"/>
          </a:xfrm>
          <a:prstGeom prst="roundRect">
            <a:avLst>
              <a:gd name="adj" fmla="val 380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A82BFC2-A30D-2577-4C50-7AEEF383DF26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251152" y="500555"/>
            <a:ext cx="4453732" cy="9806385"/>
          </a:xfrm>
          <a:prstGeom prst="roundRect">
            <a:avLst>
              <a:gd name="adj" fmla="val 380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E5F8289-0E1C-A23C-5E92-DC54A7F654C5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9965332" y="500555"/>
            <a:ext cx="4453732" cy="9806385"/>
          </a:xfrm>
          <a:prstGeom prst="roundRect">
            <a:avLst>
              <a:gd name="adj" fmla="val 380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AD6098C7-412B-CF67-6BDE-681105358D78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14679512" y="500555"/>
            <a:ext cx="4453732" cy="9806385"/>
          </a:xfrm>
          <a:prstGeom prst="roundRect">
            <a:avLst>
              <a:gd name="adj" fmla="val 380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FE785AB-FD0A-7C42-614D-C44BE010679C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19393693" y="500555"/>
            <a:ext cx="4453732" cy="9806385"/>
          </a:xfrm>
          <a:prstGeom prst="roundRect">
            <a:avLst>
              <a:gd name="adj" fmla="val 3802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4457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gs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D14F23-3174-08B8-C65C-F145DBEB88D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227375" y="6989268"/>
            <a:ext cx="5619751" cy="6226176"/>
          </a:xfrm>
          <a:prstGeom prst="roundRect">
            <a:avLst>
              <a:gd name="adj" fmla="val 34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69AA4FC-341B-A20F-D0D2-28C9B2C403C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2334047" y="6989268"/>
            <a:ext cx="5619751" cy="6226176"/>
          </a:xfrm>
          <a:prstGeom prst="roundRect">
            <a:avLst>
              <a:gd name="adj" fmla="val 34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EF73DB0-B339-5047-62E4-256290266A1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500555"/>
            <a:ext cx="11512948" cy="12714890"/>
          </a:xfrm>
          <a:prstGeom prst="roundRect">
            <a:avLst>
              <a:gd name="adj" fmla="val 1663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7A8B9BFE-9E93-0386-C058-80B47D94B18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2334047" y="500555"/>
            <a:ext cx="11512946" cy="6226176"/>
          </a:xfrm>
          <a:prstGeom prst="roundRect">
            <a:avLst>
              <a:gd name="adj" fmla="val 34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552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gs grid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29C810-8162-E3F4-7BCA-BA84110C9BB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227375" y="6989268"/>
            <a:ext cx="5619751" cy="6226176"/>
          </a:xfrm>
          <a:prstGeom prst="roundRect">
            <a:avLst>
              <a:gd name="adj" fmla="val 3438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278EA8CA-F68A-380E-9B93-99FA6B70973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2334047" y="6989268"/>
            <a:ext cx="5619751" cy="6226176"/>
          </a:xfrm>
          <a:prstGeom prst="roundRect">
            <a:avLst>
              <a:gd name="adj" fmla="val 3438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2C4CEDA-DFCE-E7AB-1E9F-FD6CD94A2A7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500555"/>
            <a:ext cx="11512948" cy="12714890"/>
          </a:xfrm>
          <a:prstGeom prst="roundRect">
            <a:avLst>
              <a:gd name="adj" fmla="val 1663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7EE2B1BD-E214-E328-A280-9D906C06634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2334047" y="500555"/>
            <a:ext cx="11512946" cy="6226176"/>
          </a:xfrm>
          <a:prstGeom prst="roundRect">
            <a:avLst>
              <a:gd name="adj" fmla="val 3438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9643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gs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526CBC-5944-3365-95FA-4826003ECEA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500555"/>
            <a:ext cx="11512948" cy="12714890"/>
          </a:xfrm>
          <a:prstGeom prst="roundRect">
            <a:avLst>
              <a:gd name="adj" fmla="val 1663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8AE32E4-5B08-89BD-40C3-CAF559E2223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227375" y="500362"/>
            <a:ext cx="5619751" cy="12715082"/>
          </a:xfrm>
          <a:prstGeom prst="roundRect">
            <a:avLst>
              <a:gd name="adj" fmla="val 34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F953BDC-4C82-17EB-30C6-97AB719F1CA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2334047" y="500362"/>
            <a:ext cx="5619751" cy="12715082"/>
          </a:xfrm>
          <a:prstGeom prst="roundRect">
            <a:avLst>
              <a:gd name="adj" fmla="val 34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773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1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C0873D-8D8A-CBF6-EFB0-851CD3BC6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508000"/>
            <a:ext cx="12894945" cy="379591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 anchorCtr="0">
            <a:spAutoFit/>
          </a:bodyPr>
          <a:lstStyle>
            <a:lvl1pPr>
              <a:defRPr kumimoji="0" lang="en-US" sz="15000" b="0" i="0" u="none" strike="noStrike" cap="none" spc="-45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0" marR="0" lvl="0" indent="0" defTabSz="82550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Presentation</a:t>
            </a:r>
            <a:br>
              <a:rPr lang="en-US"/>
            </a:br>
            <a:r>
              <a:rPr lang="en-US"/>
              <a:t>Title Big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80BEF0D-DFE5-3F6C-B110-40C567C15A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007" y="12728942"/>
            <a:ext cx="2681374" cy="4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70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gs grid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5DE6505B-910D-A560-964D-1DFEEF5D4A8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500555"/>
            <a:ext cx="11512948" cy="12714890"/>
          </a:xfrm>
          <a:prstGeom prst="roundRect">
            <a:avLst>
              <a:gd name="adj" fmla="val 1663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B32244F5-A62E-5E34-101C-18479EA291B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227375" y="500362"/>
            <a:ext cx="5619751" cy="12715082"/>
          </a:xfrm>
          <a:prstGeom prst="roundRect">
            <a:avLst>
              <a:gd name="adj" fmla="val 34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885CD92-2FB2-C587-F59D-447F50B2895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2334047" y="500362"/>
            <a:ext cx="5619751" cy="12715082"/>
          </a:xfrm>
          <a:prstGeom prst="roundRect">
            <a:avLst>
              <a:gd name="adj" fmla="val 34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875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gs grid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BAAE9304-6A09-33F2-ECEA-8CCD7D8F5DA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227375" y="4659566"/>
            <a:ext cx="5619751" cy="12715082"/>
          </a:xfrm>
          <a:prstGeom prst="roundRect">
            <a:avLst>
              <a:gd name="adj" fmla="val 34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A25BFA5F-9006-1097-4876-E3798EE5FD9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2334047" y="-4557702"/>
            <a:ext cx="5619751" cy="12715082"/>
          </a:xfrm>
          <a:prstGeom prst="roundRect">
            <a:avLst>
              <a:gd name="adj" fmla="val 34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0671946-7577-65EE-F232-D87A9B1CE02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500555"/>
            <a:ext cx="11512948" cy="12714890"/>
          </a:xfrm>
          <a:prstGeom prst="roundRect">
            <a:avLst>
              <a:gd name="adj" fmla="val 1663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650D4D-F2CB-D942-0CD0-A63C0936397F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2342297" y="8510963"/>
            <a:ext cx="5611499" cy="175887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26E988C-0B67-02DD-F453-3033115E1C1E}"/>
              </a:ext>
            </a:extLst>
          </p:cNvPr>
          <p:cNvSpPr>
            <a:spLocks noGrp="1"/>
          </p:cNvSpPr>
          <p:nvPr>
            <p:ph type="body" sz="half" idx="59" hasCustomPrompt="1"/>
          </p:nvPr>
        </p:nvSpPr>
        <p:spPr>
          <a:xfrm>
            <a:off x="18239122" y="1392805"/>
            <a:ext cx="5611499" cy="175887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35265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gs grid + body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C290B2C9-117F-3D3D-C479-2EAE34ADD88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227375" y="4659566"/>
            <a:ext cx="5619751" cy="12715082"/>
          </a:xfrm>
          <a:prstGeom prst="roundRect">
            <a:avLst>
              <a:gd name="adj" fmla="val 34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1DCC64E3-6303-5190-D17A-C579912F217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2334047" y="-4557702"/>
            <a:ext cx="5619751" cy="12715082"/>
          </a:xfrm>
          <a:prstGeom prst="roundRect">
            <a:avLst>
              <a:gd name="adj" fmla="val 34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98ECAFC3-0D63-8CFA-2BA4-FDA2C882F2C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500555"/>
            <a:ext cx="11512948" cy="12714890"/>
          </a:xfrm>
          <a:prstGeom prst="roundRect">
            <a:avLst>
              <a:gd name="adj" fmla="val 1663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273A299-56F4-BEE5-168D-0BF3ECD79C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2342297" y="8510963"/>
            <a:ext cx="5611499" cy="175887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2914B84-4FCE-77ED-D44D-AFAC96B60FC8}"/>
              </a:ext>
            </a:extLst>
          </p:cNvPr>
          <p:cNvSpPr>
            <a:spLocks noGrp="1"/>
          </p:cNvSpPr>
          <p:nvPr>
            <p:ph type="body" sz="half" idx="59" hasCustomPrompt="1"/>
          </p:nvPr>
        </p:nvSpPr>
        <p:spPr>
          <a:xfrm>
            <a:off x="18239122" y="1392805"/>
            <a:ext cx="5611499" cy="175887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0462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gs grid + title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7B8BA01-B421-576C-CA51-8CEE0D028C5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3406857"/>
            <a:ext cx="11512948" cy="9808587"/>
          </a:xfrm>
          <a:prstGeom prst="roundRect">
            <a:avLst>
              <a:gd name="adj" fmla="val 1663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72F7110-5158-3BE4-8898-567F110AF3B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227375" y="4659566"/>
            <a:ext cx="5619751" cy="12715082"/>
          </a:xfrm>
          <a:prstGeom prst="roundRect">
            <a:avLst>
              <a:gd name="adj" fmla="val 34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949FD9F-B094-EE65-C606-A7A28FFB3E6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2334047" y="-4557702"/>
            <a:ext cx="5619751" cy="12715082"/>
          </a:xfrm>
          <a:prstGeom prst="roundRect">
            <a:avLst>
              <a:gd name="adj" fmla="val 34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3EA2ED3-3598-AA9A-2953-F0928E9B9626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2342297" y="8510963"/>
            <a:ext cx="5611499" cy="175887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365F442-0A7F-9528-E25D-EECDED96FF75}"/>
              </a:ext>
            </a:extLst>
          </p:cNvPr>
          <p:cNvSpPr>
            <a:spLocks noGrp="1"/>
          </p:cNvSpPr>
          <p:nvPr>
            <p:ph type="body" sz="half" idx="59" hasCustomPrompt="1"/>
          </p:nvPr>
        </p:nvSpPr>
        <p:spPr>
          <a:xfrm>
            <a:off x="18239122" y="1392805"/>
            <a:ext cx="5611499" cy="175887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E38AC75-B4DF-C3AD-6FF7-D3750A8DF23E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2048F51-22D5-0305-D021-3EF9590D0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48656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gs grid + title + body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946B9FED-E031-0938-8F25-B1074A9E2E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3406857"/>
            <a:ext cx="11512948" cy="9808587"/>
          </a:xfrm>
          <a:prstGeom prst="roundRect">
            <a:avLst>
              <a:gd name="adj" fmla="val 1663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D0F3FE4-1A4B-5A55-D6B6-5A164CA6BDC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227375" y="4659566"/>
            <a:ext cx="5619751" cy="12715082"/>
          </a:xfrm>
          <a:prstGeom prst="roundRect">
            <a:avLst>
              <a:gd name="adj" fmla="val 34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B837819-3AB5-CAA4-62E8-A4675319534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2334047" y="-4557702"/>
            <a:ext cx="5619751" cy="12715082"/>
          </a:xfrm>
          <a:prstGeom prst="roundRect">
            <a:avLst>
              <a:gd name="adj" fmla="val 34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3921412-6A3B-A30D-6825-22883CC3DCE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2342297" y="8510963"/>
            <a:ext cx="5611499" cy="175887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ACB2444-0BF1-D9B8-8236-E57BE9161C36}"/>
              </a:ext>
            </a:extLst>
          </p:cNvPr>
          <p:cNvSpPr>
            <a:spLocks noGrp="1"/>
          </p:cNvSpPr>
          <p:nvPr>
            <p:ph type="body" sz="half" idx="59" hasCustomPrompt="1"/>
          </p:nvPr>
        </p:nvSpPr>
        <p:spPr>
          <a:xfrm>
            <a:off x="18239122" y="1392805"/>
            <a:ext cx="5611499" cy="175887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D40502B-A376-D6C9-843F-9F27297F9AE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55CBB26-65C0-4507-7295-E45F752A3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17148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gs grid + title + 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A8935845-87DD-C552-E68A-0C0E8E45E6C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4218904"/>
            <a:ext cx="7586169" cy="9806385"/>
          </a:xfrm>
          <a:prstGeom prst="roundRect">
            <a:avLst>
              <a:gd name="adj" fmla="val 1663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1AE0C37-AB52-DBDB-0F5E-EE8ACD12876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404621" y="-317296"/>
            <a:ext cx="7586169" cy="9806385"/>
          </a:xfrm>
          <a:prstGeom prst="roundRect">
            <a:avLst>
              <a:gd name="adj" fmla="val 1663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69911F0-C9CD-8C81-914E-F93E6DDB371E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6260860" y="4218904"/>
            <a:ext cx="7586169" cy="9806385"/>
          </a:xfrm>
          <a:prstGeom prst="roundRect">
            <a:avLst>
              <a:gd name="adj" fmla="val 1663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7BF1EE0-607A-DC1E-D602-1F09365A0FA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413736" y="9799332"/>
            <a:ext cx="7580376" cy="17556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D61BCF5-A3E2-D78F-3E2A-CA24A134123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D77C072-F1D7-C5F4-6714-BFB5294400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BD3F637-20AD-17F9-27FF-36447D6E4F03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16272409" y="1709085"/>
            <a:ext cx="7580376" cy="17556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6734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gs grid + title + body 2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4C5A2CC9-51AD-AEC3-F882-41781F0A8D5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4218904"/>
            <a:ext cx="7586169" cy="9806385"/>
          </a:xfrm>
          <a:prstGeom prst="roundRect">
            <a:avLst>
              <a:gd name="adj" fmla="val 1663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3D07ED84-B21D-D306-A55F-076B1FE3A03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404621" y="-317296"/>
            <a:ext cx="7586169" cy="9806385"/>
          </a:xfrm>
          <a:prstGeom prst="roundRect">
            <a:avLst>
              <a:gd name="adj" fmla="val 1663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3FA81F0-CE3B-8500-DBF6-8BC5946F078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6260860" y="4218904"/>
            <a:ext cx="7586169" cy="9806385"/>
          </a:xfrm>
          <a:prstGeom prst="roundRect">
            <a:avLst>
              <a:gd name="adj" fmla="val 1663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92EDEA5-E779-7F9B-B53E-91A80EFC980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413736" y="9799332"/>
            <a:ext cx="7580376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AF4D4C9-3C25-8858-D659-56605359CC7E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7007" y="437468"/>
            <a:ext cx="5194800" cy="4284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US"/>
              <a:t>Caption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01A9B3-30FC-6896-FA87-1CAE416810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788897"/>
            <a:ext cx="6225300" cy="1754326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Subtitle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7F7942-87B9-78E3-27BD-5FE605AF9925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16272409" y="1709085"/>
            <a:ext cx="7580376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0375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gs grid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A951823-2911-5E60-3B21-57BE5422E72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500554"/>
            <a:ext cx="5619654" cy="4013597"/>
          </a:xfrm>
          <a:prstGeom prst="roundRect">
            <a:avLst>
              <a:gd name="adj" fmla="val 673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C03DB87-396D-2BEF-C8B7-96DA47392F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60498" y="4864367"/>
            <a:ext cx="5593469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5C060E2-2740-D4BE-3312-F317CB25C580}"/>
              </a:ext>
            </a:extLst>
          </p:cNvPr>
          <p:cNvSpPr>
            <a:spLocks noGrp="1"/>
          </p:cNvSpPr>
          <p:nvPr>
            <p:ph type="body" sz="half" idx="72" hasCustomPrompt="1"/>
          </p:nvPr>
        </p:nvSpPr>
        <p:spPr>
          <a:xfrm>
            <a:off x="6455468" y="4864367"/>
            <a:ext cx="5593469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36BD6-A83B-C8FE-7F03-9C7B15D689AE}"/>
              </a:ext>
            </a:extLst>
          </p:cNvPr>
          <p:cNvSpPr>
            <a:spLocks noGrp="1"/>
          </p:cNvSpPr>
          <p:nvPr>
            <p:ph type="body" sz="half" idx="73" hasCustomPrompt="1"/>
          </p:nvPr>
        </p:nvSpPr>
        <p:spPr>
          <a:xfrm>
            <a:off x="12350438" y="4864367"/>
            <a:ext cx="5593469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FFF289E-624B-0614-6F80-636670EAF4F6}"/>
              </a:ext>
            </a:extLst>
          </p:cNvPr>
          <p:cNvSpPr>
            <a:spLocks noGrp="1"/>
          </p:cNvSpPr>
          <p:nvPr>
            <p:ph type="body" sz="half" idx="74" hasCustomPrompt="1"/>
          </p:nvPr>
        </p:nvSpPr>
        <p:spPr>
          <a:xfrm>
            <a:off x="18245407" y="4864367"/>
            <a:ext cx="5593469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90BE8E-7FBE-6218-14E0-15D1016A5FFA}"/>
              </a:ext>
            </a:extLst>
          </p:cNvPr>
          <p:cNvSpPr>
            <a:spLocks noGrp="1"/>
          </p:cNvSpPr>
          <p:nvPr>
            <p:ph type="body" sz="half" idx="75" hasCustomPrompt="1"/>
          </p:nvPr>
        </p:nvSpPr>
        <p:spPr>
          <a:xfrm>
            <a:off x="560498" y="11378366"/>
            <a:ext cx="5593469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3DC72CC-DFEC-87EA-FD31-15E99512476E}"/>
              </a:ext>
            </a:extLst>
          </p:cNvPr>
          <p:cNvSpPr>
            <a:spLocks noGrp="1"/>
          </p:cNvSpPr>
          <p:nvPr>
            <p:ph type="body" sz="half" idx="76" hasCustomPrompt="1"/>
          </p:nvPr>
        </p:nvSpPr>
        <p:spPr>
          <a:xfrm>
            <a:off x="6455468" y="11378366"/>
            <a:ext cx="5593469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BA17F91-8133-09B2-91B2-1C2EE18D5B56}"/>
              </a:ext>
            </a:extLst>
          </p:cNvPr>
          <p:cNvSpPr>
            <a:spLocks noGrp="1"/>
          </p:cNvSpPr>
          <p:nvPr>
            <p:ph type="body" sz="half" idx="77" hasCustomPrompt="1"/>
          </p:nvPr>
        </p:nvSpPr>
        <p:spPr>
          <a:xfrm>
            <a:off x="12350438" y="11378366"/>
            <a:ext cx="5593469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E25E8BE-437F-C75C-F6EF-5006C8AE784D}"/>
              </a:ext>
            </a:extLst>
          </p:cNvPr>
          <p:cNvSpPr>
            <a:spLocks noGrp="1"/>
          </p:cNvSpPr>
          <p:nvPr>
            <p:ph type="body" sz="half" idx="78" hasCustomPrompt="1"/>
          </p:nvPr>
        </p:nvSpPr>
        <p:spPr>
          <a:xfrm>
            <a:off x="18245407" y="11378366"/>
            <a:ext cx="5593469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8AD26B5-464F-81DE-D015-FDE63EC4E0A0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6433773" y="500554"/>
            <a:ext cx="5619654" cy="4013597"/>
          </a:xfrm>
          <a:prstGeom prst="roundRect">
            <a:avLst>
              <a:gd name="adj" fmla="val 673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9540D3B-60A3-B824-38EA-0B143C04EFCE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12330574" y="500554"/>
            <a:ext cx="5619654" cy="4013597"/>
          </a:xfrm>
          <a:prstGeom prst="roundRect">
            <a:avLst>
              <a:gd name="adj" fmla="val 673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02F7C171-7389-E236-92D6-9A8FD23A320E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18227376" y="500554"/>
            <a:ext cx="5619654" cy="4013597"/>
          </a:xfrm>
          <a:prstGeom prst="roundRect">
            <a:avLst>
              <a:gd name="adj" fmla="val 673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DB39D8BE-E582-E5C5-4DE8-4ED4D0F38485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536972" y="7016927"/>
            <a:ext cx="5619654" cy="4013597"/>
          </a:xfrm>
          <a:prstGeom prst="roundRect">
            <a:avLst>
              <a:gd name="adj" fmla="val 673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34EAFDED-532C-1203-146B-68F1A6FA1B52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6433773" y="7016927"/>
            <a:ext cx="5619654" cy="4013597"/>
          </a:xfrm>
          <a:prstGeom prst="roundRect">
            <a:avLst>
              <a:gd name="adj" fmla="val 673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1B08347D-41E6-DDD0-7F91-2BA7E181271C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12330574" y="7016927"/>
            <a:ext cx="5619654" cy="4013597"/>
          </a:xfrm>
          <a:prstGeom prst="roundRect">
            <a:avLst>
              <a:gd name="adj" fmla="val 673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74C97FBD-3E8D-0311-CDCD-C6C47850A745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18227376" y="7016927"/>
            <a:ext cx="5619654" cy="4013597"/>
          </a:xfrm>
          <a:prstGeom prst="roundRect">
            <a:avLst>
              <a:gd name="adj" fmla="val 673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82483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gs grid + body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7507058-83C6-7E2C-D5EB-7A6AED29ADB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60498" y="4864367"/>
            <a:ext cx="5593469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2888E-23BA-3F84-0E3B-1219C895BB10}"/>
              </a:ext>
            </a:extLst>
          </p:cNvPr>
          <p:cNvSpPr>
            <a:spLocks noGrp="1"/>
          </p:cNvSpPr>
          <p:nvPr>
            <p:ph type="body" sz="half" idx="72" hasCustomPrompt="1"/>
          </p:nvPr>
        </p:nvSpPr>
        <p:spPr>
          <a:xfrm>
            <a:off x="6455468" y="4864367"/>
            <a:ext cx="5593469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84C2BF-D42F-3514-B507-E327EA686867}"/>
              </a:ext>
            </a:extLst>
          </p:cNvPr>
          <p:cNvSpPr>
            <a:spLocks noGrp="1"/>
          </p:cNvSpPr>
          <p:nvPr>
            <p:ph type="body" sz="half" idx="73" hasCustomPrompt="1"/>
          </p:nvPr>
        </p:nvSpPr>
        <p:spPr>
          <a:xfrm>
            <a:off x="12350438" y="4864367"/>
            <a:ext cx="5593469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E49C3B7-2734-4EE0-8FCC-B31C51E3CA9C}"/>
              </a:ext>
            </a:extLst>
          </p:cNvPr>
          <p:cNvSpPr>
            <a:spLocks noGrp="1"/>
          </p:cNvSpPr>
          <p:nvPr>
            <p:ph type="body" sz="half" idx="74" hasCustomPrompt="1"/>
          </p:nvPr>
        </p:nvSpPr>
        <p:spPr>
          <a:xfrm>
            <a:off x="18245407" y="4864367"/>
            <a:ext cx="5593469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0E99F99-5790-F95F-C353-D1F91BB18ECD}"/>
              </a:ext>
            </a:extLst>
          </p:cNvPr>
          <p:cNvSpPr>
            <a:spLocks noGrp="1"/>
          </p:cNvSpPr>
          <p:nvPr>
            <p:ph type="body" sz="half" idx="75" hasCustomPrompt="1"/>
          </p:nvPr>
        </p:nvSpPr>
        <p:spPr>
          <a:xfrm>
            <a:off x="560498" y="11378366"/>
            <a:ext cx="5593469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84C8074-F7A0-013F-799A-11357599E5D0}"/>
              </a:ext>
            </a:extLst>
          </p:cNvPr>
          <p:cNvSpPr>
            <a:spLocks noGrp="1"/>
          </p:cNvSpPr>
          <p:nvPr>
            <p:ph type="body" sz="half" idx="76" hasCustomPrompt="1"/>
          </p:nvPr>
        </p:nvSpPr>
        <p:spPr>
          <a:xfrm>
            <a:off x="6455468" y="11378366"/>
            <a:ext cx="5593469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4B4D2D1-CE89-7A70-9DFF-696BD4DE0760}"/>
              </a:ext>
            </a:extLst>
          </p:cNvPr>
          <p:cNvSpPr>
            <a:spLocks noGrp="1"/>
          </p:cNvSpPr>
          <p:nvPr>
            <p:ph type="body" sz="half" idx="77" hasCustomPrompt="1"/>
          </p:nvPr>
        </p:nvSpPr>
        <p:spPr>
          <a:xfrm>
            <a:off x="12350438" y="11378366"/>
            <a:ext cx="5593469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CA6046C-F269-B225-3C53-2D802E8AFC27}"/>
              </a:ext>
            </a:extLst>
          </p:cNvPr>
          <p:cNvSpPr>
            <a:spLocks noGrp="1"/>
          </p:cNvSpPr>
          <p:nvPr>
            <p:ph type="body" sz="half" idx="78" hasCustomPrompt="1"/>
          </p:nvPr>
        </p:nvSpPr>
        <p:spPr>
          <a:xfrm>
            <a:off x="18245407" y="11378366"/>
            <a:ext cx="5593469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05F9DB3-FCCF-3D2A-C785-137853434B1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500554"/>
            <a:ext cx="5619654" cy="4013597"/>
          </a:xfrm>
          <a:prstGeom prst="roundRect">
            <a:avLst>
              <a:gd name="adj" fmla="val 673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2BC4B9FC-D518-2C33-8479-69DDE8EA4DA6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6433773" y="500554"/>
            <a:ext cx="5619654" cy="4013597"/>
          </a:xfrm>
          <a:prstGeom prst="roundRect">
            <a:avLst>
              <a:gd name="adj" fmla="val 673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A76AD054-18B6-CF82-87C7-7F45991DEC06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12330574" y="500554"/>
            <a:ext cx="5619654" cy="4013597"/>
          </a:xfrm>
          <a:prstGeom prst="roundRect">
            <a:avLst>
              <a:gd name="adj" fmla="val 673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F59916DF-EFE6-93EB-49E1-F481EAF2E08E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18227376" y="500554"/>
            <a:ext cx="5619654" cy="4013597"/>
          </a:xfrm>
          <a:prstGeom prst="roundRect">
            <a:avLst>
              <a:gd name="adj" fmla="val 673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E0EBFF8B-F8ED-FAB9-6A7E-FD5E29CF7DEE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536972" y="7016927"/>
            <a:ext cx="5619654" cy="4013597"/>
          </a:xfrm>
          <a:prstGeom prst="roundRect">
            <a:avLst>
              <a:gd name="adj" fmla="val 673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CD98A19-2A83-E1E3-6F5E-F34EA68E5930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6433773" y="7016927"/>
            <a:ext cx="5619654" cy="4013597"/>
          </a:xfrm>
          <a:prstGeom prst="roundRect">
            <a:avLst>
              <a:gd name="adj" fmla="val 673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AEFBA47D-99F6-3AAD-A02C-A392BEC08A45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12330574" y="7016927"/>
            <a:ext cx="5619654" cy="4013597"/>
          </a:xfrm>
          <a:prstGeom prst="roundRect">
            <a:avLst>
              <a:gd name="adj" fmla="val 673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4E936A6C-19F1-2F42-0FCE-4AC494522A57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18227376" y="7016927"/>
            <a:ext cx="5619654" cy="4013597"/>
          </a:xfrm>
          <a:prstGeom prst="roundRect">
            <a:avLst>
              <a:gd name="adj" fmla="val 673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5081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gs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745F9CB4-FC11-B3A6-4A4C-94E54C2C6BB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500554"/>
            <a:ext cx="7586169" cy="6223001"/>
          </a:xfrm>
          <a:prstGeom prst="roundRect">
            <a:avLst>
              <a:gd name="adj" fmla="val 4415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C670FEC-3AEC-7EF1-7CDF-7125C00959FA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398916" y="500554"/>
            <a:ext cx="7586169" cy="6223001"/>
          </a:xfrm>
          <a:prstGeom prst="roundRect">
            <a:avLst>
              <a:gd name="adj" fmla="val 4415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C0EAA9D-0C8C-E55B-58E0-4D244E91AAD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6260861" y="500554"/>
            <a:ext cx="7586169" cy="6223001"/>
          </a:xfrm>
          <a:prstGeom prst="roundRect">
            <a:avLst>
              <a:gd name="adj" fmla="val 4415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7CDD089-628E-F1DA-BC2C-6F9DF4DB79E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36971" y="6990895"/>
            <a:ext cx="7586169" cy="6223001"/>
          </a:xfrm>
          <a:prstGeom prst="roundRect">
            <a:avLst>
              <a:gd name="adj" fmla="val 4415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BDD8008-542B-FF70-8AC2-19D4FE073B0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398916" y="6990895"/>
            <a:ext cx="7586169" cy="6223001"/>
          </a:xfrm>
          <a:prstGeom prst="roundRect">
            <a:avLst>
              <a:gd name="adj" fmla="val 4415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D34E0F-223A-2E60-0E1E-3631FE40B9E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6260861" y="6990895"/>
            <a:ext cx="7586169" cy="6223001"/>
          </a:xfrm>
          <a:prstGeom prst="roundRect">
            <a:avLst>
              <a:gd name="adj" fmla="val 4415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360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 –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C0873D-8D8A-CBF6-EFB0-851CD3BC6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508000"/>
            <a:ext cx="12894945" cy="379591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 anchorCtr="0">
            <a:spAutoFit/>
          </a:bodyPr>
          <a:lstStyle>
            <a:lvl1pPr>
              <a:defRPr kumimoji="0" lang="en-US" sz="15000" b="0" i="0" u="none" strike="noStrike" cap="none" spc="-45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affer" pitchFamily="2" charset="77"/>
                <a:ea typeface="Helvetica Neue Medium"/>
                <a:cs typeface="Haffer" pitchFamily="2" charset="77"/>
                <a:sym typeface="Helvetica Neue"/>
              </a:defRPr>
            </a:lvl1pPr>
          </a:lstStyle>
          <a:p>
            <a:pPr marL="0" marR="0" lvl="0" indent="0" defTabSz="82550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Presentation</a:t>
            </a:r>
            <a:br>
              <a:rPr lang="en-US"/>
            </a:br>
            <a:r>
              <a:rPr lang="en-US"/>
              <a:t>Title Big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80BEF0D-DFE5-3F6C-B110-40C567C15A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007" y="12728942"/>
            <a:ext cx="2681374" cy="4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67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gs grid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66146E2-718A-F106-B86D-A89784A7F12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1" y="500554"/>
            <a:ext cx="7586169" cy="6223001"/>
          </a:xfrm>
          <a:prstGeom prst="roundRect">
            <a:avLst>
              <a:gd name="adj" fmla="val 4415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6E7BF9A-A5B8-78C6-1D96-E16F7D36962A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398916" y="500554"/>
            <a:ext cx="7586169" cy="6223001"/>
          </a:xfrm>
          <a:prstGeom prst="roundRect">
            <a:avLst>
              <a:gd name="adj" fmla="val 4415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19EDDF2B-F544-998F-AD13-252D340950C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6260861" y="500554"/>
            <a:ext cx="7586169" cy="6223001"/>
          </a:xfrm>
          <a:prstGeom prst="roundRect">
            <a:avLst>
              <a:gd name="adj" fmla="val 4415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7755CBD-A57C-269C-AD3D-ADA4B322D5B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36971" y="6990895"/>
            <a:ext cx="7586169" cy="6223001"/>
          </a:xfrm>
          <a:prstGeom prst="roundRect">
            <a:avLst>
              <a:gd name="adj" fmla="val 4415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A3EA85F-42CA-DE3E-4B45-D354443A3423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398916" y="6990895"/>
            <a:ext cx="7586169" cy="6223001"/>
          </a:xfrm>
          <a:prstGeom prst="roundRect">
            <a:avLst>
              <a:gd name="adj" fmla="val 4415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495C284-6461-5359-6FF5-D22FE4022FD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6260861" y="6990895"/>
            <a:ext cx="7586169" cy="6223001"/>
          </a:xfrm>
          <a:prstGeom prst="roundRect">
            <a:avLst>
              <a:gd name="adj" fmla="val 4415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3328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gs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10C5ED6-F5FA-60E6-B81F-942ECB7F90C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500554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0F8218D4-1645-697C-D460-36254BB690AB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432001" y="500554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9216AF4-9BCE-6914-7256-CDF032FC943D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12329688" y="500554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5633ECE-8645-EB97-6845-F9ECEC2E9419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18227376" y="500554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E1D340D-D1A7-A393-9EA3-B7F0A16EE898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536972" y="6990895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BDFE6F1A-402A-057A-00D1-40CC3CA9BC29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6432001" y="6990895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5C599B67-A92C-00E2-BEFF-9E9BEDC7EF14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12329688" y="6990895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819B8F1E-1083-17DE-C453-0276A08FE5F6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18227376" y="6990895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34693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gs grid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FF60B1B-A2BD-19DF-E15E-B3510E9EDE4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500554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7D03A41-66DD-C80F-DF00-D1765FEB17CD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432001" y="500554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538FE8F-42E1-5017-AD3E-6F0C23086DDC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12329688" y="500554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D25E6FC-7954-A95E-82D2-33A45946081B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18227376" y="500554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200B134-2984-D5A0-ED98-D641D3A41AF0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536972" y="6990895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BFE7DF-E04B-18C6-E28D-0B59D904AFD1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6432001" y="6990895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E1910AB-0E29-59D6-54B1-4CFB88EE736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12329688" y="6990895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12B3C82-F025-938B-C8E5-8BE989754002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18227376" y="6990895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5054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gs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C712A2B8-8608-0CA6-9D4C-D56E242484A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-564944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23E7BA30-2744-E0A7-28BA-EC0822A73BDD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432001" y="-2743841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974A9612-099B-458C-6510-2800444301A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12329688" y="-1251447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49A1EB1-1BDA-5055-A6B8-736E1D4875AE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18227376" y="-2743842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0F910EF6-169F-4F56-17F7-6ADBC80A81CB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18227376" y="3750743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4023CC9-08B9-F69A-083D-014C252791E2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12329688" y="5243137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2151B55-FFAD-4CCC-82FF-23CE2750A68D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6432001" y="3746498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0FB06F33-D922-F676-D9DE-19DB1DFFEF67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36972" y="5925395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08817D8-9A03-8FE7-C571-BD323BE0A806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536972" y="12415736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0AB11BD1-1359-64CC-9D8D-7F57925ABD52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6432001" y="10236839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46538330-01A5-FA10-1289-DB5D2F13B5CB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12329688" y="11733476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5E1298D4-12C4-E602-BEA4-DFF90058DEC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18227376" y="10253803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5544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gs grid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75D71C5C-FC50-3623-A424-B06CEA7E42C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-564944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FD157C8B-47DA-FF2C-787E-48091D0374F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432001" y="-2743841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948CB32-3FAD-F6C1-978F-8B2CEC911CC6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12329688" y="-1251447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730E5391-2204-8094-ABB1-86F1B81B1D33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18227376" y="-2743842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3316012-9BAD-B018-ED71-CBD5EC5A143E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18227376" y="3750743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ABA4662-82BA-C38D-F2B9-A2B240B8C831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12329688" y="5243137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B9D4A12-94A3-7D51-0870-A47EB34DF7D5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6432001" y="3746498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C58C0B-A6CC-86E5-0C8D-42BED4B301DD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36972" y="5925395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BA46A88-3702-F901-E8CD-DDE3E9A6222D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536972" y="12415736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3266FAD-3810-570A-5B28-2F87A345E94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6432001" y="10236839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2B74391-19BF-206C-C7D9-E3BA7DA2524D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12329688" y="11733476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BAC6055-F3EA-2530-DE55-EF9E5F04A9B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18227376" y="10253803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5869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gs grid (high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9467D30A-0E79-88CD-70DB-53208D13D2E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-564944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EB0037A-A855-7442-CBB0-D3BE0E542B5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432001" y="-2743841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73EFFE0-B8FC-F9D1-C371-CAA50DF8039A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12329688" y="-1251447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99B5B97-52A1-9EE5-07B0-4465C59D44A2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18227376" y="-2743842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C78C2BC-1951-CE10-D44F-9D0BD01CFDB5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18227376" y="3750743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621759-0185-89A4-E938-E15C05C60129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12329688" y="5243137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71F9FE8-3C78-8119-2ACB-7198A9137819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6432001" y="3746498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9C56737-6618-4621-B03A-F4BB03493336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36972" y="5925395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C03C455E-3B7C-0AC1-C20C-783627EC7F34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536972" y="12415736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9EA8A6F-AB98-6BDE-19B9-BA1EA4449AC9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6432001" y="10236839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34381672-498B-E8DF-6A4B-28328BF131D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12329688" y="11733476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352AFEA-D0BF-61FC-DDCE-13B6360F2D54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18227376" y="10253803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00697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gs grid (highlight)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1A2A6A0-3418-5B07-6427-85240584406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-564944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37062EE3-89A8-F096-7260-F9E3C9996921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432001" y="-2743841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F47CFB05-E035-BF3C-E468-70040629318E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12329688" y="-1251447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702D0968-49D1-742A-8338-4F8AE81AAE22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18227376" y="-2743842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414E724F-B074-6DDA-77BB-98EA50E76534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18227376" y="3750743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5057E0-ED0D-7D1E-D514-F09C12D44801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12329688" y="5243137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70251CB-68C0-C683-A77F-E85BEFC8BED3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6432001" y="3746498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DA31139-6F6B-8EB3-0BE1-C00EFA5226B7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36972" y="5925395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0251E79-2162-98CE-54E1-939FF744A5B1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536972" y="12415736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0769A1BA-731F-318F-7C3B-BC72CDB34CC5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6432001" y="10236839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DD71530-0469-1B64-DAD4-F22F04F22D5D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12329688" y="11733476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C86FDB4-6741-EFA4-63BB-AEB26BC82915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18227376" y="10253803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59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gs grid (highlight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Rounded Rectangle"/>
          <p:cNvSpPr/>
          <p:nvPr userDrawn="1"/>
        </p:nvSpPr>
        <p:spPr>
          <a:xfrm>
            <a:off x="6439079" y="3742399"/>
            <a:ext cx="5605544" cy="6231202"/>
          </a:xfrm>
          <a:prstGeom prst="roundRect">
            <a:avLst>
              <a:gd name="adj" fmla="val 5004"/>
            </a:avLst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ctr" defTabSz="914400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sz="1000" b="0" i="0" kern="1200">
              <a:solidFill>
                <a:schemeClr val="tx1"/>
              </a:solidFill>
              <a:latin typeface="Haffer" pitchFamily="2" charset="77"/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995B279-E948-CEB6-9753-E8BE10D9F4C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-564944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E80A0B5-066F-9C4D-751B-19325C212CDB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432001" y="-2743841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2AAE9AC-2799-A023-0BD3-3D7292D96E0D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12329688" y="-1251447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4912AC8-5215-6089-E7E7-99553C50E1A0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18227376" y="-2743842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4B3E6C99-2FF4-76BB-ECBE-0210965E776F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18227376" y="3750743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DE72088-F9E3-AE2B-684A-9BB2A0DFA96B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12329688" y="5243137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7D66077-13DD-7935-152D-C69F2078955C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36972" y="5925395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5591035-33B2-C3FD-9F1B-2B9A62B2BB4A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536972" y="12415736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16D2027-BABB-8C33-B212-641874CAB67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6432001" y="10236839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40C8B4CC-4BE6-267B-45DB-378615D16037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12329688" y="11733476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0DC399A-53CD-78DE-D88F-3A0EF5253401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18227376" y="10253803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FADB4AB-7D32-3A13-71D8-35E3486055B5}"/>
              </a:ext>
            </a:extLst>
          </p:cNvPr>
          <p:cNvSpPr>
            <a:spLocks noGrp="1"/>
          </p:cNvSpPr>
          <p:nvPr>
            <p:ph type="body" sz="half" idx="76" hasCustomPrompt="1"/>
          </p:nvPr>
        </p:nvSpPr>
        <p:spPr>
          <a:xfrm>
            <a:off x="6729092" y="4132273"/>
            <a:ext cx="5029200" cy="209397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45788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gs grid (highlight text)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">
            <a:extLst>
              <a:ext uri="{FF2B5EF4-FFF2-40B4-BE49-F238E27FC236}">
                <a16:creationId xmlns:a16="http://schemas.microsoft.com/office/drawing/2014/main" id="{77E16E70-15D9-6F90-76AF-6C57DF595D5D}"/>
              </a:ext>
            </a:extLst>
          </p:cNvPr>
          <p:cNvSpPr/>
          <p:nvPr userDrawn="1"/>
        </p:nvSpPr>
        <p:spPr>
          <a:xfrm>
            <a:off x="6439079" y="3742399"/>
            <a:ext cx="5605544" cy="6231202"/>
          </a:xfrm>
          <a:prstGeom prst="roundRect">
            <a:avLst>
              <a:gd name="adj" fmla="val 5004"/>
            </a:avLst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ctr" defTabSz="914400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sz="1000" b="0" i="0" kern="1200">
              <a:solidFill>
                <a:schemeClr val="tx1"/>
              </a:solidFill>
              <a:latin typeface="Haffer" pitchFamily="2" charset="77"/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CA72B07-5E97-1843-7F1C-6D41E98B6C9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6972" y="-564944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FF459EB-1F22-C15D-814E-28F56C34726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432001" y="-2743841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3E1E1F9E-288A-5174-FC36-CBBD71F2CF1A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12329688" y="-1251447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291C49E9-C65F-DC2D-935F-FC03E6D56226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18227376" y="-2743842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5C32898F-0D6B-78B9-CCFC-A07296CB2E25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18227376" y="3750743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0351DE-F125-AF29-7A45-8AF9DAEA7D7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12329688" y="5243137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DBAF673-FA26-1C22-2178-19DC5DB724C9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36972" y="5925395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6650CA5-59A7-D68D-D86E-A163714FB9C0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536972" y="12415736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BA2794F0-8A4C-2B8A-AE2C-F1358A95CEC2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6432001" y="10236839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51B3FE7-EF08-A778-F9FF-8B53AFF026DD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12329688" y="11733476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32833204-BC99-4B32-9EBE-F77B2AA16D95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18227376" y="10253803"/>
            <a:ext cx="5619654" cy="6223001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97E9FD4-F735-5E10-733C-4DF233814F39}"/>
              </a:ext>
            </a:extLst>
          </p:cNvPr>
          <p:cNvSpPr>
            <a:spLocks noGrp="1"/>
          </p:cNvSpPr>
          <p:nvPr>
            <p:ph type="body" sz="half" idx="76" hasCustomPrompt="1"/>
          </p:nvPr>
        </p:nvSpPr>
        <p:spPr>
          <a:xfrm>
            <a:off x="6729092" y="4132273"/>
            <a:ext cx="5029200" cy="209397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1120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imgs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68AB332-59B0-59E0-8CDD-CBA8AA68B7FF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37543" y="50131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8D758B30-80DF-41C0-1521-E2F993E25B3C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470361" y="50131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648B0EB-F99E-6AB0-7ED0-C7B170A2A288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8405774" y="50131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D4671B6C-A367-83CE-D2A3-C2E950A2873C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12338592" y="50131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6B976C74-534B-11A7-0BE7-9DF81BBCE65F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16271410" y="50131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22C2C57-7FB7-4457-354F-ABA349A0AD6C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20206822" y="50131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C847B43-1D2A-3DD7-D79E-34159381ED12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537543" y="483810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7C2B2A66-FC02-E049-1B74-58035266EDC8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4470361" y="483810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66359FDB-6A0E-28A2-6EE3-6F3BFBF18847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405774" y="483810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B4ED0975-439F-B16B-DB76-DC7832ECE0C1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12338592" y="483810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84F197E4-E6C8-251B-3389-918996D4BB7D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16271410" y="483810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C01FF7F4-CA52-390B-5282-C442FDD2AECB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20206822" y="483810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676678B6-3484-C244-7CE6-BF2B31BE5F95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537543" y="9175653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02210EE3-3086-A4E7-FB1E-30BEED1EEAF0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4470361" y="9175653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47FCCBC5-3AC6-727B-DC1E-A000583B72EC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8405774" y="9175653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F7CF958C-B5BC-2F87-BC2A-1FA2F784DA97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12338592" y="9175653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00ECB46-901B-8320-6536-A71FE47EF15E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16271410" y="9175653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3EB95F7B-E833-D6D2-3DA5-031F872F30C1}"/>
              </a:ext>
            </a:extLst>
          </p:cNvPr>
          <p:cNvSpPr>
            <a:spLocks noGrp="1"/>
          </p:cNvSpPr>
          <p:nvPr>
            <p:ph type="pic" sz="quarter" idx="88" hasCustomPrompt="1"/>
          </p:nvPr>
        </p:nvSpPr>
        <p:spPr>
          <a:xfrm>
            <a:off x="20206822" y="9175653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318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5F0C7-4E25-B218-44F2-A214D34A9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423251"/>
            <a:ext cx="15627095" cy="701730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US" sz="10000" b="0" i="0" spc="-180" dirty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fr-FR"/>
              <a:t>01 Section</a:t>
            </a:r>
            <a:br>
              <a:rPr lang="fr-FR"/>
            </a:br>
            <a:r>
              <a:rPr lang="fr-FR"/>
              <a:t>02 Section</a:t>
            </a:r>
            <a:br>
              <a:rPr lang="fr-FR"/>
            </a:br>
            <a:r>
              <a:rPr lang="fr-FR"/>
              <a:t>03 Section</a:t>
            </a:r>
            <a:br>
              <a:rPr lang="fr-FR"/>
            </a:br>
            <a:r>
              <a:rPr lang="fr-FR"/>
              <a:t>04 Section</a:t>
            </a:r>
            <a:br>
              <a:rPr lang="fr-FR"/>
            </a:br>
            <a:r>
              <a:rPr lang="fr-FR"/>
              <a:t>05 Section</a:t>
            </a:r>
          </a:p>
        </p:txBody>
      </p:sp>
      <p:pic>
        <p:nvPicPr>
          <p:cNvPr id="4" name="Grafik 3" descr="Ein Bild, das Logo, Screenshot, Grafiken, Symbol enthält.&#10;&#10;Automatisch generierte Beschreibung">
            <a:extLst>
              <a:ext uri="{FF2B5EF4-FFF2-40B4-BE49-F238E27FC236}">
                <a16:creationId xmlns:a16="http://schemas.microsoft.com/office/drawing/2014/main" id="{BA276BF4-0280-FD6A-0B35-EA44E0E0F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758" y="252665"/>
            <a:ext cx="1287378" cy="12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073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imgs grid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94B8FA22-2D60-5DCE-3973-E1EC6434DF80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37543" y="50131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0230DE8-9648-ABEF-2DA2-B4DB2936CD6B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470361" y="50131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7DB16E2-F893-D3F7-3E11-649E98810045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8405774" y="50131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C1525B2F-59D0-5450-71F0-CF0AEEC8D34B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12338592" y="50131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14F42853-DF04-19DC-B413-D13C66DC5CE6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16271410" y="50131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DAD830-97A0-4E8A-F7DA-23FD3F5AFD74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20206822" y="50131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AC9F0A2-905E-182D-25F0-EB55B9539A2F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537543" y="483810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FB39191-85B8-2686-30F1-C565C012158E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4470361" y="483810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94CD7149-8764-108B-E156-8651862543C2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405774" y="483810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5388DA7-9859-332E-8DFB-E3CBACEC9A6A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12338592" y="483810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2D59715-6915-10E2-B07E-96EF013887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16271410" y="483810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161B611E-3C76-7006-121E-CF7F7F1915DD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20206822" y="483810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2164E21-1CC3-800C-BA6F-0A6F929E3101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537543" y="9175653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E9C48CE3-D4C6-C2D6-F3A4-BF2D9B0D3288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4470361" y="9175653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B62EF1B6-FB49-66DE-AAB3-201CBB8E5319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8405774" y="9175653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4267B952-849F-482A-6EDC-692D3CE795D3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12338592" y="9175653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5A328254-F342-1538-8369-8760B2F69F91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16271410" y="9175653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E558E794-1430-C2A2-8011-09D5F72BBE38}"/>
              </a:ext>
            </a:extLst>
          </p:cNvPr>
          <p:cNvSpPr>
            <a:spLocks noGrp="1"/>
          </p:cNvSpPr>
          <p:nvPr>
            <p:ph type="pic" sz="quarter" idx="88" hasCustomPrompt="1"/>
          </p:nvPr>
        </p:nvSpPr>
        <p:spPr>
          <a:xfrm>
            <a:off x="20206822" y="9175653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557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imgs grid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E370F40-0FB8-FE35-E4F9-D88C4F0BAFD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37543" y="50131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525B402F-CE0A-ED5D-95A3-187A3C9A5B9E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537543" y="483810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CC96B18D-7496-4148-3432-9572AE714677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537543" y="9175653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C05BD4BF-2295-EB61-9EF3-0C64537A8719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8405774" y="50131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291705C-E9A2-459F-1D1B-47CF3F6F8703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405774" y="483810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A2BD82-CD37-63DC-C2BD-C47A45C2568A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8405774" y="9175653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6F9D2F0-3235-763C-446E-498B2A568F85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16271410" y="50131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78A3B52C-FA6C-CD48-4A39-81BD0CB37268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16271410" y="483810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9549630-2365-203A-A3FC-B143BEB21797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16271410" y="9175653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F5D9702-5040-90FC-6AFE-091B82348FE3}"/>
              </a:ext>
            </a:extLst>
          </p:cNvPr>
          <p:cNvSpPr>
            <a:spLocks noGrp="1"/>
          </p:cNvSpPr>
          <p:nvPr>
            <p:ph type="body" sz="half" idx="76" hasCustomPrompt="1"/>
          </p:nvPr>
        </p:nvSpPr>
        <p:spPr>
          <a:xfrm>
            <a:off x="4474249" y="501313"/>
            <a:ext cx="3630168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C904482-ABD2-6E09-E8E9-E383ACFC6565}"/>
              </a:ext>
            </a:extLst>
          </p:cNvPr>
          <p:cNvSpPr>
            <a:spLocks noGrp="1"/>
          </p:cNvSpPr>
          <p:nvPr>
            <p:ph type="body" sz="half" idx="96" hasCustomPrompt="1"/>
          </p:nvPr>
        </p:nvSpPr>
        <p:spPr>
          <a:xfrm>
            <a:off x="12345468" y="501313"/>
            <a:ext cx="3630168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2FF663D-DC02-3FF4-01AC-C18806F72652}"/>
              </a:ext>
            </a:extLst>
          </p:cNvPr>
          <p:cNvSpPr>
            <a:spLocks noGrp="1"/>
          </p:cNvSpPr>
          <p:nvPr>
            <p:ph type="body" sz="half" idx="97" hasCustomPrompt="1"/>
          </p:nvPr>
        </p:nvSpPr>
        <p:spPr>
          <a:xfrm>
            <a:off x="20211105" y="501313"/>
            <a:ext cx="3630168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7450361-A876-2525-9DC6-FF8CAD72DF10}"/>
              </a:ext>
            </a:extLst>
          </p:cNvPr>
          <p:cNvSpPr>
            <a:spLocks noGrp="1"/>
          </p:cNvSpPr>
          <p:nvPr>
            <p:ph type="body" sz="half" idx="98" hasCustomPrompt="1"/>
          </p:nvPr>
        </p:nvSpPr>
        <p:spPr>
          <a:xfrm>
            <a:off x="4474249" y="4839415"/>
            <a:ext cx="3630168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7C343BE-438E-4878-7451-E5302119B57A}"/>
              </a:ext>
            </a:extLst>
          </p:cNvPr>
          <p:cNvSpPr>
            <a:spLocks noGrp="1"/>
          </p:cNvSpPr>
          <p:nvPr>
            <p:ph type="body" sz="half" idx="99" hasCustomPrompt="1"/>
          </p:nvPr>
        </p:nvSpPr>
        <p:spPr>
          <a:xfrm>
            <a:off x="12345468" y="4839415"/>
            <a:ext cx="3630168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AF03A5B-C6B7-F544-84CA-0EA6C870221E}"/>
              </a:ext>
            </a:extLst>
          </p:cNvPr>
          <p:cNvSpPr>
            <a:spLocks noGrp="1"/>
          </p:cNvSpPr>
          <p:nvPr>
            <p:ph type="body" sz="half" idx="100" hasCustomPrompt="1"/>
          </p:nvPr>
        </p:nvSpPr>
        <p:spPr>
          <a:xfrm>
            <a:off x="20211105" y="4839415"/>
            <a:ext cx="3630168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23D0D29-5151-0EE2-2A1C-ECC467F552B3}"/>
              </a:ext>
            </a:extLst>
          </p:cNvPr>
          <p:cNvSpPr>
            <a:spLocks noGrp="1"/>
          </p:cNvSpPr>
          <p:nvPr>
            <p:ph type="body" sz="half" idx="101" hasCustomPrompt="1"/>
          </p:nvPr>
        </p:nvSpPr>
        <p:spPr>
          <a:xfrm>
            <a:off x="4474249" y="9176964"/>
            <a:ext cx="3630168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7600D4C-BA45-6BA2-CF8B-93B7BF486798}"/>
              </a:ext>
            </a:extLst>
          </p:cNvPr>
          <p:cNvSpPr>
            <a:spLocks noGrp="1"/>
          </p:cNvSpPr>
          <p:nvPr>
            <p:ph type="body" sz="half" idx="102" hasCustomPrompt="1"/>
          </p:nvPr>
        </p:nvSpPr>
        <p:spPr>
          <a:xfrm>
            <a:off x="12345468" y="9176964"/>
            <a:ext cx="3630168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3136117-B5BB-5C76-A0BD-AC5133BE9133}"/>
              </a:ext>
            </a:extLst>
          </p:cNvPr>
          <p:cNvSpPr>
            <a:spLocks noGrp="1"/>
          </p:cNvSpPr>
          <p:nvPr>
            <p:ph type="body" sz="half" idx="103" hasCustomPrompt="1"/>
          </p:nvPr>
        </p:nvSpPr>
        <p:spPr>
          <a:xfrm>
            <a:off x="20211105" y="9176964"/>
            <a:ext cx="3630168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8045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imgs grid + body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3FD8DBC4-2E85-6AC9-CE5C-C773F514D6F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37543" y="50131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2867C58-88D7-0ADC-0263-C2CB01967202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537543" y="483810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2D24E0B-263C-1628-DC0D-79CCBD4FFD2A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537543" y="9175653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51C8F3A-2B79-8F8B-D015-84B3D0B12E2D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8405774" y="50131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43E0E54-F31F-6511-909C-22D098484BF0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405774" y="483810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EA7AE6A-6F0F-BB40-A8E2-9B11ACCE4298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8405774" y="9175653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CE30B59-8BEE-BCD2-F71F-C66A89B6DA15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16271410" y="50131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AF8CB07-22E9-B304-F825-39A76DC9D7BD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16271410" y="4838104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F0E5342-BC57-8AF4-CE27-409FA11E58B6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16271410" y="9175653"/>
            <a:ext cx="3638338" cy="4039034"/>
          </a:xfrm>
          <a:prstGeom prst="roundRect">
            <a:avLst>
              <a:gd name="adj" fmla="val 4991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FEF1653-F744-6703-2082-8FFDCCE1E034}"/>
              </a:ext>
            </a:extLst>
          </p:cNvPr>
          <p:cNvSpPr>
            <a:spLocks noGrp="1"/>
          </p:cNvSpPr>
          <p:nvPr>
            <p:ph type="body" sz="half" idx="76" hasCustomPrompt="1"/>
          </p:nvPr>
        </p:nvSpPr>
        <p:spPr>
          <a:xfrm>
            <a:off x="4474249" y="501313"/>
            <a:ext cx="3630168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5056D5B-17B9-79B1-8153-016DABF0F334}"/>
              </a:ext>
            </a:extLst>
          </p:cNvPr>
          <p:cNvSpPr>
            <a:spLocks noGrp="1"/>
          </p:cNvSpPr>
          <p:nvPr>
            <p:ph type="body" sz="half" idx="96" hasCustomPrompt="1"/>
          </p:nvPr>
        </p:nvSpPr>
        <p:spPr>
          <a:xfrm>
            <a:off x="12345468" y="501313"/>
            <a:ext cx="3630168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64DB174-F863-F461-E640-0F9BB60FCF00}"/>
              </a:ext>
            </a:extLst>
          </p:cNvPr>
          <p:cNvSpPr>
            <a:spLocks noGrp="1"/>
          </p:cNvSpPr>
          <p:nvPr>
            <p:ph type="body" sz="half" idx="97" hasCustomPrompt="1"/>
          </p:nvPr>
        </p:nvSpPr>
        <p:spPr>
          <a:xfrm>
            <a:off x="20211105" y="501313"/>
            <a:ext cx="3630168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77C070A0-A7B1-1041-3228-FCB1DF01E507}"/>
              </a:ext>
            </a:extLst>
          </p:cNvPr>
          <p:cNvSpPr>
            <a:spLocks noGrp="1"/>
          </p:cNvSpPr>
          <p:nvPr>
            <p:ph type="body" sz="half" idx="98" hasCustomPrompt="1"/>
          </p:nvPr>
        </p:nvSpPr>
        <p:spPr>
          <a:xfrm>
            <a:off x="4474249" y="4839415"/>
            <a:ext cx="3630168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F45B570-FFE0-BC12-9AC3-990D3B7CE938}"/>
              </a:ext>
            </a:extLst>
          </p:cNvPr>
          <p:cNvSpPr>
            <a:spLocks noGrp="1"/>
          </p:cNvSpPr>
          <p:nvPr>
            <p:ph type="body" sz="half" idx="99" hasCustomPrompt="1"/>
          </p:nvPr>
        </p:nvSpPr>
        <p:spPr>
          <a:xfrm>
            <a:off x="12345468" y="4839415"/>
            <a:ext cx="3630168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282D956-3447-52FC-8247-46878972636A}"/>
              </a:ext>
            </a:extLst>
          </p:cNvPr>
          <p:cNvSpPr>
            <a:spLocks noGrp="1"/>
          </p:cNvSpPr>
          <p:nvPr>
            <p:ph type="body" sz="half" idx="100" hasCustomPrompt="1"/>
          </p:nvPr>
        </p:nvSpPr>
        <p:spPr>
          <a:xfrm>
            <a:off x="20211105" y="4839415"/>
            <a:ext cx="3630168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4F58137-C12A-57CF-C1D4-8D7320BDED23}"/>
              </a:ext>
            </a:extLst>
          </p:cNvPr>
          <p:cNvSpPr>
            <a:spLocks noGrp="1"/>
          </p:cNvSpPr>
          <p:nvPr>
            <p:ph type="body" sz="half" idx="101" hasCustomPrompt="1"/>
          </p:nvPr>
        </p:nvSpPr>
        <p:spPr>
          <a:xfrm>
            <a:off x="4474249" y="9176964"/>
            <a:ext cx="3630168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CDE95EE-546E-1F28-7FE5-4BE794F514EE}"/>
              </a:ext>
            </a:extLst>
          </p:cNvPr>
          <p:cNvSpPr>
            <a:spLocks noGrp="1"/>
          </p:cNvSpPr>
          <p:nvPr>
            <p:ph type="body" sz="half" idx="102" hasCustomPrompt="1"/>
          </p:nvPr>
        </p:nvSpPr>
        <p:spPr>
          <a:xfrm>
            <a:off x="12345468" y="9176964"/>
            <a:ext cx="3630168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673BC73-9A63-23A3-3B0C-AF8FDFFFCF5D}"/>
              </a:ext>
            </a:extLst>
          </p:cNvPr>
          <p:cNvSpPr>
            <a:spLocks noGrp="1"/>
          </p:cNvSpPr>
          <p:nvPr>
            <p:ph type="body" sz="half" idx="103" hasCustomPrompt="1"/>
          </p:nvPr>
        </p:nvSpPr>
        <p:spPr>
          <a:xfrm>
            <a:off x="20211105" y="9176964"/>
            <a:ext cx="3630168" cy="24323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491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3 img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AB71248-984F-D829-0CC2-6F1CC0157EC3}"/>
              </a:ext>
            </a:extLst>
          </p:cNvPr>
          <p:cNvSpPr>
            <a:spLocks noGrp="1"/>
          </p:cNvSpPr>
          <p:nvPr>
            <p:ph type="body" sz="half" idx="76" hasCustomPrompt="1"/>
          </p:nvPr>
        </p:nvSpPr>
        <p:spPr>
          <a:xfrm>
            <a:off x="6433797" y="10656670"/>
            <a:ext cx="5623560" cy="17556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4D33954-73F8-2DE8-C5AA-D89EAB997833}"/>
              </a:ext>
            </a:extLst>
          </p:cNvPr>
          <p:cNvSpPr>
            <a:spLocks noGrp="1"/>
          </p:cNvSpPr>
          <p:nvPr>
            <p:ph type="body" sz="half" idx="82" hasCustomPrompt="1"/>
          </p:nvPr>
        </p:nvSpPr>
        <p:spPr>
          <a:xfrm>
            <a:off x="12330045" y="10656670"/>
            <a:ext cx="5623560" cy="17556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D9C72-BA0F-69A8-F388-A6837082F7C1}"/>
              </a:ext>
            </a:extLst>
          </p:cNvPr>
          <p:cNvSpPr>
            <a:spLocks noGrp="1"/>
          </p:cNvSpPr>
          <p:nvPr>
            <p:ph type="body" sz="half" idx="83" hasCustomPrompt="1"/>
          </p:nvPr>
        </p:nvSpPr>
        <p:spPr>
          <a:xfrm>
            <a:off x="18223567" y="10656670"/>
            <a:ext cx="5623560" cy="17556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AE1203E-6831-EE1D-6D0D-9310DEC12DDE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7" y="2074844"/>
            <a:ext cx="4956048" cy="379020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702D9B-5872-128E-638F-FDD72C8C31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4522BB8-CBA6-1DFF-520C-F83AC21D3A30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537007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rgbClr val="FFFFFF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7A6EEAD-6A17-7795-DF30-A05CB78A3EBC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2121623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rgbClr val="FFFFFF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240EA5EA-C550-1E77-25AF-6FEFFB957C57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18227376" y="508000"/>
            <a:ext cx="5610315" cy="9795368"/>
          </a:xfrm>
          <a:prstGeom prst="roundRect">
            <a:avLst>
              <a:gd name="adj" fmla="val 49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923935F-5FBA-671A-A9FD-AA1A20999208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6433797" y="508000"/>
            <a:ext cx="5610315" cy="9795368"/>
          </a:xfrm>
          <a:prstGeom prst="roundRect">
            <a:avLst>
              <a:gd name="adj" fmla="val 49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0880212-161E-5374-F2A3-2FA3B19693DE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12330587" y="508000"/>
            <a:ext cx="5610315" cy="9795368"/>
          </a:xfrm>
          <a:prstGeom prst="roundRect">
            <a:avLst>
              <a:gd name="adj" fmla="val 49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57560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3 img section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86AB860-5ABB-F37A-473B-56E6FF1C6631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18227376" y="508000"/>
            <a:ext cx="5610315" cy="9795368"/>
          </a:xfrm>
          <a:prstGeom prst="roundRect">
            <a:avLst>
              <a:gd name="adj" fmla="val 4938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F04B664-2825-FF46-E0DB-274030132136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6433797" y="508000"/>
            <a:ext cx="5610315" cy="9795368"/>
          </a:xfrm>
          <a:prstGeom prst="roundRect">
            <a:avLst>
              <a:gd name="adj" fmla="val 4938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275F3C62-232D-13AD-A4B4-45B1BED31763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12330587" y="508000"/>
            <a:ext cx="5610315" cy="9795368"/>
          </a:xfrm>
          <a:prstGeom prst="roundRect">
            <a:avLst>
              <a:gd name="adj" fmla="val 4938"/>
            </a:avLst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SE"/>
              <a:t> 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B802E62-FD67-7969-A848-06FFE645BC63}"/>
              </a:ext>
            </a:extLst>
          </p:cNvPr>
          <p:cNvSpPr>
            <a:spLocks noGrp="1"/>
          </p:cNvSpPr>
          <p:nvPr>
            <p:ph type="body" sz="half" idx="76" hasCustomPrompt="1"/>
          </p:nvPr>
        </p:nvSpPr>
        <p:spPr>
          <a:xfrm>
            <a:off x="6433797" y="10656670"/>
            <a:ext cx="5623560" cy="17556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A772610-6DD4-2828-E29A-509F4D52A438}"/>
              </a:ext>
            </a:extLst>
          </p:cNvPr>
          <p:cNvSpPr>
            <a:spLocks noGrp="1"/>
          </p:cNvSpPr>
          <p:nvPr>
            <p:ph type="body" sz="half" idx="82" hasCustomPrompt="1"/>
          </p:nvPr>
        </p:nvSpPr>
        <p:spPr>
          <a:xfrm>
            <a:off x="12330045" y="10656670"/>
            <a:ext cx="5623560" cy="17556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F612E53-93B3-0241-EF7B-961DC5D2AED4}"/>
              </a:ext>
            </a:extLst>
          </p:cNvPr>
          <p:cNvSpPr>
            <a:spLocks noGrp="1"/>
          </p:cNvSpPr>
          <p:nvPr>
            <p:ph type="body" sz="half" idx="83" hasCustomPrompt="1"/>
          </p:nvPr>
        </p:nvSpPr>
        <p:spPr>
          <a:xfrm>
            <a:off x="18223567" y="10656670"/>
            <a:ext cx="5623560" cy="17556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6F7B7F-7630-EE00-E7BA-E641817F157D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7" y="2074844"/>
            <a:ext cx="4956048" cy="41238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FC4FF02-62A2-C129-4569-CE99D7CA9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ED0B462-9686-47BD-B71B-C9B01AB2CB53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537007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68D0C59-325B-1C27-D9E3-A2A6969E8577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2121623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2372526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3 img se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58DE5B9-4F0E-D057-A0DD-6A8E277B523E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7" y="2074844"/>
            <a:ext cx="4956048" cy="379020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F2D561-6318-7DD0-C026-24747F803E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8E547EF-6283-5D94-5700-D64E198CB8D6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537007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rgbClr val="FFFFFF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5C7B80F-7009-1C1A-25B3-A9C563BA5141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2121623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rgbClr val="FFFFFF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1DB950D1-53BC-8009-2780-EB52D77A53CA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6433797" y="507999"/>
            <a:ext cx="5610315" cy="12715081"/>
          </a:xfrm>
          <a:prstGeom prst="roundRect">
            <a:avLst>
              <a:gd name="adj" fmla="val 49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F9E33523-800B-53D9-DCD3-2472570F4B3B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18227376" y="508000"/>
            <a:ext cx="5610315" cy="12715080"/>
          </a:xfrm>
          <a:prstGeom prst="roundRect">
            <a:avLst>
              <a:gd name="adj" fmla="val 49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9754D9-6DA1-9738-2D13-0E2E3E093E76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12330587" y="508000"/>
            <a:ext cx="5610315" cy="12715080"/>
          </a:xfrm>
          <a:prstGeom prst="roundRect">
            <a:avLst>
              <a:gd name="adj" fmla="val 49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02263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3 img sections 2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9594C6CA-B244-CB7A-EC1B-8DA3B0D166B6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6433797" y="507999"/>
            <a:ext cx="5610315" cy="12715081"/>
          </a:xfrm>
          <a:prstGeom prst="roundRect">
            <a:avLst>
              <a:gd name="adj" fmla="val 49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7B5A7D-9C27-CA4F-8B64-9691E618E46A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18227376" y="508000"/>
            <a:ext cx="5610315" cy="12715080"/>
          </a:xfrm>
          <a:prstGeom prst="roundRect">
            <a:avLst>
              <a:gd name="adj" fmla="val 49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46FCD1F-3E85-1A55-9DB7-E9519D5889A3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12330587" y="508000"/>
            <a:ext cx="5610315" cy="12715080"/>
          </a:xfrm>
          <a:prstGeom prst="roundRect">
            <a:avLst>
              <a:gd name="adj" fmla="val 49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31A7C15-6B0B-2116-7BE8-4C0BA1B3BB5E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7" y="2074844"/>
            <a:ext cx="4956048" cy="41238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64C1B4-2C00-A7BD-3B39-7E49D5C4F2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672F7AE-9A71-D630-F946-836C2979BCD9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537007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943D125-0CB7-82F5-3EFD-FAA626D9E4BF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2121623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1133788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2 img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1FDFD93-8044-AD09-E01A-9B816FFA6535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15291692" y="507999"/>
            <a:ext cx="8555435" cy="9802813"/>
          </a:xfrm>
          <a:prstGeom prst="roundRect">
            <a:avLst>
              <a:gd name="adj" fmla="val 32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1CA359F0-38EF-12FD-EF49-C4C36BAF48F7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6433797" y="507999"/>
            <a:ext cx="8555435" cy="9802813"/>
          </a:xfrm>
          <a:prstGeom prst="roundRect">
            <a:avLst>
              <a:gd name="adj" fmla="val 32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D0F5EF5-84C3-E7D9-FAA4-77609F22D264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7" y="2074844"/>
            <a:ext cx="4956048" cy="41238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A6AE59-FE35-E644-E022-69EDCE94CD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365052-6B90-5DBE-D37B-5CEE5F9B7274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537007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bg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1225DAD-9059-1A2F-F647-DDE9EA6323C1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2121623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bg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ED561B8-5B64-3C4B-3C42-6D144B0C7CEC}"/>
              </a:ext>
            </a:extLst>
          </p:cNvPr>
          <p:cNvSpPr>
            <a:spLocks noGrp="1"/>
          </p:cNvSpPr>
          <p:nvPr>
            <p:ph type="body" sz="half" idx="76" hasCustomPrompt="1"/>
          </p:nvPr>
        </p:nvSpPr>
        <p:spPr>
          <a:xfrm>
            <a:off x="6433796" y="10656670"/>
            <a:ext cx="8555435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FBBAF8B-96B2-6621-FB16-F213C44AD0A4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15291692" y="10656670"/>
            <a:ext cx="8555435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15468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2 img section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06EC2A9-B637-526C-C00F-B41C6B855C63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15291692" y="507999"/>
            <a:ext cx="8555435" cy="9802813"/>
          </a:xfrm>
          <a:prstGeom prst="roundRect">
            <a:avLst>
              <a:gd name="adj" fmla="val 32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5233B84F-41C3-5F9F-AA28-97EF442A03F6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6433797" y="507999"/>
            <a:ext cx="8555435" cy="9802813"/>
          </a:xfrm>
          <a:prstGeom prst="roundRect">
            <a:avLst>
              <a:gd name="adj" fmla="val 32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82195E7-6361-9738-6973-EB94B43FABA7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7" y="2074844"/>
            <a:ext cx="4956048" cy="41238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8D36625-C28B-DFEF-AA3E-3EA62B59E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0C3D1CE-F24D-0002-D7EE-081975643DF3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537007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F3C952B-125A-8DB7-43B3-490D4FD54DB2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2121623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CE2ECCE-7A85-219F-7A1D-99F993CC322F}"/>
              </a:ext>
            </a:extLst>
          </p:cNvPr>
          <p:cNvSpPr>
            <a:spLocks noGrp="1"/>
          </p:cNvSpPr>
          <p:nvPr>
            <p:ph type="body" sz="half" idx="76" hasCustomPrompt="1"/>
          </p:nvPr>
        </p:nvSpPr>
        <p:spPr>
          <a:xfrm>
            <a:off x="6433796" y="10656670"/>
            <a:ext cx="8555435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CA05F7B-E625-F763-2F23-CB2D8D246692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15291692" y="10656670"/>
            <a:ext cx="8555435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915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2 img se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C95F1-0E71-0C26-8ED2-53B98C8AC4B9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15291692" y="507999"/>
            <a:ext cx="8555435" cy="9802813"/>
          </a:xfrm>
          <a:prstGeom prst="roundRect">
            <a:avLst>
              <a:gd name="adj" fmla="val 32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3238244-B886-E8A6-9667-D92348796F6D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6433797" y="507999"/>
            <a:ext cx="8555435" cy="12715081"/>
          </a:xfrm>
          <a:prstGeom prst="roundRect">
            <a:avLst>
              <a:gd name="adj" fmla="val 32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F693E17-1A4A-2DC0-D990-3F3E701C009B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7" y="2074843"/>
            <a:ext cx="4956048" cy="379020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55FC71F-2569-0B7C-9822-CC12B1BEF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0A68976-9A85-FB06-FC74-444ED153A37A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537007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bg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CA9F740D-938C-5A10-925F-A9352B8AD3BF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2121623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bg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E20284D1-85B2-27EC-2A8B-79449BE30F49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15291692" y="10656670"/>
            <a:ext cx="8555435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767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99820-EACF-769E-A6CF-BB915726CA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423251"/>
            <a:ext cx="15627095" cy="701730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US" sz="10000" b="0" i="0" spc="-180" dirty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fr-FR"/>
              <a:t>01 Section</a:t>
            </a:r>
            <a:br>
              <a:rPr lang="fr-FR"/>
            </a:br>
            <a:r>
              <a:rPr lang="fr-FR"/>
              <a:t>02 Section</a:t>
            </a:r>
            <a:br>
              <a:rPr lang="fr-FR"/>
            </a:br>
            <a:r>
              <a:rPr lang="fr-FR"/>
              <a:t>03 Section</a:t>
            </a:r>
            <a:br>
              <a:rPr lang="fr-FR"/>
            </a:br>
            <a:r>
              <a:rPr lang="fr-FR"/>
              <a:t>04 Section</a:t>
            </a:r>
            <a:br>
              <a:rPr lang="fr-FR"/>
            </a:br>
            <a:r>
              <a:rPr lang="fr-FR"/>
              <a:t>05 Section</a:t>
            </a:r>
          </a:p>
        </p:txBody>
      </p:sp>
    </p:spTree>
    <p:extLst>
      <p:ext uri="{BB962C8B-B14F-4D97-AF65-F5344CB8AC3E}">
        <p14:creationId xmlns:p14="http://schemas.microsoft.com/office/powerpoint/2010/main" val="268505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2 img sections 2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7088A6DB-9CA3-E8C3-EFAB-A49125CC3E94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15291692" y="507999"/>
            <a:ext cx="8555435" cy="9802813"/>
          </a:xfrm>
          <a:prstGeom prst="roundRect">
            <a:avLst>
              <a:gd name="adj" fmla="val 32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FCA229E0-0F78-EC6F-7E5B-A8F8818F5DC5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6433797" y="507999"/>
            <a:ext cx="8555435" cy="12715081"/>
          </a:xfrm>
          <a:prstGeom prst="roundRect">
            <a:avLst>
              <a:gd name="adj" fmla="val 32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517710F-DD67-3B45-910B-703A542D5D9F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7" y="2074843"/>
            <a:ext cx="4956048" cy="41238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91BAB1-3DB3-5EAD-BAB9-B50F713E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09D29F4-F622-91BA-75BB-1B8633B64D24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537007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AF6D447-C106-BC34-6084-91C583D67BF1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2121623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21FEB72-EF39-6DB3-28A8-57015AC3FFE3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15291692" y="10656670"/>
            <a:ext cx="8555435" cy="1420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2023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2 img se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481AF67-2446-2966-D43E-10A3C0682E07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15291692" y="507999"/>
            <a:ext cx="8555435" cy="12715081"/>
          </a:xfrm>
          <a:prstGeom prst="roundRect">
            <a:avLst>
              <a:gd name="adj" fmla="val 32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336E04D2-2E01-0158-C20D-78C2A04CEC6E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6433797" y="507999"/>
            <a:ext cx="8555435" cy="12715081"/>
          </a:xfrm>
          <a:prstGeom prst="roundRect">
            <a:avLst>
              <a:gd name="adj" fmla="val 32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B738CEB-E861-5272-5006-E224B0EFBD90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7" y="2074843"/>
            <a:ext cx="4956048" cy="379020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413B1F4-7AED-776B-41CD-3DCEAF6A6A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D043503-38BF-EDA2-A231-EE07074ECC1C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537007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rgbClr val="FFFFFF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95BB6BB-518B-1452-6868-E8845B8B9EEC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2121623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rgbClr val="FFFFFF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36157781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2 img sections 3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9FB3C4A-27FF-5C4F-8180-22FDB2ABAFC4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6433797" y="507999"/>
            <a:ext cx="8555435" cy="12715081"/>
          </a:xfrm>
          <a:prstGeom prst="roundRect">
            <a:avLst>
              <a:gd name="adj" fmla="val 32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54C124B-7BD1-3BB6-8BA3-293B93C62F8D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15291692" y="507999"/>
            <a:ext cx="8555435" cy="12715081"/>
          </a:xfrm>
          <a:prstGeom prst="roundRect">
            <a:avLst>
              <a:gd name="adj" fmla="val 3238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7A41D9B-4294-3319-98F8-DED3596C1AB6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7" y="2074843"/>
            <a:ext cx="4956048" cy="41238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B8B0C-1FFC-274F-8B42-6D10A3647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97F475F-3630-341F-FA39-2FBBD771A14B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537007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ECF1719-19A5-46DF-1ABB-4795653DB68E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2121623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1814436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large img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6CBAF7-FF0F-E1DA-8C02-F079D0DE35E5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6433797" y="507999"/>
            <a:ext cx="17413196" cy="12715081"/>
          </a:xfrm>
          <a:prstGeom prst="roundRect">
            <a:avLst>
              <a:gd name="adj" fmla="val 2115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49BAFB-9453-642A-BC17-CCB76B9B2B1E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7" y="2074843"/>
            <a:ext cx="4956048" cy="379020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3910D6-8EF8-6803-B598-237CAAC80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558541-D21E-D27E-3607-4B0F26444BB1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537007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rgbClr val="FFFFFF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071E9C3-12A8-4FA8-1D89-C4EA5A84BDA0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2121623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rgbClr val="FFFFFF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28212055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large img section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707C50-D352-58CC-7300-58776C084F89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7" y="2074843"/>
            <a:ext cx="4956048" cy="41238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D70DDD6-A662-2B6A-ED8F-1F8B7BA06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35D943A-5ADA-01CF-C4CF-33CD38BAF542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537007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E21387C-6A90-D1DF-33F8-2720381EA1FE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2121623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BF400956-8517-F0AC-C61B-6515574D3FE4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6433797" y="507999"/>
            <a:ext cx="17413196" cy="12715081"/>
          </a:xfrm>
          <a:prstGeom prst="roundRect">
            <a:avLst>
              <a:gd name="adj" fmla="val 2115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7340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img section +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FDD2AE4-7E69-169C-0A41-7CEF65C75E24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989579" y="507999"/>
            <a:ext cx="14857414" cy="9202341"/>
          </a:xfrm>
          <a:prstGeom prst="roundRect">
            <a:avLst>
              <a:gd name="adj" fmla="val 2645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A4A2658-6073-11ED-2DCB-1A334A59DDDF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6" y="2074843"/>
            <a:ext cx="7624315" cy="20756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590EE83-A33B-6C0F-7084-CCF6668D1B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9C71AB-2255-2AC7-9F43-5BD6AF86D018}"/>
              </a:ext>
            </a:extLst>
          </p:cNvPr>
          <p:cNvSpPr>
            <a:spLocks noGrp="1"/>
          </p:cNvSpPr>
          <p:nvPr>
            <p:ph type="body" sz="half" idx="85" hasCustomPrompt="1"/>
          </p:nvPr>
        </p:nvSpPr>
        <p:spPr>
          <a:xfrm>
            <a:off x="8989904" y="10019819"/>
            <a:ext cx="5157216" cy="196720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63573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img section + info 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5B7AB54-8E55-84B6-1DA5-01CE62D68662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6" y="2074843"/>
            <a:ext cx="7624315" cy="20756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E973C3-E008-75F0-CD15-44FF7FF9A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6564BF2-60CC-BD77-BBF9-B87B80F0277F}"/>
              </a:ext>
            </a:extLst>
          </p:cNvPr>
          <p:cNvSpPr>
            <a:spLocks noGrp="1"/>
          </p:cNvSpPr>
          <p:nvPr>
            <p:ph type="body" sz="half" idx="85" hasCustomPrompt="1"/>
          </p:nvPr>
        </p:nvSpPr>
        <p:spPr>
          <a:xfrm>
            <a:off x="8989904" y="10019819"/>
            <a:ext cx="5157216" cy="196720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FDDA39D-3512-40C2-38B3-AF3C3629AF11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989579" y="507999"/>
            <a:ext cx="14857414" cy="9202341"/>
          </a:xfrm>
          <a:prstGeom prst="roundRect">
            <a:avLst>
              <a:gd name="adj" fmla="val 2645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54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img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B23A2E8D-C2D8-14D2-A32B-71E1F672CD28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989579" y="507999"/>
            <a:ext cx="14857414" cy="12715081"/>
          </a:xfrm>
          <a:prstGeom prst="roundRect">
            <a:avLst>
              <a:gd name="adj" fmla="val 216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3BAB744-39FE-87B1-9247-FCD13CE5956C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6" y="2074843"/>
            <a:ext cx="7624315" cy="20756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96C919-A791-ADB9-8168-3741EDE37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050381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img section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642C69C-5756-4F5D-2661-9332CCA6CD78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989579" y="507999"/>
            <a:ext cx="14857414" cy="12715081"/>
          </a:xfrm>
          <a:prstGeom prst="roundRect">
            <a:avLst>
              <a:gd name="adj" fmla="val 216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3A450-285F-5F55-A9BD-33AFC9CBDA05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6" y="2074843"/>
            <a:ext cx="7624315" cy="20756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CB1B7A-FE65-86B2-25B3-52712DA1B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82511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3 imgs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CC4AD4C0-4B22-FCEC-BCE9-DE34E9E3918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989579" y="507999"/>
            <a:ext cx="14857414" cy="6230541"/>
          </a:xfrm>
          <a:prstGeom prst="roundRect">
            <a:avLst>
              <a:gd name="adj" fmla="val 441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26E2A033-A3BD-932B-57D3-4ADDC6F54E19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8989579" y="6982940"/>
            <a:ext cx="7286280" cy="6230541"/>
          </a:xfrm>
          <a:prstGeom prst="roundRect">
            <a:avLst>
              <a:gd name="adj" fmla="val 441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97E4F9-B60A-C47F-1225-671BA810A40D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16562780" y="6982940"/>
            <a:ext cx="7286280" cy="6230541"/>
          </a:xfrm>
          <a:prstGeom prst="roundRect">
            <a:avLst>
              <a:gd name="adj" fmla="val 441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37D3473-70B8-2A95-2CAD-34171B8674AF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6" y="2074843"/>
            <a:ext cx="7624315" cy="20756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A1F772-9F45-8D8A-7541-4FD8511E5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348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C4C64-198E-CA22-6DD0-A9589E849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6" y="423251"/>
            <a:ext cx="15627095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US" sz="10000" b="0" i="0" spc="-180" dirty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01 Section header</a:t>
            </a:r>
          </a:p>
        </p:txBody>
      </p:sp>
      <p:pic>
        <p:nvPicPr>
          <p:cNvPr id="4" name="Grafik 3" descr="Ein Bild, das Logo, Screenshot, Grafiken, Symbol enthält.&#10;&#10;Automatisch generierte Beschreibung">
            <a:extLst>
              <a:ext uri="{FF2B5EF4-FFF2-40B4-BE49-F238E27FC236}">
                <a16:creationId xmlns:a16="http://schemas.microsoft.com/office/drawing/2014/main" id="{155CC8F9-D8F4-9667-4277-C5C830BB9E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380" y="423251"/>
            <a:ext cx="1477328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475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3 imgs section – Grey cop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01C41D9-949D-0B5A-DE67-360F9C4829F5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6" y="2074843"/>
            <a:ext cx="7624315" cy="20756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463158-3DCD-304A-44D1-5AB369786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745C62EB-41F2-1861-1AB7-B8F032BCB5F4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989579" y="507999"/>
            <a:ext cx="14857414" cy="6230541"/>
          </a:xfrm>
          <a:prstGeom prst="roundRect">
            <a:avLst>
              <a:gd name="adj" fmla="val 441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4F18AD7-4166-0DE7-1939-70C9F2AB0FF8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8989579" y="6982940"/>
            <a:ext cx="7286280" cy="6230541"/>
          </a:xfrm>
          <a:prstGeom prst="roundRect">
            <a:avLst>
              <a:gd name="adj" fmla="val 441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D6F39DA-077D-E4D2-1731-C72B2E2DC9CA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16562780" y="6982940"/>
            <a:ext cx="7286280" cy="6230541"/>
          </a:xfrm>
          <a:prstGeom prst="roundRect">
            <a:avLst>
              <a:gd name="adj" fmla="val 441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4417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4 imgs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7A4BCD19-6632-74A8-323E-A02367B49ECB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8989579" y="508000"/>
            <a:ext cx="7286280" cy="6230541"/>
          </a:xfrm>
          <a:prstGeom prst="roundRect">
            <a:avLst>
              <a:gd name="adj" fmla="val 441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4AD0579-FFE5-6D32-8659-446FCD7C9A7C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16562780" y="508000"/>
            <a:ext cx="7286280" cy="6230541"/>
          </a:xfrm>
          <a:prstGeom prst="roundRect">
            <a:avLst>
              <a:gd name="adj" fmla="val 441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6A914810-5A02-976A-BDFE-D9AE7AA5DA03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8989579" y="6982940"/>
            <a:ext cx="7286280" cy="6230541"/>
          </a:xfrm>
          <a:prstGeom prst="roundRect">
            <a:avLst>
              <a:gd name="adj" fmla="val 441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373CEFDC-74BA-F3FC-27DC-5BEF8B918D81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16562780" y="6982940"/>
            <a:ext cx="7286280" cy="6230541"/>
          </a:xfrm>
          <a:prstGeom prst="roundRect">
            <a:avLst>
              <a:gd name="adj" fmla="val 441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2D8AFAD-54A2-0C7A-E0C7-A46CF6D34A3B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6" y="2074843"/>
            <a:ext cx="7624315" cy="20756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CA2380-5826-AFD8-380E-2D2103A73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971349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4 imgs section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2D85F72-2110-4BF4-5183-0B33C806FCCD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6" y="2074843"/>
            <a:ext cx="7624315" cy="20756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A9B631-985F-FC35-F50D-DC4BEB1E3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D444CAA-9B76-5FE7-DFE7-0C878B4D2EB0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8989579" y="508000"/>
            <a:ext cx="7286280" cy="6230541"/>
          </a:xfrm>
          <a:prstGeom prst="roundRect">
            <a:avLst>
              <a:gd name="adj" fmla="val 441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50220E8-6E61-4C67-3F89-525FDDE94B16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16562780" y="508000"/>
            <a:ext cx="7286280" cy="6230541"/>
          </a:xfrm>
          <a:prstGeom prst="roundRect">
            <a:avLst>
              <a:gd name="adj" fmla="val 441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9785683C-320B-C02E-59F3-379E7EA7A7C8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8989579" y="6982940"/>
            <a:ext cx="7286280" cy="6230541"/>
          </a:xfrm>
          <a:prstGeom prst="roundRect">
            <a:avLst>
              <a:gd name="adj" fmla="val 441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705C4C8-289C-2D11-3C7B-C85D9EE4D143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16562780" y="6982940"/>
            <a:ext cx="7286280" cy="6230541"/>
          </a:xfrm>
          <a:prstGeom prst="roundRect">
            <a:avLst>
              <a:gd name="adj" fmla="val 441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8213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3 imgs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0BA7B2B-59F5-61CE-EA27-E67F32654B88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8989579" y="508000"/>
            <a:ext cx="7286280" cy="6230541"/>
          </a:xfrm>
          <a:prstGeom prst="roundRect">
            <a:avLst>
              <a:gd name="adj" fmla="val 441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4299DCB-C5B5-C06B-B5E0-8FFCDDE5010F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16562780" y="508000"/>
            <a:ext cx="7286280" cy="12705481"/>
          </a:xfrm>
          <a:prstGeom prst="roundRect">
            <a:avLst>
              <a:gd name="adj" fmla="val 3733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72CD23D-DFCD-1C24-5522-6FFB052FCE3C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8989579" y="6982940"/>
            <a:ext cx="7286280" cy="6230541"/>
          </a:xfrm>
          <a:prstGeom prst="roundRect">
            <a:avLst>
              <a:gd name="adj" fmla="val 441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14DBD9F-6CAF-F5EE-9FBC-A99B224511F3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6" y="2074843"/>
            <a:ext cx="7624315" cy="20756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6A1DC2-2890-9170-41A9-984467BA9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76012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3 imgs section 2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6CC6B84-5FC0-B6E0-8B77-33A6134DC966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537006" y="2074843"/>
            <a:ext cx="7624315" cy="20756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4EAC2A-C3E0-2936-F9AF-1B3357EE4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007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29C138DD-240C-2B3B-1225-C028AEACE87E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8989579" y="508000"/>
            <a:ext cx="7286280" cy="6230541"/>
          </a:xfrm>
          <a:prstGeom prst="roundRect">
            <a:avLst>
              <a:gd name="adj" fmla="val 441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B04D91E-9350-A9C8-4BF0-092831275B7C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16562780" y="508000"/>
            <a:ext cx="7286280" cy="12705481"/>
          </a:xfrm>
          <a:prstGeom prst="roundRect">
            <a:avLst>
              <a:gd name="adj" fmla="val 3733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1677F8D-215F-2D42-5660-F3F387D34DBD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8989579" y="6982940"/>
            <a:ext cx="7286280" cy="6230541"/>
          </a:xfrm>
          <a:prstGeom prst="roundRect">
            <a:avLst>
              <a:gd name="adj" fmla="val 441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8835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large img section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18266F15-80EC-4806-DAAF-83FE6B9F9D69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532472" y="508000"/>
            <a:ext cx="17410510" cy="12705481"/>
          </a:xfrm>
          <a:prstGeom prst="roundRect">
            <a:avLst>
              <a:gd name="adj" fmla="val 216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2C04169-C272-ADDB-F9E1-23F4F0307B9F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18528395" y="2074843"/>
            <a:ext cx="4956048" cy="379020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6FE31D-8346-7A88-1C0C-D3DC53162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1029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3137AFF-E128-58D4-741A-2ACA995CFF29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18536296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rgbClr val="FFFFFF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5A2AE99-676A-10BE-EA3F-6E15EEB4D81F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20117761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rgbClr val="FFFFFF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28381022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large img section (L)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9DC5FB7-5594-8521-CF7F-65D5ECBE14EF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532472" y="508000"/>
            <a:ext cx="17410510" cy="12705481"/>
          </a:xfrm>
          <a:prstGeom prst="roundRect">
            <a:avLst>
              <a:gd name="adj" fmla="val 216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A15F37C-FEB6-282D-60BF-FBABF4C1F373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18528395" y="2074843"/>
            <a:ext cx="4956048" cy="41238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F959DE-0FC3-2BE2-AE6F-2F3F34AFD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1029" y="508000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A82D79F-1F21-D475-15A2-3FEB48F5DADC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18536296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583016B-CC79-9F49-99BF-7D734A85B01F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20117761" y="7602515"/>
            <a:ext cx="1463040" cy="6035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lang="en-US" sz="1600" b="0" i="0" dirty="0" smtClean="0">
                <a:solidFill>
                  <a:schemeClr val="tx1"/>
                </a:solidFill>
                <a:ea typeface="Helvetica Neue Medium"/>
                <a:cs typeface="Haffer" pitchFamily="2" charset="77"/>
              </a:defRPr>
            </a:lvl1pPr>
          </a:lstStyle>
          <a:p>
            <a:pPr lvl="0" algn="ctr" defTabSz="355600"/>
            <a:r>
              <a:rPr lang="en-US"/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2375224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img section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4821043-D2B2-D79E-1D89-09CE04CCBCD1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532472" y="508000"/>
            <a:ext cx="14922763" cy="12705481"/>
          </a:xfrm>
          <a:prstGeom prst="roundRect">
            <a:avLst>
              <a:gd name="adj" fmla="val 216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E47E020-9A42-4D46-2C96-71AA8E864C44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15984300" y="2074844"/>
            <a:ext cx="7626096" cy="20756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D8AB3F-885C-7B23-6C95-10459B23DD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84300" y="507999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445221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img section (L)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DC7761F-1FD2-4265-4B74-A932C15F2058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532472" y="508000"/>
            <a:ext cx="14922763" cy="12705481"/>
          </a:xfrm>
          <a:prstGeom prst="roundRect">
            <a:avLst>
              <a:gd name="adj" fmla="val 216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528DB20-827B-D073-1D18-FAAC244F1027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15984300" y="2074844"/>
            <a:ext cx="7626096" cy="20756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118B85-6702-D366-542E-D2BE22150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84300" y="507999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tx1"/>
                </a:solidFill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8584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img section 2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16E5DDB-D5E0-883B-4E49-1413046782F3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532473" y="508000"/>
            <a:ext cx="13810290" cy="12705481"/>
          </a:xfrm>
          <a:prstGeom prst="roundRect">
            <a:avLst>
              <a:gd name="adj" fmla="val 2162"/>
            </a:avLst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SE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CCBC6-0DFB-1432-A21B-B87B6AF2540D}"/>
              </a:ext>
            </a:extLst>
          </p:cNvPr>
          <p:cNvSpPr>
            <a:spLocks noGrp="1"/>
          </p:cNvSpPr>
          <p:nvPr>
            <p:ph type="body" sz="half" idx="84" hasCustomPrompt="1"/>
          </p:nvPr>
        </p:nvSpPr>
        <p:spPr>
          <a:xfrm>
            <a:off x="14923028" y="2074844"/>
            <a:ext cx="7626096" cy="20756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591187-4415-5EB3-5579-42E3E1605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23028" y="507999"/>
            <a:ext cx="4462272" cy="1034129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cs typeface="Haffer" pitchFamily="2" charset="77"/>
              </a:defRPr>
            </a:lvl1pPr>
          </a:lstStyle>
          <a:p>
            <a:r>
              <a:rPr lang="en-US"/>
              <a:t>Subtitle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5206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F0D33B-E344-B6B4-1097-F86A74D2A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52A7A-932B-6AEE-D404-983BAE1EA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C355B-06DC-767D-7041-A8EFC584B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Haffer" pitchFamily="2" charset="77"/>
              </a:defRPr>
            </a:lvl1pPr>
          </a:lstStyle>
          <a:p>
            <a:fld id="{02FA0D0B-6F5C-4AF9-AB25-8A45091D0953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F1FBD-744C-FEB6-BE24-A2384672F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Haffer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1B344-3619-4052-C471-3C3619F44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Haffer" pitchFamily="2" charset="77"/>
              </a:defRPr>
            </a:lvl1pPr>
          </a:lstStyle>
          <a:p>
            <a:fld id="{B67E5834-8F5B-4EAE-8BE9-56253E77C7D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8" r:id="rId2"/>
    <p:sldLayoutId id="2147484074" r:id="rId3"/>
    <p:sldLayoutId id="2147484076" r:id="rId4"/>
    <p:sldLayoutId id="2147484077" r:id="rId5"/>
    <p:sldLayoutId id="2147484078" r:id="rId6"/>
    <p:sldLayoutId id="2147483859" r:id="rId7"/>
    <p:sldLayoutId id="2147483861" r:id="rId8"/>
    <p:sldLayoutId id="2147483862" r:id="rId9"/>
    <p:sldLayoutId id="2147483864" r:id="rId10"/>
    <p:sldLayoutId id="2147483865" r:id="rId11"/>
    <p:sldLayoutId id="2147483867" r:id="rId12"/>
    <p:sldLayoutId id="2147483868" r:id="rId13"/>
    <p:sldLayoutId id="2147483870" r:id="rId14"/>
    <p:sldLayoutId id="2147483873" r:id="rId15"/>
    <p:sldLayoutId id="2147483875" r:id="rId16"/>
    <p:sldLayoutId id="2147483876" r:id="rId17"/>
    <p:sldLayoutId id="2147483878" r:id="rId18"/>
    <p:sldLayoutId id="2147483879" r:id="rId19"/>
    <p:sldLayoutId id="2147483881" r:id="rId20"/>
    <p:sldLayoutId id="2147483882" r:id="rId21"/>
    <p:sldLayoutId id="2147483884" r:id="rId22"/>
    <p:sldLayoutId id="2147483885" r:id="rId23"/>
    <p:sldLayoutId id="2147483887" r:id="rId24"/>
    <p:sldLayoutId id="2147483888" r:id="rId25"/>
    <p:sldLayoutId id="2147483890" r:id="rId26"/>
    <p:sldLayoutId id="2147483891" r:id="rId27"/>
    <p:sldLayoutId id="2147483893" r:id="rId28"/>
    <p:sldLayoutId id="2147483894" r:id="rId29"/>
    <p:sldLayoutId id="2147483896" r:id="rId30"/>
    <p:sldLayoutId id="2147483897" r:id="rId31"/>
    <p:sldLayoutId id="2147483899" r:id="rId32"/>
    <p:sldLayoutId id="2147483900" r:id="rId33"/>
    <p:sldLayoutId id="2147483902" r:id="rId34"/>
    <p:sldLayoutId id="2147483903" r:id="rId35"/>
    <p:sldLayoutId id="2147483905" r:id="rId36"/>
    <p:sldLayoutId id="2147483906" r:id="rId37"/>
    <p:sldLayoutId id="2147483908" r:id="rId38"/>
    <p:sldLayoutId id="2147483909" r:id="rId39"/>
    <p:sldLayoutId id="2147483911" r:id="rId40"/>
    <p:sldLayoutId id="2147483912" r:id="rId41"/>
    <p:sldLayoutId id="2147483914" r:id="rId42"/>
    <p:sldLayoutId id="2147483915" r:id="rId43"/>
    <p:sldLayoutId id="2147483917" r:id="rId44"/>
    <p:sldLayoutId id="2147483918" r:id="rId45"/>
    <p:sldLayoutId id="2147483920" r:id="rId46"/>
    <p:sldLayoutId id="2147483921" r:id="rId47"/>
    <p:sldLayoutId id="2147483923" r:id="rId48"/>
    <p:sldLayoutId id="2147483924" r:id="rId49"/>
    <p:sldLayoutId id="2147483926" r:id="rId50"/>
    <p:sldLayoutId id="2147483927" r:id="rId51"/>
    <p:sldLayoutId id="2147483929" r:id="rId52"/>
    <p:sldLayoutId id="2147483930" r:id="rId53"/>
    <p:sldLayoutId id="2147483932" r:id="rId54"/>
    <p:sldLayoutId id="2147483933" r:id="rId55"/>
    <p:sldLayoutId id="2147483935" r:id="rId56"/>
    <p:sldLayoutId id="2147483936" r:id="rId57"/>
    <p:sldLayoutId id="2147483938" r:id="rId58"/>
    <p:sldLayoutId id="2147483939" r:id="rId59"/>
    <p:sldLayoutId id="2147483941" r:id="rId60"/>
    <p:sldLayoutId id="2147483942" r:id="rId61"/>
    <p:sldLayoutId id="2147483944" r:id="rId62"/>
    <p:sldLayoutId id="2147483945" r:id="rId63"/>
    <p:sldLayoutId id="2147483947" r:id="rId64"/>
    <p:sldLayoutId id="2147483948" r:id="rId65"/>
    <p:sldLayoutId id="2147483950" r:id="rId66"/>
    <p:sldLayoutId id="2147483951" r:id="rId67"/>
    <p:sldLayoutId id="2147483953" r:id="rId68"/>
    <p:sldLayoutId id="2147483954" r:id="rId69"/>
    <p:sldLayoutId id="2147483956" r:id="rId70"/>
    <p:sldLayoutId id="2147483957" r:id="rId71"/>
    <p:sldLayoutId id="2147483959" r:id="rId72"/>
    <p:sldLayoutId id="2147483960" r:id="rId73"/>
    <p:sldLayoutId id="2147483962" r:id="rId74"/>
    <p:sldLayoutId id="2147483963" r:id="rId75"/>
    <p:sldLayoutId id="2147483965" r:id="rId76"/>
    <p:sldLayoutId id="2147483966" r:id="rId77"/>
    <p:sldLayoutId id="2147483968" r:id="rId78"/>
    <p:sldLayoutId id="2147483969" r:id="rId79"/>
    <p:sldLayoutId id="2147483971" r:id="rId80"/>
    <p:sldLayoutId id="2147483972" r:id="rId81"/>
    <p:sldLayoutId id="2147483974" r:id="rId82"/>
    <p:sldLayoutId id="2147483975" r:id="rId83"/>
    <p:sldLayoutId id="2147483977" r:id="rId84"/>
    <p:sldLayoutId id="2147483978" r:id="rId85"/>
    <p:sldLayoutId id="2147483980" r:id="rId86"/>
    <p:sldLayoutId id="2147483981" r:id="rId87"/>
    <p:sldLayoutId id="2147483983" r:id="rId88"/>
    <p:sldLayoutId id="2147483984" r:id="rId89"/>
    <p:sldLayoutId id="2147483986" r:id="rId90"/>
    <p:sldLayoutId id="2147483987" r:id="rId91"/>
    <p:sldLayoutId id="2147483989" r:id="rId92"/>
    <p:sldLayoutId id="2147483990" r:id="rId93"/>
    <p:sldLayoutId id="2147483992" r:id="rId94"/>
    <p:sldLayoutId id="2147483993" r:id="rId95"/>
    <p:sldLayoutId id="2147483995" r:id="rId96"/>
    <p:sldLayoutId id="2147483996" r:id="rId97"/>
    <p:sldLayoutId id="2147483998" r:id="rId98"/>
    <p:sldLayoutId id="2147483999" r:id="rId99"/>
    <p:sldLayoutId id="2147484001" r:id="rId100"/>
    <p:sldLayoutId id="2147484002" r:id="rId101"/>
    <p:sldLayoutId id="2147484004" r:id="rId102"/>
    <p:sldLayoutId id="2147484005" r:id="rId103"/>
    <p:sldLayoutId id="2147484007" r:id="rId104"/>
    <p:sldLayoutId id="2147484008" r:id="rId105"/>
    <p:sldLayoutId id="2147484010" r:id="rId106"/>
    <p:sldLayoutId id="2147484011" r:id="rId107"/>
    <p:sldLayoutId id="2147484013" r:id="rId108"/>
    <p:sldLayoutId id="2147484014" r:id="rId109"/>
    <p:sldLayoutId id="2147484016" r:id="rId110"/>
    <p:sldLayoutId id="2147484017" r:id="rId111"/>
    <p:sldLayoutId id="2147484019" r:id="rId112"/>
    <p:sldLayoutId id="2147484020" r:id="rId113"/>
    <p:sldLayoutId id="2147484022" r:id="rId114"/>
    <p:sldLayoutId id="2147484023" r:id="rId115"/>
    <p:sldLayoutId id="2147484025" r:id="rId116"/>
    <p:sldLayoutId id="2147484026" r:id="rId117"/>
    <p:sldLayoutId id="2147484028" r:id="rId118"/>
    <p:sldLayoutId id="2147484029" r:id="rId119"/>
    <p:sldLayoutId id="2147484031" r:id="rId120"/>
    <p:sldLayoutId id="2147484032" r:id="rId121"/>
    <p:sldLayoutId id="2147484034" r:id="rId122"/>
    <p:sldLayoutId id="2147484035" r:id="rId123"/>
    <p:sldLayoutId id="2147484037" r:id="rId124"/>
    <p:sldLayoutId id="2147484038" r:id="rId125"/>
    <p:sldLayoutId id="2147484040" r:id="rId126"/>
    <p:sldLayoutId id="2147484041" r:id="rId127"/>
    <p:sldLayoutId id="2147484042" r:id="rId128"/>
    <p:sldLayoutId id="2147484044" r:id="rId129"/>
    <p:sldLayoutId id="2147484050" r:id="rId130"/>
    <p:sldLayoutId id="2147484051" r:id="rId131"/>
    <p:sldLayoutId id="2147484052" r:id="rId132"/>
    <p:sldLayoutId id="2147484053" r:id="rId133"/>
    <p:sldLayoutId id="2147484054" r:id="rId134"/>
    <p:sldLayoutId id="2147484055" r:id="rId135"/>
    <p:sldLayoutId id="2147484056" r:id="rId136"/>
    <p:sldLayoutId id="2147484057" r:id="rId137"/>
    <p:sldLayoutId id="2147484058" r:id="rId138"/>
    <p:sldLayoutId id="2147484059" r:id="rId139"/>
    <p:sldLayoutId id="2147484060" r:id="rId140"/>
    <p:sldLayoutId id="2147484061" r:id="rId141"/>
    <p:sldLayoutId id="2147484062" r:id="rId142"/>
    <p:sldLayoutId id="2147484063" r:id="rId143"/>
    <p:sldLayoutId id="2147484064" r:id="rId144"/>
    <p:sldLayoutId id="2147484065" r:id="rId145"/>
    <p:sldLayoutId id="2147484066" r:id="rId146"/>
    <p:sldLayoutId id="2147484067" r:id="rId147"/>
    <p:sldLayoutId id="2147484068" r:id="rId148"/>
    <p:sldLayoutId id="2147484069" r:id="rId149"/>
    <p:sldLayoutId id="2147484070" r:id="rId150"/>
    <p:sldLayoutId id="2147484071" r:id="rId151"/>
    <p:sldLayoutId id="2147484072" r:id="rId152"/>
    <p:sldLayoutId id="2147484073" r:id="rId153"/>
    <p:sldLayoutId id="2147484079" r:id="rId154"/>
    <p:sldLayoutId id="2147484080" r:id="rId155"/>
    <p:sldLayoutId id="2147484081" r:id="rId156"/>
    <p:sldLayoutId id="2147484082" r:id="rId157"/>
    <p:sldLayoutId id="2147484084" r:id="rId158"/>
    <p:sldLayoutId id="2147484085" r:id="rId15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affer" pitchFamily="2" charset="77"/>
          <a:ea typeface="Haffer" pitchFamily="2" charset="77"/>
          <a:cs typeface="Haffer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affer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affer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affer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affer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affer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microsoft.com/office/2018/10/relationships/comments" Target="../comments/modernComment_330_84535EBE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is.brinkhaus@montel.energ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customXml" Target="../../customXml/item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61107A-4F5B-29BB-B8F0-485D1256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 EU Energy Outlook - Update Q4-2024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Bildplatzhalter 1078">
            <a:extLst>
              <a:ext uri="{FF2B5EF4-FFF2-40B4-BE49-F238E27FC236}">
                <a16:creationId xmlns:a16="http://schemas.microsoft.com/office/drawing/2014/main" id="{2C72C8C9-B029-4649-DABE-B38BC9702FD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9779" y="10192859"/>
            <a:ext cx="1776530" cy="2476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8847" y="5224889"/>
            <a:ext cx="1728336" cy="24805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s://tyndp.entsoe.eu/_next/image?url=https%3A%2F%2Fentsoe.ams3.digitaloceanspaces.com%2Fentsos_TYNDP_2024_Draft_Scenarios_cover_02_007b77612a.jpg&amp;w=3840&amp;q=1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4934" y="5224889"/>
            <a:ext cx="1781590" cy="25209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Grafik 160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2702043" y="10172575"/>
            <a:ext cx="1785600" cy="25202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25815" y="5196521"/>
            <a:ext cx="1797476" cy="2540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78" name="Textplatzhalter 1077">
            <a:extLst>
              <a:ext uri="{FF2B5EF4-FFF2-40B4-BE49-F238E27FC236}">
                <a16:creationId xmlns:a16="http://schemas.microsoft.com/office/drawing/2014/main" id="{F02C4E2B-7D6D-6B94-6EC4-D6874AEA7C0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de-DE" err="1"/>
              <a:t>Introduction</a:t>
            </a:r>
            <a:r>
              <a:rPr lang="de-DE"/>
              <a:t> &amp; </a:t>
            </a:r>
            <a:r>
              <a:rPr lang="de-DE" err="1"/>
              <a:t>overview</a:t>
            </a:r>
            <a:endParaRPr lang="de-DE"/>
          </a:p>
        </p:txBody>
      </p:sp>
      <p:sp>
        <p:nvSpPr>
          <p:cNvPr id="81" name="Titel 80"/>
          <p:cNvSpPr>
            <a:spLocks noGrp="1"/>
          </p:cNvSpPr>
          <p:nvPr>
            <p:ph type="title"/>
          </p:nvPr>
        </p:nvSpPr>
        <p:spPr>
          <a:xfrm>
            <a:off x="537007" y="788897"/>
            <a:ext cx="6225300" cy="923330"/>
          </a:xfr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de-DE"/>
              <a:t>Data </a:t>
            </a:r>
            <a:r>
              <a:rPr lang="de-DE" err="1"/>
              <a:t>sources</a:t>
            </a:r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1619105-0D0C-1779-1010-09C6FFFCDED1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712403" y="500555"/>
            <a:ext cx="14130000" cy="2858731"/>
          </a:xfrm>
        </p:spPr>
        <p:txBody>
          <a:bodyPr/>
          <a:lstStyle/>
          <a:p>
            <a:r>
              <a:rPr lang="de-DE" sz="3600" err="1"/>
              <a:t>Assumptions</a:t>
            </a:r>
            <a:r>
              <a:rPr lang="de-DE" sz="3600"/>
              <a:t> </a:t>
            </a:r>
            <a:r>
              <a:rPr lang="de-DE" sz="3600" err="1"/>
              <a:t>are</a:t>
            </a:r>
            <a:r>
              <a:rPr lang="de-DE" sz="3600"/>
              <a:t> </a:t>
            </a:r>
            <a:r>
              <a:rPr lang="de-DE" sz="3600" err="1"/>
              <a:t>based</a:t>
            </a:r>
            <a:r>
              <a:rPr lang="de-DE" sz="3600"/>
              <a:t> on </a:t>
            </a:r>
            <a:r>
              <a:rPr lang="de-DE" sz="3600" err="1"/>
              <a:t>publicly</a:t>
            </a:r>
            <a:r>
              <a:rPr lang="de-DE" sz="3600"/>
              <a:t> </a:t>
            </a:r>
            <a:r>
              <a:rPr lang="de-DE" sz="3600" err="1"/>
              <a:t>available</a:t>
            </a:r>
            <a:r>
              <a:rPr lang="de-DE" sz="3600"/>
              <a:t> </a:t>
            </a:r>
            <a:r>
              <a:rPr lang="de-DE" sz="3600" err="1"/>
              <a:t>documents</a:t>
            </a:r>
            <a:r>
              <a:rPr lang="de-DE" sz="3600"/>
              <a:t>:</a:t>
            </a:r>
          </a:p>
          <a:p>
            <a:r>
              <a:rPr lang="de-DE" sz="3600"/>
              <a:t>Policy </a:t>
            </a:r>
            <a:r>
              <a:rPr lang="de-DE" sz="3600" err="1"/>
              <a:t>documents</a:t>
            </a:r>
            <a:r>
              <a:rPr lang="de-DE" sz="3600"/>
              <a:t>, </a:t>
            </a:r>
            <a:r>
              <a:rPr lang="de-DE" sz="3600" err="1"/>
              <a:t>laws</a:t>
            </a:r>
            <a:r>
              <a:rPr lang="de-DE" sz="3600"/>
              <a:t>, </a:t>
            </a:r>
            <a:r>
              <a:rPr lang="de-DE" sz="3600" err="1"/>
              <a:t>strategy</a:t>
            </a:r>
            <a:r>
              <a:rPr lang="de-DE" sz="3600"/>
              <a:t> </a:t>
            </a:r>
            <a:r>
              <a:rPr lang="de-DE" sz="3600" err="1"/>
              <a:t>papers</a:t>
            </a:r>
            <a:r>
              <a:rPr lang="de-DE" sz="3600"/>
              <a:t> (e.g. NECP)</a:t>
            </a:r>
          </a:p>
          <a:p>
            <a:r>
              <a:rPr lang="de-DE" sz="3600" err="1"/>
              <a:t>grid</a:t>
            </a:r>
            <a:r>
              <a:rPr lang="de-DE" sz="3600"/>
              <a:t> </a:t>
            </a:r>
            <a:r>
              <a:rPr lang="de-DE" sz="3600" err="1"/>
              <a:t>development</a:t>
            </a:r>
            <a:r>
              <a:rPr lang="de-DE" sz="3600"/>
              <a:t> </a:t>
            </a:r>
            <a:r>
              <a:rPr lang="de-DE" sz="3600" err="1"/>
              <a:t>plans</a:t>
            </a:r>
            <a:r>
              <a:rPr lang="de-DE" sz="3600"/>
              <a:t>, </a:t>
            </a:r>
            <a:r>
              <a:rPr lang="de-DE" sz="3600" err="1"/>
              <a:t>adequacy</a:t>
            </a:r>
            <a:r>
              <a:rPr lang="de-DE" sz="3600"/>
              <a:t> </a:t>
            </a:r>
            <a:r>
              <a:rPr lang="de-DE" sz="3600" err="1"/>
              <a:t>studies</a:t>
            </a:r>
            <a:r>
              <a:rPr lang="de-DE" sz="3600"/>
              <a:t>, etc.</a:t>
            </a:r>
          </a:p>
          <a:p>
            <a:r>
              <a:rPr lang="de-DE" sz="3600" err="1"/>
              <a:t>Supplemented</a:t>
            </a:r>
            <a:r>
              <a:rPr lang="de-DE" sz="3600"/>
              <a:t> </a:t>
            </a:r>
            <a:r>
              <a:rPr lang="de-DE" sz="3600" err="1"/>
              <a:t>by</a:t>
            </a:r>
            <a:r>
              <a:rPr lang="de-DE" sz="3600"/>
              <a:t> own </a:t>
            </a:r>
            <a:r>
              <a:rPr lang="de-DE" sz="3600" err="1"/>
              <a:t>analyses</a:t>
            </a:r>
            <a:r>
              <a:rPr lang="de-DE" sz="3600"/>
              <a:t> and </a:t>
            </a:r>
            <a:r>
              <a:rPr lang="de-DE" sz="3600" err="1"/>
              <a:t>interpretations</a:t>
            </a:r>
            <a:endParaRPr lang="de-DE"/>
          </a:p>
        </p:txBody>
      </p:sp>
      <p:sp>
        <p:nvSpPr>
          <p:cNvPr id="1080" name="Bildplatzhalter 1079">
            <a:extLst>
              <a:ext uri="{FF2B5EF4-FFF2-40B4-BE49-F238E27FC236}">
                <a16:creationId xmlns:a16="http://schemas.microsoft.com/office/drawing/2014/main" id="{3A7661A6-4A94-49CE-6B81-23DFCC3D9C9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3" name="Textfeld 162"/>
          <p:cNvSpPr txBox="1"/>
          <p:nvPr/>
        </p:nvSpPr>
        <p:spPr>
          <a:xfrm>
            <a:off x="21463650" y="9189027"/>
            <a:ext cx="2209561" cy="89330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>
            <a:defPPr>
              <a:defRPr lang="de-DE"/>
            </a:defPPr>
            <a:lvl1pPr algn="ctr">
              <a:defRPr sz="800" b="1">
                <a:latin typeface="+mn-lt"/>
              </a:defRPr>
            </a:lvl1pPr>
          </a:lstStyle>
          <a:p>
            <a:r>
              <a:rPr lang="de-DE" sz="1800"/>
              <a:t>RTE – Futurs </a:t>
            </a:r>
            <a:r>
              <a:rPr lang="de-DE" sz="1800" err="1"/>
              <a:t>énergétiques</a:t>
            </a:r>
            <a:r>
              <a:rPr lang="de-DE" sz="1800"/>
              <a:t> 2050 (2021)</a:t>
            </a:r>
          </a:p>
        </p:txBody>
      </p:sp>
      <p:sp>
        <p:nvSpPr>
          <p:cNvPr id="164" name="Textfeld 163"/>
          <p:cNvSpPr txBox="1"/>
          <p:nvPr/>
        </p:nvSpPr>
        <p:spPr>
          <a:xfrm>
            <a:off x="12428843" y="3780115"/>
            <a:ext cx="2661910" cy="146884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1800" b="1"/>
              <a:t>EU Reference Scenario 2020</a:t>
            </a:r>
          </a:p>
          <a:p>
            <a:pPr algn="ctr">
              <a:spcBef>
                <a:spcPts val="600"/>
              </a:spcBef>
            </a:pPr>
            <a:r>
              <a:rPr lang="de-DE" sz="1800" b="1" err="1"/>
              <a:t>Energy</a:t>
            </a:r>
            <a:r>
              <a:rPr lang="de-DE" sz="1800" b="1"/>
              <a:t>, Transport </a:t>
            </a:r>
            <a:r>
              <a:rPr lang="de-DE" sz="1800" b="1" err="1"/>
              <a:t>and</a:t>
            </a:r>
            <a:r>
              <a:rPr lang="de-DE" sz="1800" b="1"/>
              <a:t> GHG </a:t>
            </a:r>
            <a:r>
              <a:rPr lang="de-DE" sz="1800" b="1" err="1"/>
              <a:t>Emissions</a:t>
            </a:r>
            <a:r>
              <a:rPr lang="de-DE" sz="1800" b="1"/>
              <a:t> - Trends </a:t>
            </a:r>
            <a:r>
              <a:rPr lang="de-DE" sz="1800" b="1" err="1"/>
              <a:t>to</a:t>
            </a:r>
            <a:r>
              <a:rPr lang="de-DE" sz="1800" b="1"/>
              <a:t> 2050</a:t>
            </a:r>
          </a:p>
        </p:txBody>
      </p:sp>
      <p:sp>
        <p:nvSpPr>
          <p:cNvPr id="165" name="Textfeld 164"/>
          <p:cNvSpPr txBox="1"/>
          <p:nvPr/>
        </p:nvSpPr>
        <p:spPr>
          <a:xfrm>
            <a:off x="15565879" y="3876651"/>
            <a:ext cx="2188602" cy="122108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>
            <a:defPPr>
              <a:defRPr lang="de-DE"/>
            </a:defPPr>
            <a:lvl1pPr algn="ctr">
              <a:defRPr sz="800" b="1">
                <a:latin typeface="+mn-lt"/>
              </a:defRPr>
            </a:lvl1pPr>
          </a:lstStyle>
          <a:p>
            <a:r>
              <a:rPr lang="de-DE" sz="1800" err="1"/>
              <a:t>Energy</a:t>
            </a:r>
            <a:r>
              <a:rPr lang="de-DE" sz="1800"/>
              <a:t> </a:t>
            </a:r>
            <a:r>
              <a:rPr lang="de-DE" sz="1800" err="1"/>
              <a:t>Brainpool</a:t>
            </a:r>
            <a:endParaRPr lang="de-DE" sz="1800"/>
          </a:p>
          <a:p>
            <a:r>
              <a:rPr lang="de-DE" sz="1800" err="1"/>
              <a:t>Experts</a:t>
            </a:r>
            <a:endParaRPr lang="de-DE" sz="1800"/>
          </a:p>
        </p:txBody>
      </p:sp>
      <p:sp>
        <p:nvSpPr>
          <p:cNvPr id="167" name="Textfeld 166"/>
          <p:cNvSpPr txBox="1"/>
          <p:nvPr/>
        </p:nvSpPr>
        <p:spPr>
          <a:xfrm>
            <a:off x="18525316" y="9069822"/>
            <a:ext cx="2168720" cy="1142602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>
            <a:defPPr>
              <a:defRPr lang="de-DE"/>
            </a:defPPr>
            <a:lvl1pPr algn="ctr">
              <a:defRPr sz="800" b="1">
                <a:latin typeface="+mn-lt"/>
              </a:defRPr>
            </a:lvl1pPr>
          </a:lstStyle>
          <a:p>
            <a:r>
              <a:rPr lang="de-DE" sz="1800"/>
              <a:t>Elia – Plan de </a:t>
            </a:r>
            <a:r>
              <a:rPr lang="de-DE" sz="1800" err="1"/>
              <a:t>Développement</a:t>
            </a:r>
            <a:r>
              <a:rPr lang="de-DE" sz="1800"/>
              <a:t> </a:t>
            </a:r>
            <a:r>
              <a:rPr lang="de-DE" sz="1800" err="1"/>
              <a:t>Fédéral</a:t>
            </a:r>
            <a:r>
              <a:rPr lang="de-DE" sz="1800"/>
              <a:t> du </a:t>
            </a:r>
            <a:r>
              <a:rPr lang="de-DE" sz="1800" err="1"/>
              <a:t>réseau</a:t>
            </a:r>
            <a:r>
              <a:rPr lang="de-DE" sz="1800"/>
              <a:t> de </a:t>
            </a:r>
            <a:r>
              <a:rPr lang="de-DE" sz="1800" err="1"/>
              <a:t>transport</a:t>
            </a:r>
            <a:r>
              <a:rPr lang="de-DE" sz="1800"/>
              <a:t> 2023</a:t>
            </a:r>
          </a:p>
        </p:txBody>
      </p:sp>
      <p:sp>
        <p:nvSpPr>
          <p:cNvPr id="168" name="Textfeld 167"/>
          <p:cNvSpPr txBox="1"/>
          <p:nvPr/>
        </p:nvSpPr>
        <p:spPr>
          <a:xfrm>
            <a:off x="21344386" y="3809344"/>
            <a:ext cx="2188602" cy="1142602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>
            <a:defPPr>
              <a:defRPr lang="de-DE"/>
            </a:defPPr>
            <a:lvl1pPr algn="ctr">
              <a:defRPr sz="800" b="1">
                <a:latin typeface="+mn-lt"/>
              </a:defRPr>
            </a:lvl1pPr>
          </a:lstStyle>
          <a:p>
            <a:r>
              <a:rPr lang="de-DE" sz="1800"/>
              <a:t>ENTSO-E – Ten Year Network Development Plan 2024</a:t>
            </a:r>
          </a:p>
        </p:txBody>
      </p:sp>
      <p:sp>
        <p:nvSpPr>
          <p:cNvPr id="177" name="Textfeld 176"/>
          <p:cNvSpPr txBox="1"/>
          <p:nvPr/>
        </p:nvSpPr>
        <p:spPr>
          <a:xfrm>
            <a:off x="18431966" y="3928250"/>
            <a:ext cx="2188602" cy="644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>
            <a:defPPr>
              <a:defRPr lang="de-DE"/>
            </a:defPPr>
            <a:lvl1pPr algn="ctr">
              <a:defRPr sz="800" b="1">
                <a:latin typeface="+mn-lt"/>
              </a:defRPr>
            </a:lvl1pPr>
          </a:lstStyle>
          <a:p>
            <a:r>
              <a:rPr lang="de-DE" sz="1800"/>
              <a:t>World Energy Outlook 2024</a:t>
            </a:r>
          </a:p>
        </p:txBody>
      </p:sp>
      <p:sp>
        <p:nvSpPr>
          <p:cNvPr id="184" name="Textfeld 183"/>
          <p:cNvSpPr txBox="1"/>
          <p:nvPr/>
        </p:nvSpPr>
        <p:spPr>
          <a:xfrm>
            <a:off x="15636043" y="9319121"/>
            <a:ext cx="2188602" cy="89330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>
            <a:defPPr>
              <a:defRPr lang="de-DE"/>
            </a:defPPr>
            <a:lvl1pPr algn="ctr">
              <a:defRPr sz="800" b="1">
                <a:latin typeface="+mn-lt"/>
              </a:defRPr>
            </a:lvl1pPr>
          </a:lstStyle>
          <a:p>
            <a:r>
              <a:rPr lang="de-DE" sz="1800"/>
              <a:t>National </a:t>
            </a:r>
            <a:r>
              <a:rPr lang="de-DE" sz="1800" err="1"/>
              <a:t>Grid</a:t>
            </a:r>
            <a:r>
              <a:rPr lang="de-DE" sz="1800"/>
              <a:t> – Future </a:t>
            </a:r>
            <a:r>
              <a:rPr lang="de-DE" sz="1800" err="1"/>
              <a:t>Energy</a:t>
            </a:r>
            <a:r>
              <a:rPr lang="de-DE" sz="1800"/>
              <a:t> Scenarios 2024</a:t>
            </a:r>
          </a:p>
        </p:txBody>
      </p:sp>
      <p:pic>
        <p:nvPicPr>
          <p:cNvPr id="16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223" y="5184475"/>
            <a:ext cx="1784406" cy="252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1" name="Textfeld 90"/>
          <p:cNvSpPr txBox="1"/>
          <p:nvPr/>
        </p:nvSpPr>
        <p:spPr>
          <a:xfrm>
            <a:off x="12349954" y="9218909"/>
            <a:ext cx="2572483" cy="89330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>
            <a:defPPr>
              <a:defRPr lang="de-DE"/>
            </a:defPPr>
            <a:lvl1pPr algn="ctr">
              <a:defRPr sz="800" b="1">
                <a:latin typeface="+mn-lt"/>
              </a:defRPr>
            </a:lvl1pPr>
          </a:lstStyle>
          <a:p>
            <a:r>
              <a:rPr lang="de-DE" sz="1800"/>
              <a:t>ENTSO-E – Ten Year Network Development Plan 2022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9"/>
          <a:srcRect r="9464"/>
          <a:stretch/>
        </p:blipFill>
        <p:spPr>
          <a:xfrm>
            <a:off x="21537522" y="10183895"/>
            <a:ext cx="1720154" cy="2508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3" name="Grafik 1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37525" y="10205092"/>
            <a:ext cx="1862278" cy="2474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04FB0C5-1C19-BE25-14B1-B58F2FE8A8DC}"/>
              </a:ext>
            </a:extLst>
          </p:cNvPr>
          <p:cNvSpPr txBox="1"/>
          <p:nvPr/>
        </p:nvSpPr>
        <p:spPr>
          <a:xfrm>
            <a:off x="19237373" y="11037988"/>
            <a:ext cx="834246" cy="5886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3200" b="1"/>
              <a:t>BE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A63F25C-FFBA-CFE1-814E-CE4407BCFC8D}"/>
              </a:ext>
            </a:extLst>
          </p:cNvPr>
          <p:cNvSpPr txBox="1"/>
          <p:nvPr/>
        </p:nvSpPr>
        <p:spPr>
          <a:xfrm>
            <a:off x="21473010" y="6128064"/>
            <a:ext cx="1584000" cy="5886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3200" b="1">
                <a:solidFill>
                  <a:schemeClr val="bg1"/>
                </a:solidFill>
              </a:rPr>
              <a:t>Europe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702EB79-59B5-2783-B890-A7273A9E9A24}"/>
              </a:ext>
            </a:extLst>
          </p:cNvPr>
          <p:cNvSpPr txBox="1"/>
          <p:nvPr/>
        </p:nvSpPr>
        <p:spPr>
          <a:xfrm>
            <a:off x="12670288" y="6098835"/>
            <a:ext cx="1784516" cy="5886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3200" b="1">
                <a:solidFill>
                  <a:schemeClr val="bg1"/>
                </a:solidFill>
              </a:rPr>
              <a:t>EU 27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07FF8A7-3BAB-1624-BD03-B84B5AAE09EF}"/>
              </a:ext>
            </a:extLst>
          </p:cNvPr>
          <p:cNvSpPr txBox="1"/>
          <p:nvPr/>
        </p:nvSpPr>
        <p:spPr>
          <a:xfrm>
            <a:off x="15694327" y="6087650"/>
            <a:ext cx="1584000" cy="5886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3200" b="1">
                <a:solidFill>
                  <a:schemeClr val="bg1"/>
                </a:solidFill>
              </a:rPr>
              <a:t>Europe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55909DB-6925-44C7-15A8-B44C6B96F550}"/>
              </a:ext>
            </a:extLst>
          </p:cNvPr>
          <p:cNvSpPr txBox="1"/>
          <p:nvPr/>
        </p:nvSpPr>
        <p:spPr>
          <a:xfrm>
            <a:off x="18611966" y="6135865"/>
            <a:ext cx="1584000" cy="5886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>
            <a:defPPr>
              <a:defRPr lang="de-DE"/>
            </a:defPPr>
            <a:lvl1pPr algn="ctr">
              <a:defRPr b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de-DE" sz="3200">
                <a:solidFill>
                  <a:schemeClr val="bg1"/>
                </a:solidFill>
              </a:rPr>
              <a:t>Europe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1DE3D49-9BE7-1C7E-DDC9-6553B4B7B7EA}"/>
              </a:ext>
            </a:extLst>
          </p:cNvPr>
          <p:cNvSpPr txBox="1"/>
          <p:nvPr/>
        </p:nvSpPr>
        <p:spPr>
          <a:xfrm>
            <a:off x="12735726" y="11078998"/>
            <a:ext cx="1584000" cy="5886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3200" b="1">
                <a:solidFill>
                  <a:schemeClr val="bg1"/>
                </a:solidFill>
              </a:rPr>
              <a:t>Europe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0786526-09C3-C1B0-742F-55D91CB3BB4D}"/>
              </a:ext>
            </a:extLst>
          </p:cNvPr>
          <p:cNvSpPr txBox="1"/>
          <p:nvPr/>
        </p:nvSpPr>
        <p:spPr>
          <a:xfrm>
            <a:off x="21990738" y="11037989"/>
            <a:ext cx="864096" cy="5886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3200" b="1"/>
              <a:t>FR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347A815-1506-E8AE-A926-977257940B65}"/>
              </a:ext>
            </a:extLst>
          </p:cNvPr>
          <p:cNvSpPr txBox="1"/>
          <p:nvPr/>
        </p:nvSpPr>
        <p:spPr>
          <a:xfrm>
            <a:off x="16144571" y="11024561"/>
            <a:ext cx="864096" cy="5886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3200" b="1"/>
              <a:t>UK</a:t>
            </a:r>
          </a:p>
        </p:txBody>
      </p:sp>
      <p:grpSp>
        <p:nvGrpSpPr>
          <p:cNvPr id="85" name="Gruppieren 84"/>
          <p:cNvGrpSpPr>
            <a:grpSpLocks noChangeAspect="1"/>
          </p:cNvGrpSpPr>
          <p:nvPr/>
        </p:nvGrpSpPr>
        <p:grpSpPr>
          <a:xfrm>
            <a:off x="2846478" y="3385663"/>
            <a:ext cx="9239342" cy="9752584"/>
            <a:chOff x="2339752" y="1628800"/>
            <a:chExt cx="3772033" cy="4455025"/>
          </a:xfrm>
        </p:grpSpPr>
        <p:sp>
          <p:nvSpPr>
            <p:cNvPr id="86" name="Freeform 5"/>
            <p:cNvSpPr>
              <a:spLocks/>
            </p:cNvSpPr>
            <p:nvPr/>
          </p:nvSpPr>
          <p:spPr bwMode="auto">
            <a:xfrm>
              <a:off x="2487747" y="5001296"/>
              <a:ext cx="1114590" cy="990931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87" name="Freeform 6"/>
            <p:cNvSpPr>
              <a:spLocks/>
            </p:cNvSpPr>
            <p:nvPr/>
          </p:nvSpPr>
          <p:spPr bwMode="auto">
            <a:xfrm>
              <a:off x="2339752" y="5184493"/>
              <a:ext cx="389413" cy="641191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88" name="Freeform 9"/>
            <p:cNvSpPr>
              <a:spLocks/>
            </p:cNvSpPr>
            <p:nvPr/>
          </p:nvSpPr>
          <p:spPr bwMode="auto">
            <a:xfrm>
              <a:off x="2697716" y="3602334"/>
              <a:ext cx="366289" cy="424685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89" name="Freeform 10"/>
            <p:cNvSpPr>
              <a:spLocks/>
            </p:cNvSpPr>
            <p:nvPr/>
          </p:nvSpPr>
          <p:spPr bwMode="auto">
            <a:xfrm>
              <a:off x="2940058" y="3627316"/>
              <a:ext cx="186844" cy="149889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90" name="Freeform 11"/>
            <p:cNvSpPr>
              <a:spLocks/>
            </p:cNvSpPr>
            <p:nvPr/>
          </p:nvSpPr>
          <p:spPr bwMode="auto">
            <a:xfrm>
              <a:off x="2986307" y="3235940"/>
              <a:ext cx="616031" cy="1057548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2417450" y="2386571"/>
              <a:ext cx="545733" cy="441339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94" name="Freeform 15"/>
            <p:cNvSpPr>
              <a:spLocks/>
            </p:cNvSpPr>
            <p:nvPr/>
          </p:nvSpPr>
          <p:spPr bwMode="auto">
            <a:xfrm>
              <a:off x="4210044" y="3702260"/>
              <a:ext cx="61973" cy="66617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96" name="Freeform 17"/>
            <p:cNvSpPr>
              <a:spLocks/>
            </p:cNvSpPr>
            <p:nvPr/>
          </p:nvSpPr>
          <p:spPr bwMode="auto">
            <a:xfrm>
              <a:off x="4210044" y="3702260"/>
              <a:ext cx="61973" cy="66617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97" name="Freeform 18"/>
            <p:cNvSpPr>
              <a:spLocks/>
            </p:cNvSpPr>
            <p:nvPr/>
          </p:nvSpPr>
          <p:spPr bwMode="auto">
            <a:xfrm>
              <a:off x="4210044" y="3702260"/>
              <a:ext cx="61973" cy="66617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24" name="Freeform 19"/>
            <p:cNvSpPr>
              <a:spLocks/>
            </p:cNvSpPr>
            <p:nvPr/>
          </p:nvSpPr>
          <p:spPr bwMode="auto">
            <a:xfrm>
              <a:off x="4296066" y="3635643"/>
              <a:ext cx="100822" cy="183197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25" name="Freeform 20"/>
            <p:cNvSpPr>
              <a:spLocks/>
            </p:cNvSpPr>
            <p:nvPr/>
          </p:nvSpPr>
          <p:spPr bwMode="auto">
            <a:xfrm>
              <a:off x="4475511" y="5850665"/>
              <a:ext cx="303391" cy="216506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27" name="Freeform 21"/>
            <p:cNvSpPr>
              <a:spLocks/>
            </p:cNvSpPr>
            <p:nvPr/>
          </p:nvSpPr>
          <p:spPr bwMode="auto">
            <a:xfrm>
              <a:off x="4296066" y="3635643"/>
              <a:ext cx="100822" cy="183197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28" name="Freeform 23"/>
            <p:cNvSpPr>
              <a:spLocks/>
            </p:cNvSpPr>
            <p:nvPr/>
          </p:nvSpPr>
          <p:spPr bwMode="auto">
            <a:xfrm>
              <a:off x="5628950" y="6008881"/>
              <a:ext cx="287666" cy="74944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29" name="Freeform 24"/>
            <p:cNvSpPr>
              <a:spLocks/>
            </p:cNvSpPr>
            <p:nvPr/>
          </p:nvSpPr>
          <p:spPr bwMode="auto">
            <a:xfrm>
              <a:off x="4054649" y="5500925"/>
              <a:ext cx="155395" cy="299777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30" name="Freeform 27"/>
            <p:cNvSpPr>
              <a:spLocks/>
            </p:cNvSpPr>
            <p:nvPr/>
          </p:nvSpPr>
          <p:spPr bwMode="auto">
            <a:xfrm>
              <a:off x="4093498" y="5276091"/>
              <a:ext cx="93422" cy="19985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937177" y="4768135"/>
              <a:ext cx="1091466" cy="1124165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32" name="Freeform 32"/>
            <p:cNvSpPr>
              <a:spLocks/>
            </p:cNvSpPr>
            <p:nvPr/>
          </p:nvSpPr>
          <p:spPr bwMode="auto">
            <a:xfrm>
              <a:off x="3017756" y="4235198"/>
              <a:ext cx="1060017" cy="1132492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33" name="Freeform 35"/>
            <p:cNvSpPr>
              <a:spLocks/>
            </p:cNvSpPr>
            <p:nvPr/>
          </p:nvSpPr>
          <p:spPr bwMode="auto">
            <a:xfrm>
              <a:off x="3633787" y="4210216"/>
              <a:ext cx="303391" cy="241487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34" name="Freeform 36"/>
            <p:cNvSpPr>
              <a:spLocks/>
            </p:cNvSpPr>
            <p:nvPr/>
          </p:nvSpPr>
          <p:spPr bwMode="auto">
            <a:xfrm>
              <a:off x="3890929" y="4376759"/>
              <a:ext cx="54573" cy="83271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35" name="Freeform 37"/>
            <p:cNvSpPr>
              <a:spLocks/>
            </p:cNvSpPr>
            <p:nvPr/>
          </p:nvSpPr>
          <p:spPr bwMode="auto">
            <a:xfrm>
              <a:off x="3703160" y="3960402"/>
              <a:ext cx="311715" cy="333086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36" name="Freeform 38"/>
            <p:cNvSpPr>
              <a:spLocks/>
            </p:cNvSpPr>
            <p:nvPr/>
          </p:nvSpPr>
          <p:spPr bwMode="auto">
            <a:xfrm>
              <a:off x="3890929" y="4376759"/>
              <a:ext cx="54573" cy="83271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37" name="Freeform 39"/>
            <p:cNvSpPr>
              <a:spLocks/>
            </p:cNvSpPr>
            <p:nvPr/>
          </p:nvSpPr>
          <p:spPr bwMode="auto">
            <a:xfrm>
              <a:off x="3703160" y="3960402"/>
              <a:ext cx="311715" cy="333086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38" name="Freeform 40"/>
            <p:cNvSpPr>
              <a:spLocks/>
            </p:cNvSpPr>
            <p:nvPr/>
          </p:nvSpPr>
          <p:spPr bwMode="auto">
            <a:xfrm>
              <a:off x="4085173" y="3452446"/>
              <a:ext cx="195169" cy="358067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39" name="Freeform 41"/>
            <p:cNvSpPr>
              <a:spLocks/>
            </p:cNvSpPr>
            <p:nvPr/>
          </p:nvSpPr>
          <p:spPr bwMode="auto">
            <a:xfrm>
              <a:off x="3910353" y="3806350"/>
              <a:ext cx="693728" cy="924314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40" name="Freeform 42"/>
            <p:cNvSpPr>
              <a:spLocks/>
            </p:cNvSpPr>
            <p:nvPr/>
          </p:nvSpPr>
          <p:spPr bwMode="auto">
            <a:xfrm>
              <a:off x="4085173" y="3452446"/>
              <a:ext cx="195169" cy="358067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41" name="Freeform 44"/>
            <p:cNvSpPr>
              <a:spLocks/>
            </p:cNvSpPr>
            <p:nvPr/>
          </p:nvSpPr>
          <p:spPr bwMode="auto">
            <a:xfrm>
              <a:off x="3882604" y="4684864"/>
              <a:ext cx="389413" cy="241487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42" name="Freeform 45"/>
            <p:cNvSpPr>
              <a:spLocks/>
            </p:cNvSpPr>
            <p:nvPr/>
          </p:nvSpPr>
          <p:spPr bwMode="auto">
            <a:xfrm>
              <a:off x="4186920" y="4509994"/>
              <a:ext cx="630830" cy="324759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43" name="Freeform 48"/>
            <p:cNvSpPr>
              <a:spLocks/>
            </p:cNvSpPr>
            <p:nvPr/>
          </p:nvSpPr>
          <p:spPr bwMode="auto">
            <a:xfrm>
              <a:off x="4389488" y="4251852"/>
              <a:ext cx="537408" cy="324759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44" name="Freeform 49"/>
            <p:cNvSpPr>
              <a:spLocks/>
            </p:cNvSpPr>
            <p:nvPr/>
          </p:nvSpPr>
          <p:spPr bwMode="auto">
            <a:xfrm>
              <a:off x="4530084" y="4759808"/>
              <a:ext cx="257142" cy="208179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45" name="Freeform 50"/>
            <p:cNvSpPr>
              <a:spLocks/>
            </p:cNvSpPr>
            <p:nvPr/>
          </p:nvSpPr>
          <p:spPr bwMode="auto">
            <a:xfrm>
              <a:off x="4537484" y="4818098"/>
              <a:ext cx="506884" cy="433012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46" name="Freeform 53"/>
            <p:cNvSpPr>
              <a:spLocks/>
            </p:cNvSpPr>
            <p:nvPr/>
          </p:nvSpPr>
          <p:spPr bwMode="auto">
            <a:xfrm>
              <a:off x="4724328" y="4959660"/>
              <a:ext cx="358889" cy="333086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47" name="Freeform 54"/>
            <p:cNvSpPr>
              <a:spLocks/>
            </p:cNvSpPr>
            <p:nvPr/>
          </p:nvSpPr>
          <p:spPr bwMode="auto">
            <a:xfrm>
              <a:off x="4747452" y="4509994"/>
              <a:ext cx="530009" cy="383049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48" name="Freeform 57"/>
            <p:cNvSpPr>
              <a:spLocks/>
            </p:cNvSpPr>
            <p:nvPr/>
          </p:nvSpPr>
          <p:spPr bwMode="auto">
            <a:xfrm>
              <a:off x="5168314" y="4509994"/>
              <a:ext cx="24049" cy="8327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49" name="Freeform 58"/>
            <p:cNvSpPr>
              <a:spLocks/>
            </p:cNvSpPr>
            <p:nvPr/>
          </p:nvSpPr>
          <p:spPr bwMode="auto">
            <a:xfrm>
              <a:off x="5192364" y="4518321"/>
              <a:ext cx="15725" cy="104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50" name="Line 59"/>
            <p:cNvSpPr>
              <a:spLocks noChangeShapeType="1"/>
            </p:cNvSpPr>
            <p:nvPr/>
          </p:nvSpPr>
          <p:spPr bwMode="auto">
            <a:xfrm flipV="1">
              <a:off x="5184039" y="4509994"/>
              <a:ext cx="24049" cy="8327"/>
            </a:xfrm>
            <a:prstGeom prst="lin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51" name="Line 60"/>
            <p:cNvSpPr>
              <a:spLocks noChangeShapeType="1"/>
            </p:cNvSpPr>
            <p:nvPr/>
          </p:nvSpPr>
          <p:spPr bwMode="auto">
            <a:xfrm flipV="1">
              <a:off x="5184039" y="4509994"/>
              <a:ext cx="24049" cy="8327"/>
            </a:xfrm>
            <a:prstGeom prst="lin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52" name="Freeform 61"/>
            <p:cNvSpPr>
              <a:spLocks/>
            </p:cNvSpPr>
            <p:nvPr/>
          </p:nvSpPr>
          <p:spPr bwMode="auto">
            <a:xfrm>
              <a:off x="5160914" y="4509994"/>
              <a:ext cx="7400" cy="104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53" name="Freeform 62"/>
            <p:cNvSpPr>
              <a:spLocks/>
            </p:cNvSpPr>
            <p:nvPr/>
          </p:nvSpPr>
          <p:spPr bwMode="auto">
            <a:xfrm>
              <a:off x="4926897" y="4410068"/>
              <a:ext cx="24049" cy="16654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54" name="Freeform 63"/>
            <p:cNvSpPr>
              <a:spLocks/>
            </p:cNvSpPr>
            <p:nvPr/>
          </p:nvSpPr>
          <p:spPr bwMode="auto">
            <a:xfrm>
              <a:off x="5160914" y="4509994"/>
              <a:ext cx="7400" cy="104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55" name="Freeform 64"/>
            <p:cNvSpPr>
              <a:spLocks/>
            </p:cNvSpPr>
            <p:nvPr/>
          </p:nvSpPr>
          <p:spPr bwMode="auto">
            <a:xfrm>
              <a:off x="4926897" y="4410068"/>
              <a:ext cx="24049" cy="16654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56" name="Freeform 65"/>
            <p:cNvSpPr>
              <a:spLocks/>
            </p:cNvSpPr>
            <p:nvPr/>
          </p:nvSpPr>
          <p:spPr bwMode="auto">
            <a:xfrm>
              <a:off x="4787226" y="4401741"/>
              <a:ext cx="443986" cy="241487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57" name="Freeform 66"/>
            <p:cNvSpPr>
              <a:spLocks/>
            </p:cNvSpPr>
            <p:nvPr/>
          </p:nvSpPr>
          <p:spPr bwMode="auto">
            <a:xfrm>
              <a:off x="4989795" y="4818098"/>
              <a:ext cx="405137" cy="524610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58" name="Freeform 69"/>
            <p:cNvSpPr>
              <a:spLocks/>
            </p:cNvSpPr>
            <p:nvPr/>
          </p:nvSpPr>
          <p:spPr bwMode="auto">
            <a:xfrm>
              <a:off x="5083217" y="5259437"/>
              <a:ext cx="194244" cy="366395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01 w 210"/>
                <a:gd name="T19" fmla="*/ 32 h 352"/>
                <a:gd name="T20" fmla="*/ 84 w 210"/>
                <a:gd name="T21" fmla="*/ 16 h 352"/>
                <a:gd name="T22" fmla="*/ 59 w 210"/>
                <a:gd name="T23" fmla="*/ 16 h 352"/>
                <a:gd name="T24" fmla="*/ 25 w 210"/>
                <a:gd name="T25" fmla="*/ 0 h 352"/>
                <a:gd name="T26" fmla="*/ 0 w 210"/>
                <a:gd name="T27" fmla="*/ 72 h 352"/>
                <a:gd name="T28" fmla="*/ 0 w 210"/>
                <a:gd name="T29" fmla="*/ 80 h 352"/>
                <a:gd name="T30" fmla="*/ 17 w 210"/>
                <a:gd name="T31" fmla="*/ 88 h 352"/>
                <a:gd name="T32" fmla="*/ 33 w 210"/>
                <a:gd name="T33" fmla="*/ 104 h 352"/>
                <a:gd name="T34" fmla="*/ 33 w 210"/>
                <a:gd name="T35" fmla="*/ 120 h 352"/>
                <a:gd name="T36" fmla="*/ 33 w 210"/>
                <a:gd name="T37" fmla="*/ 160 h 352"/>
                <a:gd name="T38" fmla="*/ 42 w 210"/>
                <a:gd name="T39" fmla="*/ 248 h 352"/>
                <a:gd name="T40" fmla="*/ 67 w 210"/>
                <a:gd name="T41" fmla="*/ 288 h 352"/>
                <a:gd name="T42" fmla="*/ 109 w 210"/>
                <a:gd name="T43" fmla="*/ 320 h 352"/>
                <a:gd name="T44" fmla="*/ 135 w 210"/>
                <a:gd name="T45" fmla="*/ 352 h 352"/>
                <a:gd name="T46" fmla="*/ 151 w 210"/>
                <a:gd name="T47" fmla="*/ 344 h 352"/>
                <a:gd name="T48" fmla="*/ 151 w 210"/>
                <a:gd name="T49" fmla="*/ 304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59" name="Freeform 70"/>
            <p:cNvSpPr>
              <a:spLocks/>
            </p:cNvSpPr>
            <p:nvPr/>
          </p:nvSpPr>
          <p:spPr bwMode="auto">
            <a:xfrm>
              <a:off x="5208088" y="5259437"/>
              <a:ext cx="560533" cy="732789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60" name="Freeform 73"/>
            <p:cNvSpPr>
              <a:spLocks/>
            </p:cNvSpPr>
            <p:nvPr/>
          </p:nvSpPr>
          <p:spPr bwMode="auto">
            <a:xfrm>
              <a:off x="5208088" y="5267764"/>
              <a:ext cx="225693" cy="19985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34 w 244"/>
                <a:gd name="T7" fmla="*/ 0 h 192"/>
                <a:gd name="T8" fmla="*/ 75 w 244"/>
                <a:gd name="T9" fmla="*/ 24 h 192"/>
                <a:gd name="T10" fmla="*/ 50 w 244"/>
                <a:gd name="T11" fmla="*/ 32 h 192"/>
                <a:gd name="T12" fmla="*/ 25 w 244"/>
                <a:gd name="T13" fmla="*/ 40 h 192"/>
                <a:gd name="T14" fmla="*/ 16 w 244"/>
                <a:gd name="T15" fmla="*/ 72 h 192"/>
                <a:gd name="T16" fmla="*/ 0 w 244"/>
                <a:gd name="T17" fmla="*/ 64 h 192"/>
                <a:gd name="T18" fmla="*/ 0 w 244"/>
                <a:gd name="T19" fmla="*/ 88 h 192"/>
                <a:gd name="T20" fmla="*/ 8 w 244"/>
                <a:gd name="T21" fmla="*/ 144 h 192"/>
                <a:gd name="T22" fmla="*/ 33 w 244"/>
                <a:gd name="T23" fmla="*/ 176 h 192"/>
                <a:gd name="T24" fmla="*/ 59 w 244"/>
                <a:gd name="T25" fmla="*/ 184 h 192"/>
                <a:gd name="T26" fmla="*/ 67 w 244"/>
                <a:gd name="T27" fmla="*/ 192 h 192"/>
                <a:gd name="T28" fmla="*/ 75 w 244"/>
                <a:gd name="T29" fmla="*/ 192 h 192"/>
                <a:gd name="T30" fmla="*/ 109 w 244"/>
                <a:gd name="T31" fmla="*/ 176 h 192"/>
                <a:gd name="T32" fmla="*/ 134 w 244"/>
                <a:gd name="T33" fmla="*/ 176 h 192"/>
                <a:gd name="T34" fmla="*/ 168 w 244"/>
                <a:gd name="T35" fmla="*/ 136 h 192"/>
                <a:gd name="T36" fmla="*/ 236 w 244"/>
                <a:gd name="T37" fmla="*/ 128 h 192"/>
                <a:gd name="T38" fmla="*/ 244 w 244"/>
                <a:gd name="T39" fmla="*/ 104 h 192"/>
                <a:gd name="T40" fmla="*/ 244 w 244"/>
                <a:gd name="T41" fmla="*/ 64 h 192"/>
                <a:gd name="T42" fmla="*/ 227 w 244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61" name="Freeform 74"/>
            <p:cNvSpPr>
              <a:spLocks/>
            </p:cNvSpPr>
            <p:nvPr/>
          </p:nvSpPr>
          <p:spPr bwMode="auto">
            <a:xfrm>
              <a:off x="5332034" y="4951333"/>
              <a:ext cx="545733" cy="424685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55 w 590"/>
                <a:gd name="T107" fmla="*/ 280 h 408"/>
                <a:gd name="T108" fmla="*/ 455 w 590"/>
                <a:gd name="T109" fmla="*/ 256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62" name="Freeform 77"/>
            <p:cNvSpPr>
              <a:spLocks/>
            </p:cNvSpPr>
            <p:nvPr/>
          </p:nvSpPr>
          <p:spPr bwMode="auto">
            <a:xfrm>
              <a:off x="5738097" y="5192820"/>
              <a:ext cx="336690" cy="641191"/>
            </a:xfrm>
            <a:custGeom>
              <a:avLst/>
              <a:gdLst>
                <a:gd name="T0" fmla="*/ 219 w 364"/>
                <a:gd name="T1" fmla="*/ 40 h 616"/>
                <a:gd name="T2" fmla="*/ 151 w 364"/>
                <a:gd name="T3" fmla="*/ 0 h 616"/>
                <a:gd name="T4" fmla="*/ 75 w 364"/>
                <a:gd name="T5" fmla="*/ 0 h 616"/>
                <a:gd name="T6" fmla="*/ 16 w 364"/>
                <a:gd name="T7" fmla="*/ 24 h 616"/>
                <a:gd name="T8" fmla="*/ 8 w 364"/>
                <a:gd name="T9" fmla="*/ 64 h 616"/>
                <a:gd name="T10" fmla="*/ 16 w 364"/>
                <a:gd name="T11" fmla="*/ 136 h 616"/>
                <a:gd name="T12" fmla="*/ 0 w 364"/>
                <a:gd name="T13" fmla="*/ 192 h 616"/>
                <a:gd name="T14" fmla="*/ 67 w 364"/>
                <a:gd name="T15" fmla="*/ 184 h 616"/>
                <a:gd name="T16" fmla="*/ 33 w 364"/>
                <a:gd name="T17" fmla="*/ 256 h 616"/>
                <a:gd name="T18" fmla="*/ 118 w 364"/>
                <a:gd name="T19" fmla="*/ 312 h 616"/>
                <a:gd name="T20" fmla="*/ 160 w 364"/>
                <a:gd name="T21" fmla="*/ 384 h 616"/>
                <a:gd name="T22" fmla="*/ 168 w 364"/>
                <a:gd name="T23" fmla="*/ 432 h 616"/>
                <a:gd name="T24" fmla="*/ 101 w 364"/>
                <a:gd name="T25" fmla="*/ 440 h 616"/>
                <a:gd name="T26" fmla="*/ 126 w 364"/>
                <a:gd name="T27" fmla="*/ 496 h 616"/>
                <a:gd name="T28" fmla="*/ 168 w 364"/>
                <a:gd name="T29" fmla="*/ 480 h 616"/>
                <a:gd name="T30" fmla="*/ 219 w 364"/>
                <a:gd name="T31" fmla="*/ 504 h 616"/>
                <a:gd name="T32" fmla="*/ 235 w 364"/>
                <a:gd name="T33" fmla="*/ 560 h 616"/>
                <a:gd name="T34" fmla="*/ 244 w 364"/>
                <a:gd name="T35" fmla="*/ 592 h 616"/>
                <a:gd name="T36" fmla="*/ 261 w 364"/>
                <a:gd name="T37" fmla="*/ 600 h 616"/>
                <a:gd name="T38" fmla="*/ 337 w 364"/>
                <a:gd name="T39" fmla="*/ 616 h 616"/>
                <a:gd name="T40" fmla="*/ 360 w 364"/>
                <a:gd name="T41" fmla="*/ 578 h 616"/>
                <a:gd name="T42" fmla="*/ 303 w 364"/>
                <a:gd name="T43" fmla="*/ 56 h 616"/>
                <a:gd name="T44" fmla="*/ 320 w 364"/>
                <a:gd name="T45" fmla="*/ 152 h 616"/>
                <a:gd name="T46" fmla="*/ 244 w 364"/>
                <a:gd name="T47" fmla="*/ 168 h 616"/>
                <a:gd name="T48" fmla="*/ 151 w 364"/>
                <a:gd name="T49" fmla="*/ 200 h 616"/>
                <a:gd name="T50" fmla="*/ 92 w 364"/>
                <a:gd name="T51" fmla="*/ 208 h 616"/>
                <a:gd name="T52" fmla="*/ 42 w 364"/>
                <a:gd name="T53" fmla="*/ 264 h 616"/>
                <a:gd name="T54" fmla="*/ 59 w 364"/>
                <a:gd name="T55" fmla="*/ 232 h 616"/>
                <a:gd name="T56" fmla="*/ 126 w 364"/>
                <a:gd name="T57" fmla="*/ 168 h 616"/>
                <a:gd name="T58" fmla="*/ 185 w 364"/>
                <a:gd name="T59" fmla="*/ 104 h 616"/>
                <a:gd name="T60" fmla="*/ 286 w 364"/>
                <a:gd name="T61" fmla="*/ 80 h 616"/>
                <a:gd name="T62" fmla="*/ 303 w 364"/>
                <a:gd name="T63" fmla="*/ 96 h 616"/>
                <a:gd name="T64" fmla="*/ 328 w 364"/>
                <a:gd name="T65" fmla="*/ 112 h 616"/>
                <a:gd name="T66" fmla="*/ 303 w 364"/>
                <a:gd name="T67" fmla="*/ 5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63" name="Freeform 79"/>
            <p:cNvSpPr>
              <a:spLocks/>
            </p:cNvSpPr>
            <p:nvPr/>
          </p:nvSpPr>
          <p:spPr bwMode="auto">
            <a:xfrm>
              <a:off x="5776945" y="5276091"/>
              <a:ext cx="284891" cy="191524"/>
            </a:xfrm>
            <a:custGeom>
              <a:avLst/>
              <a:gdLst>
                <a:gd name="T0" fmla="*/ 244 w 308"/>
                <a:gd name="T1" fmla="*/ 56 h 184"/>
                <a:gd name="T2" fmla="*/ 278 w 308"/>
                <a:gd name="T3" fmla="*/ 72 h 184"/>
                <a:gd name="T4" fmla="*/ 244 w 308"/>
                <a:gd name="T5" fmla="*/ 88 h 184"/>
                <a:gd name="T6" fmla="*/ 202 w 308"/>
                <a:gd name="T7" fmla="*/ 88 h 184"/>
                <a:gd name="T8" fmla="*/ 134 w 308"/>
                <a:gd name="T9" fmla="*/ 120 h 184"/>
                <a:gd name="T10" fmla="*/ 109 w 308"/>
                <a:gd name="T11" fmla="*/ 120 h 184"/>
                <a:gd name="T12" fmla="*/ 92 w 308"/>
                <a:gd name="T13" fmla="*/ 120 h 184"/>
                <a:gd name="T14" fmla="*/ 50 w 308"/>
                <a:gd name="T15" fmla="*/ 128 h 184"/>
                <a:gd name="T16" fmla="*/ 25 w 308"/>
                <a:gd name="T17" fmla="*/ 152 h 184"/>
                <a:gd name="T18" fmla="*/ 0 w 308"/>
                <a:gd name="T19" fmla="*/ 184 h 184"/>
                <a:gd name="T20" fmla="*/ 0 w 308"/>
                <a:gd name="T21" fmla="*/ 168 h 184"/>
                <a:gd name="T22" fmla="*/ 17 w 308"/>
                <a:gd name="T23" fmla="*/ 152 h 184"/>
                <a:gd name="T24" fmla="*/ 42 w 308"/>
                <a:gd name="T25" fmla="*/ 120 h 184"/>
                <a:gd name="T26" fmla="*/ 84 w 308"/>
                <a:gd name="T27" fmla="*/ 88 h 184"/>
                <a:gd name="T28" fmla="*/ 92 w 308"/>
                <a:gd name="T29" fmla="*/ 40 h 184"/>
                <a:gd name="T30" fmla="*/ 143 w 308"/>
                <a:gd name="T31" fmla="*/ 24 h 184"/>
                <a:gd name="T32" fmla="*/ 193 w 308"/>
                <a:gd name="T33" fmla="*/ 16 h 184"/>
                <a:gd name="T34" fmla="*/ 244 w 308"/>
                <a:gd name="T35" fmla="*/ 0 h 184"/>
                <a:gd name="T36" fmla="*/ 252 w 308"/>
                <a:gd name="T37" fmla="*/ 0 h 184"/>
                <a:gd name="T38" fmla="*/ 261 w 308"/>
                <a:gd name="T39" fmla="*/ 16 h 184"/>
                <a:gd name="T40" fmla="*/ 303 w 308"/>
                <a:gd name="T41" fmla="*/ 24 h 184"/>
                <a:gd name="T42" fmla="*/ 308 w 308"/>
                <a:gd name="T43" fmla="*/ 24 h 184"/>
                <a:gd name="T44" fmla="*/ 286 w 308"/>
                <a:gd name="T45" fmla="*/ 32 h 184"/>
                <a:gd name="T46" fmla="*/ 244 w 308"/>
                <a:gd name="T47" fmla="*/ 56 h 184"/>
                <a:gd name="T48" fmla="*/ 244 w 308"/>
                <a:gd name="T49" fmla="*/ 56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64" name="Freeform 80"/>
            <p:cNvSpPr>
              <a:spLocks/>
            </p:cNvSpPr>
            <p:nvPr/>
          </p:nvSpPr>
          <p:spPr bwMode="auto">
            <a:xfrm>
              <a:off x="5106341" y="4451704"/>
              <a:ext cx="825999" cy="616209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60 w 893"/>
                <a:gd name="T35" fmla="*/ 128 h 592"/>
                <a:gd name="T36" fmla="*/ 135 w 893"/>
                <a:gd name="T37" fmla="*/ 168 h 592"/>
                <a:gd name="T38" fmla="*/ 110 w 893"/>
                <a:gd name="T39" fmla="*/ 224 h 592"/>
                <a:gd name="T40" fmla="*/ 84 w 893"/>
                <a:gd name="T41" fmla="*/ 256 h 592"/>
                <a:gd name="T42" fmla="*/ 76 w 893"/>
                <a:gd name="T43" fmla="*/ 280 h 592"/>
                <a:gd name="T44" fmla="*/ 67 w 893"/>
                <a:gd name="T45" fmla="*/ 320 h 592"/>
                <a:gd name="T46" fmla="*/ 51 w 893"/>
                <a:gd name="T47" fmla="*/ 328 h 592"/>
                <a:gd name="T48" fmla="*/ 25 w 893"/>
                <a:gd name="T49" fmla="*/ 344 h 592"/>
                <a:gd name="T50" fmla="*/ 0 w 893"/>
                <a:gd name="T51" fmla="*/ 352 h 592"/>
                <a:gd name="T52" fmla="*/ 17 w 893"/>
                <a:gd name="T53" fmla="*/ 368 h 592"/>
                <a:gd name="T54" fmla="*/ 51 w 893"/>
                <a:gd name="T55" fmla="*/ 392 h 592"/>
                <a:gd name="T56" fmla="*/ 59 w 893"/>
                <a:gd name="T57" fmla="*/ 416 h 592"/>
                <a:gd name="T58" fmla="*/ 93 w 893"/>
                <a:gd name="T59" fmla="*/ 440 h 592"/>
                <a:gd name="T60" fmla="*/ 135 w 893"/>
                <a:gd name="T61" fmla="*/ 456 h 592"/>
                <a:gd name="T62" fmla="*/ 118 w 893"/>
                <a:gd name="T63" fmla="*/ 488 h 592"/>
                <a:gd name="T64" fmla="*/ 160 w 893"/>
                <a:gd name="T65" fmla="*/ 496 h 592"/>
                <a:gd name="T66" fmla="*/ 202 w 893"/>
                <a:gd name="T67" fmla="*/ 512 h 592"/>
                <a:gd name="T68" fmla="*/ 244 w 893"/>
                <a:gd name="T69" fmla="*/ 488 h 592"/>
                <a:gd name="T70" fmla="*/ 244 w 893"/>
                <a:gd name="T71" fmla="*/ 528 h 592"/>
                <a:gd name="T72" fmla="*/ 261 w 893"/>
                <a:gd name="T73" fmla="*/ 536 h 592"/>
                <a:gd name="T74" fmla="*/ 253 w 893"/>
                <a:gd name="T75" fmla="*/ 544 h 592"/>
                <a:gd name="T76" fmla="*/ 287 w 893"/>
                <a:gd name="T77" fmla="*/ 560 h 592"/>
                <a:gd name="T78" fmla="*/ 287 w 893"/>
                <a:gd name="T79" fmla="*/ 584 h 592"/>
                <a:gd name="T80" fmla="*/ 320 w 893"/>
                <a:gd name="T81" fmla="*/ 592 h 592"/>
                <a:gd name="T82" fmla="*/ 413 w 893"/>
                <a:gd name="T83" fmla="*/ 592 h 592"/>
                <a:gd name="T84" fmla="*/ 438 w 893"/>
                <a:gd name="T85" fmla="*/ 568 h 592"/>
                <a:gd name="T86" fmla="*/ 463 w 893"/>
                <a:gd name="T87" fmla="*/ 568 h 592"/>
                <a:gd name="T88" fmla="*/ 514 w 893"/>
                <a:gd name="T89" fmla="*/ 568 h 592"/>
                <a:gd name="T90" fmla="*/ 565 w 893"/>
                <a:gd name="T91" fmla="*/ 560 h 592"/>
                <a:gd name="T92" fmla="*/ 607 w 893"/>
                <a:gd name="T93" fmla="*/ 504 h 592"/>
                <a:gd name="T94" fmla="*/ 657 w 893"/>
                <a:gd name="T95" fmla="*/ 488 h 592"/>
                <a:gd name="T96" fmla="*/ 699 w 893"/>
                <a:gd name="T97" fmla="*/ 480 h 592"/>
                <a:gd name="T98" fmla="*/ 725 w 893"/>
                <a:gd name="T99" fmla="*/ 488 h 592"/>
                <a:gd name="T100" fmla="*/ 767 w 893"/>
                <a:gd name="T101" fmla="*/ 480 h 592"/>
                <a:gd name="T102" fmla="*/ 775 w 893"/>
                <a:gd name="T103" fmla="*/ 496 h 592"/>
                <a:gd name="T104" fmla="*/ 826 w 893"/>
                <a:gd name="T105" fmla="*/ 496 h 592"/>
                <a:gd name="T106" fmla="*/ 834 w 893"/>
                <a:gd name="T107" fmla="*/ 416 h 592"/>
                <a:gd name="T108" fmla="*/ 851 w 893"/>
                <a:gd name="T109" fmla="*/ 376 h 592"/>
                <a:gd name="T110" fmla="*/ 885 w 893"/>
                <a:gd name="T111" fmla="*/ 336 h 592"/>
                <a:gd name="T112" fmla="*/ 893 w 893"/>
                <a:gd name="T113" fmla="*/ 312 h 592"/>
                <a:gd name="T114" fmla="*/ 876 w 893"/>
                <a:gd name="T115" fmla="*/ 288 h 592"/>
                <a:gd name="T116" fmla="*/ 834 w 893"/>
                <a:gd name="T117" fmla="*/ 288 h 592"/>
                <a:gd name="T118" fmla="*/ 784 w 893"/>
                <a:gd name="T119" fmla="*/ 312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65" name="Freeform 81"/>
            <p:cNvSpPr>
              <a:spLocks/>
            </p:cNvSpPr>
            <p:nvPr/>
          </p:nvSpPr>
          <p:spPr bwMode="auto">
            <a:xfrm>
              <a:off x="5581776" y="4410068"/>
              <a:ext cx="327440" cy="349740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66" name="Freeform 84"/>
            <p:cNvSpPr>
              <a:spLocks/>
            </p:cNvSpPr>
            <p:nvPr/>
          </p:nvSpPr>
          <p:spPr bwMode="auto">
            <a:xfrm>
              <a:off x="4521759" y="3760550"/>
              <a:ext cx="795475" cy="68282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67" name="Freeform 85"/>
            <p:cNvSpPr>
              <a:spLocks/>
            </p:cNvSpPr>
            <p:nvPr/>
          </p:nvSpPr>
          <p:spPr bwMode="auto">
            <a:xfrm>
              <a:off x="4935221" y="3693933"/>
              <a:ext cx="194244" cy="116580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68" name="Freeform 88"/>
            <p:cNvSpPr>
              <a:spLocks/>
            </p:cNvSpPr>
            <p:nvPr/>
          </p:nvSpPr>
          <p:spPr bwMode="auto">
            <a:xfrm>
              <a:off x="4974070" y="3502409"/>
              <a:ext cx="420862" cy="333086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69" name="Freeform 89"/>
            <p:cNvSpPr>
              <a:spLocks/>
            </p:cNvSpPr>
            <p:nvPr/>
          </p:nvSpPr>
          <p:spPr bwMode="auto">
            <a:xfrm>
              <a:off x="5208088" y="3818840"/>
              <a:ext cx="896297" cy="965949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70" name="Freeform 92"/>
            <p:cNvSpPr>
              <a:spLocks/>
            </p:cNvSpPr>
            <p:nvPr/>
          </p:nvSpPr>
          <p:spPr bwMode="auto">
            <a:xfrm>
              <a:off x="5199763" y="3477427"/>
              <a:ext cx="670604" cy="624536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110 w 725"/>
                <a:gd name="T51" fmla="*/ 576 h 600"/>
                <a:gd name="T52" fmla="*/ 211 w 725"/>
                <a:gd name="T53" fmla="*/ 544 h 600"/>
                <a:gd name="T54" fmla="*/ 362 w 725"/>
                <a:gd name="T55" fmla="*/ 528 h 600"/>
                <a:gd name="T56" fmla="*/ 421 w 725"/>
                <a:gd name="T57" fmla="*/ 528 h 600"/>
                <a:gd name="T58" fmla="*/ 489 w 725"/>
                <a:gd name="T59" fmla="*/ 544 h 600"/>
                <a:gd name="T60" fmla="*/ 539 w 725"/>
                <a:gd name="T61" fmla="*/ 528 h 600"/>
                <a:gd name="T62" fmla="*/ 632 w 725"/>
                <a:gd name="T63" fmla="*/ 520 h 600"/>
                <a:gd name="T64" fmla="*/ 641 w 725"/>
                <a:gd name="T65" fmla="*/ 424 h 600"/>
                <a:gd name="T66" fmla="*/ 674 w 725"/>
                <a:gd name="T67" fmla="*/ 368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71" name="Freeform 93"/>
            <p:cNvSpPr>
              <a:spLocks/>
            </p:cNvSpPr>
            <p:nvPr/>
          </p:nvSpPr>
          <p:spPr bwMode="auto">
            <a:xfrm>
              <a:off x="4965746" y="3302557"/>
              <a:ext cx="491160" cy="29145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72" name="Freeform 96"/>
            <p:cNvSpPr>
              <a:spLocks/>
            </p:cNvSpPr>
            <p:nvPr/>
          </p:nvSpPr>
          <p:spPr bwMode="auto">
            <a:xfrm>
              <a:off x="5067492" y="3086051"/>
              <a:ext cx="311715" cy="258142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73" name="Freeform 97"/>
            <p:cNvSpPr>
              <a:spLocks/>
            </p:cNvSpPr>
            <p:nvPr/>
          </p:nvSpPr>
          <p:spPr bwMode="auto">
            <a:xfrm>
              <a:off x="5074892" y="1628800"/>
              <a:ext cx="1036893" cy="2289966"/>
            </a:xfrm>
            <a:custGeom>
              <a:avLst/>
              <a:gdLst>
                <a:gd name="T0" fmla="*/ 995 w 1121"/>
                <a:gd name="T1" fmla="*/ 64 h 2200"/>
                <a:gd name="T2" fmla="*/ 1003 w 1121"/>
                <a:gd name="T3" fmla="*/ 160 h 2200"/>
                <a:gd name="T4" fmla="*/ 919 w 1121"/>
                <a:gd name="T5" fmla="*/ 168 h 2200"/>
                <a:gd name="T6" fmla="*/ 877 w 1121"/>
                <a:gd name="T7" fmla="*/ 168 h 2200"/>
                <a:gd name="T8" fmla="*/ 893 w 1121"/>
                <a:gd name="T9" fmla="*/ 88 h 2200"/>
                <a:gd name="T10" fmla="*/ 851 w 1121"/>
                <a:gd name="T11" fmla="*/ 16 h 2200"/>
                <a:gd name="T12" fmla="*/ 700 w 1121"/>
                <a:gd name="T13" fmla="*/ 48 h 2200"/>
                <a:gd name="T14" fmla="*/ 809 w 1121"/>
                <a:gd name="T15" fmla="*/ 176 h 2200"/>
                <a:gd name="T16" fmla="*/ 877 w 1121"/>
                <a:gd name="T17" fmla="*/ 224 h 2200"/>
                <a:gd name="T18" fmla="*/ 851 w 1121"/>
                <a:gd name="T19" fmla="*/ 304 h 2200"/>
                <a:gd name="T20" fmla="*/ 784 w 1121"/>
                <a:gd name="T21" fmla="*/ 328 h 2200"/>
                <a:gd name="T22" fmla="*/ 725 w 1121"/>
                <a:gd name="T23" fmla="*/ 448 h 2200"/>
                <a:gd name="T24" fmla="*/ 818 w 1121"/>
                <a:gd name="T25" fmla="*/ 560 h 2200"/>
                <a:gd name="T26" fmla="*/ 599 w 1121"/>
                <a:gd name="T27" fmla="*/ 568 h 2200"/>
                <a:gd name="T28" fmla="*/ 607 w 1121"/>
                <a:gd name="T29" fmla="*/ 640 h 2200"/>
                <a:gd name="T30" fmla="*/ 700 w 1121"/>
                <a:gd name="T31" fmla="*/ 664 h 2200"/>
                <a:gd name="T32" fmla="*/ 674 w 1121"/>
                <a:gd name="T33" fmla="*/ 712 h 2200"/>
                <a:gd name="T34" fmla="*/ 548 w 1121"/>
                <a:gd name="T35" fmla="*/ 688 h 2200"/>
                <a:gd name="T36" fmla="*/ 447 w 1121"/>
                <a:gd name="T37" fmla="*/ 592 h 2200"/>
                <a:gd name="T38" fmla="*/ 430 w 1121"/>
                <a:gd name="T39" fmla="*/ 512 h 2200"/>
                <a:gd name="T40" fmla="*/ 253 w 1121"/>
                <a:gd name="T41" fmla="*/ 424 h 2200"/>
                <a:gd name="T42" fmla="*/ 396 w 1121"/>
                <a:gd name="T43" fmla="*/ 440 h 2200"/>
                <a:gd name="T44" fmla="*/ 658 w 1121"/>
                <a:gd name="T45" fmla="*/ 416 h 2200"/>
                <a:gd name="T46" fmla="*/ 717 w 1121"/>
                <a:gd name="T47" fmla="*/ 288 h 2200"/>
                <a:gd name="T48" fmla="*/ 599 w 1121"/>
                <a:gd name="T49" fmla="*/ 192 h 2200"/>
                <a:gd name="T50" fmla="*/ 304 w 1121"/>
                <a:gd name="T51" fmla="*/ 128 h 2200"/>
                <a:gd name="T52" fmla="*/ 186 w 1121"/>
                <a:gd name="T53" fmla="*/ 96 h 2200"/>
                <a:gd name="T54" fmla="*/ 110 w 1121"/>
                <a:gd name="T55" fmla="*/ 112 h 2200"/>
                <a:gd name="T56" fmla="*/ 42 w 1121"/>
                <a:gd name="T57" fmla="*/ 176 h 2200"/>
                <a:gd name="T58" fmla="*/ 26 w 1121"/>
                <a:gd name="T59" fmla="*/ 336 h 2200"/>
                <a:gd name="T60" fmla="*/ 93 w 1121"/>
                <a:gd name="T61" fmla="*/ 448 h 2200"/>
                <a:gd name="T62" fmla="*/ 169 w 1121"/>
                <a:gd name="T63" fmla="*/ 656 h 2200"/>
                <a:gd name="T64" fmla="*/ 287 w 1121"/>
                <a:gd name="T65" fmla="*/ 808 h 2200"/>
                <a:gd name="T66" fmla="*/ 388 w 1121"/>
                <a:gd name="T67" fmla="*/ 944 h 2200"/>
                <a:gd name="T68" fmla="*/ 287 w 1121"/>
                <a:gd name="T69" fmla="*/ 1152 h 2200"/>
                <a:gd name="T70" fmla="*/ 304 w 1121"/>
                <a:gd name="T71" fmla="*/ 1264 h 2200"/>
                <a:gd name="T72" fmla="*/ 396 w 1121"/>
                <a:gd name="T73" fmla="*/ 1296 h 2200"/>
                <a:gd name="T74" fmla="*/ 346 w 1121"/>
                <a:gd name="T75" fmla="*/ 1312 h 2200"/>
                <a:gd name="T76" fmla="*/ 287 w 1121"/>
                <a:gd name="T77" fmla="*/ 1368 h 2200"/>
                <a:gd name="T78" fmla="*/ 287 w 1121"/>
                <a:gd name="T79" fmla="*/ 1408 h 2200"/>
                <a:gd name="T80" fmla="*/ 329 w 1121"/>
                <a:gd name="T81" fmla="*/ 1568 h 2200"/>
                <a:gd name="T82" fmla="*/ 354 w 1121"/>
                <a:gd name="T83" fmla="*/ 1680 h 2200"/>
                <a:gd name="T84" fmla="*/ 413 w 1121"/>
                <a:gd name="T85" fmla="*/ 1768 h 2200"/>
                <a:gd name="T86" fmla="*/ 481 w 1121"/>
                <a:gd name="T87" fmla="*/ 1776 h 2200"/>
                <a:gd name="T88" fmla="*/ 573 w 1121"/>
                <a:gd name="T89" fmla="*/ 1776 h 2200"/>
                <a:gd name="T90" fmla="*/ 649 w 1121"/>
                <a:gd name="T91" fmla="*/ 1840 h 2200"/>
                <a:gd name="T92" fmla="*/ 683 w 1121"/>
                <a:gd name="T93" fmla="*/ 1904 h 2200"/>
                <a:gd name="T94" fmla="*/ 767 w 1121"/>
                <a:gd name="T95" fmla="*/ 1960 h 2200"/>
                <a:gd name="T96" fmla="*/ 843 w 1121"/>
                <a:gd name="T97" fmla="*/ 2024 h 2200"/>
                <a:gd name="T98" fmla="*/ 767 w 1121"/>
                <a:gd name="T99" fmla="*/ 2072 h 2200"/>
                <a:gd name="T100" fmla="*/ 809 w 1121"/>
                <a:gd name="T101" fmla="*/ 2136 h 2200"/>
                <a:gd name="T102" fmla="*/ 877 w 1121"/>
                <a:gd name="T103" fmla="*/ 2128 h 2200"/>
                <a:gd name="T104" fmla="*/ 1011 w 1121"/>
                <a:gd name="T105" fmla="*/ 2112 h 2200"/>
                <a:gd name="T106" fmla="*/ 1054 w 1121"/>
                <a:gd name="T107" fmla="*/ 2192 h 2200"/>
                <a:gd name="T108" fmla="*/ 1113 w 1121"/>
                <a:gd name="T109" fmla="*/ 1360 h 2200"/>
                <a:gd name="T110" fmla="*/ 1014 w 1121"/>
                <a:gd name="T111" fmla="*/ 13 h 2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21" h="2200">
                  <a:moveTo>
                    <a:pt x="1014" y="13"/>
                  </a:moveTo>
                  <a:lnTo>
                    <a:pt x="1011" y="6"/>
                  </a:lnTo>
                  <a:lnTo>
                    <a:pt x="995" y="64"/>
                  </a:lnTo>
                  <a:lnTo>
                    <a:pt x="1011" y="112"/>
                  </a:lnTo>
                  <a:lnTo>
                    <a:pt x="1011" y="136"/>
                  </a:lnTo>
                  <a:lnTo>
                    <a:pt x="1003" y="160"/>
                  </a:lnTo>
                  <a:lnTo>
                    <a:pt x="961" y="184"/>
                  </a:lnTo>
                  <a:lnTo>
                    <a:pt x="936" y="184"/>
                  </a:lnTo>
                  <a:lnTo>
                    <a:pt x="919" y="168"/>
                  </a:lnTo>
                  <a:lnTo>
                    <a:pt x="902" y="160"/>
                  </a:lnTo>
                  <a:lnTo>
                    <a:pt x="893" y="168"/>
                  </a:lnTo>
                  <a:lnTo>
                    <a:pt x="877" y="168"/>
                  </a:lnTo>
                  <a:lnTo>
                    <a:pt x="877" y="144"/>
                  </a:lnTo>
                  <a:lnTo>
                    <a:pt x="877" y="112"/>
                  </a:lnTo>
                  <a:lnTo>
                    <a:pt x="893" y="88"/>
                  </a:lnTo>
                  <a:lnTo>
                    <a:pt x="902" y="64"/>
                  </a:lnTo>
                  <a:lnTo>
                    <a:pt x="893" y="48"/>
                  </a:lnTo>
                  <a:lnTo>
                    <a:pt x="851" y="16"/>
                  </a:lnTo>
                  <a:lnTo>
                    <a:pt x="801" y="24"/>
                  </a:lnTo>
                  <a:lnTo>
                    <a:pt x="750" y="40"/>
                  </a:lnTo>
                  <a:lnTo>
                    <a:pt x="700" y="48"/>
                  </a:lnTo>
                  <a:lnTo>
                    <a:pt x="742" y="64"/>
                  </a:lnTo>
                  <a:lnTo>
                    <a:pt x="784" y="88"/>
                  </a:lnTo>
                  <a:lnTo>
                    <a:pt x="809" y="176"/>
                  </a:lnTo>
                  <a:lnTo>
                    <a:pt x="818" y="200"/>
                  </a:lnTo>
                  <a:lnTo>
                    <a:pt x="843" y="200"/>
                  </a:lnTo>
                  <a:lnTo>
                    <a:pt x="877" y="224"/>
                  </a:lnTo>
                  <a:lnTo>
                    <a:pt x="902" y="264"/>
                  </a:lnTo>
                  <a:lnTo>
                    <a:pt x="910" y="312"/>
                  </a:lnTo>
                  <a:lnTo>
                    <a:pt x="851" y="304"/>
                  </a:lnTo>
                  <a:lnTo>
                    <a:pt x="801" y="312"/>
                  </a:lnTo>
                  <a:lnTo>
                    <a:pt x="784" y="320"/>
                  </a:lnTo>
                  <a:lnTo>
                    <a:pt x="784" y="328"/>
                  </a:lnTo>
                  <a:lnTo>
                    <a:pt x="776" y="360"/>
                  </a:lnTo>
                  <a:lnTo>
                    <a:pt x="750" y="400"/>
                  </a:lnTo>
                  <a:lnTo>
                    <a:pt x="725" y="448"/>
                  </a:lnTo>
                  <a:lnTo>
                    <a:pt x="717" y="480"/>
                  </a:lnTo>
                  <a:lnTo>
                    <a:pt x="733" y="496"/>
                  </a:lnTo>
                  <a:lnTo>
                    <a:pt x="818" y="560"/>
                  </a:lnTo>
                  <a:lnTo>
                    <a:pt x="750" y="584"/>
                  </a:lnTo>
                  <a:lnTo>
                    <a:pt x="666" y="584"/>
                  </a:lnTo>
                  <a:lnTo>
                    <a:pt x="599" y="568"/>
                  </a:lnTo>
                  <a:lnTo>
                    <a:pt x="582" y="584"/>
                  </a:lnTo>
                  <a:lnTo>
                    <a:pt x="573" y="608"/>
                  </a:lnTo>
                  <a:lnTo>
                    <a:pt x="607" y="640"/>
                  </a:lnTo>
                  <a:lnTo>
                    <a:pt x="658" y="648"/>
                  </a:lnTo>
                  <a:lnTo>
                    <a:pt x="683" y="648"/>
                  </a:lnTo>
                  <a:lnTo>
                    <a:pt x="700" y="664"/>
                  </a:lnTo>
                  <a:lnTo>
                    <a:pt x="700" y="680"/>
                  </a:lnTo>
                  <a:lnTo>
                    <a:pt x="683" y="704"/>
                  </a:lnTo>
                  <a:lnTo>
                    <a:pt x="674" y="712"/>
                  </a:lnTo>
                  <a:lnTo>
                    <a:pt x="649" y="712"/>
                  </a:lnTo>
                  <a:lnTo>
                    <a:pt x="599" y="696"/>
                  </a:lnTo>
                  <a:lnTo>
                    <a:pt x="548" y="688"/>
                  </a:lnTo>
                  <a:lnTo>
                    <a:pt x="523" y="680"/>
                  </a:lnTo>
                  <a:lnTo>
                    <a:pt x="506" y="664"/>
                  </a:lnTo>
                  <a:lnTo>
                    <a:pt x="447" y="592"/>
                  </a:lnTo>
                  <a:lnTo>
                    <a:pt x="438" y="552"/>
                  </a:lnTo>
                  <a:lnTo>
                    <a:pt x="438" y="536"/>
                  </a:lnTo>
                  <a:lnTo>
                    <a:pt x="430" y="512"/>
                  </a:lnTo>
                  <a:lnTo>
                    <a:pt x="380" y="496"/>
                  </a:lnTo>
                  <a:lnTo>
                    <a:pt x="337" y="480"/>
                  </a:lnTo>
                  <a:lnTo>
                    <a:pt x="253" y="424"/>
                  </a:lnTo>
                  <a:lnTo>
                    <a:pt x="287" y="424"/>
                  </a:lnTo>
                  <a:lnTo>
                    <a:pt x="321" y="440"/>
                  </a:lnTo>
                  <a:lnTo>
                    <a:pt x="396" y="440"/>
                  </a:lnTo>
                  <a:lnTo>
                    <a:pt x="565" y="448"/>
                  </a:lnTo>
                  <a:lnTo>
                    <a:pt x="624" y="432"/>
                  </a:lnTo>
                  <a:lnTo>
                    <a:pt x="658" y="416"/>
                  </a:lnTo>
                  <a:lnTo>
                    <a:pt x="683" y="384"/>
                  </a:lnTo>
                  <a:lnTo>
                    <a:pt x="708" y="320"/>
                  </a:lnTo>
                  <a:lnTo>
                    <a:pt x="717" y="288"/>
                  </a:lnTo>
                  <a:lnTo>
                    <a:pt x="708" y="256"/>
                  </a:lnTo>
                  <a:lnTo>
                    <a:pt x="666" y="208"/>
                  </a:lnTo>
                  <a:lnTo>
                    <a:pt x="599" y="192"/>
                  </a:lnTo>
                  <a:lnTo>
                    <a:pt x="447" y="152"/>
                  </a:lnTo>
                  <a:lnTo>
                    <a:pt x="371" y="128"/>
                  </a:lnTo>
                  <a:lnTo>
                    <a:pt x="304" y="128"/>
                  </a:lnTo>
                  <a:lnTo>
                    <a:pt x="152" y="128"/>
                  </a:lnTo>
                  <a:lnTo>
                    <a:pt x="177" y="104"/>
                  </a:lnTo>
                  <a:lnTo>
                    <a:pt x="186" y="96"/>
                  </a:lnTo>
                  <a:lnTo>
                    <a:pt x="169" y="88"/>
                  </a:lnTo>
                  <a:lnTo>
                    <a:pt x="127" y="80"/>
                  </a:lnTo>
                  <a:lnTo>
                    <a:pt x="110" y="112"/>
                  </a:lnTo>
                  <a:lnTo>
                    <a:pt x="76" y="120"/>
                  </a:lnTo>
                  <a:lnTo>
                    <a:pt x="76" y="144"/>
                  </a:lnTo>
                  <a:lnTo>
                    <a:pt x="42" y="176"/>
                  </a:lnTo>
                  <a:lnTo>
                    <a:pt x="9" y="224"/>
                  </a:lnTo>
                  <a:lnTo>
                    <a:pt x="0" y="272"/>
                  </a:lnTo>
                  <a:lnTo>
                    <a:pt x="26" y="336"/>
                  </a:lnTo>
                  <a:lnTo>
                    <a:pt x="68" y="352"/>
                  </a:lnTo>
                  <a:lnTo>
                    <a:pt x="110" y="392"/>
                  </a:lnTo>
                  <a:lnTo>
                    <a:pt x="93" y="448"/>
                  </a:lnTo>
                  <a:lnTo>
                    <a:pt x="144" y="544"/>
                  </a:lnTo>
                  <a:lnTo>
                    <a:pt x="211" y="608"/>
                  </a:lnTo>
                  <a:lnTo>
                    <a:pt x="169" y="656"/>
                  </a:lnTo>
                  <a:lnTo>
                    <a:pt x="177" y="712"/>
                  </a:lnTo>
                  <a:lnTo>
                    <a:pt x="245" y="752"/>
                  </a:lnTo>
                  <a:lnTo>
                    <a:pt x="287" y="808"/>
                  </a:lnTo>
                  <a:lnTo>
                    <a:pt x="270" y="856"/>
                  </a:lnTo>
                  <a:lnTo>
                    <a:pt x="337" y="896"/>
                  </a:lnTo>
                  <a:lnTo>
                    <a:pt x="388" y="944"/>
                  </a:lnTo>
                  <a:lnTo>
                    <a:pt x="380" y="1008"/>
                  </a:lnTo>
                  <a:lnTo>
                    <a:pt x="337" y="1080"/>
                  </a:lnTo>
                  <a:lnTo>
                    <a:pt x="287" y="1152"/>
                  </a:lnTo>
                  <a:lnTo>
                    <a:pt x="262" y="1248"/>
                  </a:lnTo>
                  <a:lnTo>
                    <a:pt x="278" y="1232"/>
                  </a:lnTo>
                  <a:lnTo>
                    <a:pt x="304" y="1264"/>
                  </a:lnTo>
                  <a:lnTo>
                    <a:pt x="346" y="1280"/>
                  </a:lnTo>
                  <a:lnTo>
                    <a:pt x="396" y="1288"/>
                  </a:lnTo>
                  <a:lnTo>
                    <a:pt x="396" y="1296"/>
                  </a:lnTo>
                  <a:lnTo>
                    <a:pt x="388" y="1304"/>
                  </a:lnTo>
                  <a:lnTo>
                    <a:pt x="363" y="1312"/>
                  </a:lnTo>
                  <a:lnTo>
                    <a:pt x="346" y="1312"/>
                  </a:lnTo>
                  <a:lnTo>
                    <a:pt x="337" y="1336"/>
                  </a:lnTo>
                  <a:lnTo>
                    <a:pt x="287" y="1344"/>
                  </a:lnTo>
                  <a:lnTo>
                    <a:pt x="287" y="1368"/>
                  </a:lnTo>
                  <a:lnTo>
                    <a:pt x="287" y="1392"/>
                  </a:lnTo>
                  <a:lnTo>
                    <a:pt x="278" y="1392"/>
                  </a:lnTo>
                  <a:lnTo>
                    <a:pt x="287" y="1408"/>
                  </a:lnTo>
                  <a:lnTo>
                    <a:pt x="287" y="1456"/>
                  </a:lnTo>
                  <a:lnTo>
                    <a:pt x="287" y="1520"/>
                  </a:lnTo>
                  <a:lnTo>
                    <a:pt x="329" y="1568"/>
                  </a:lnTo>
                  <a:lnTo>
                    <a:pt x="312" y="1632"/>
                  </a:lnTo>
                  <a:lnTo>
                    <a:pt x="346" y="1640"/>
                  </a:lnTo>
                  <a:lnTo>
                    <a:pt x="354" y="1680"/>
                  </a:lnTo>
                  <a:lnTo>
                    <a:pt x="388" y="1712"/>
                  </a:lnTo>
                  <a:lnTo>
                    <a:pt x="413" y="1776"/>
                  </a:lnTo>
                  <a:lnTo>
                    <a:pt x="413" y="1768"/>
                  </a:lnTo>
                  <a:lnTo>
                    <a:pt x="438" y="1768"/>
                  </a:lnTo>
                  <a:lnTo>
                    <a:pt x="464" y="1784"/>
                  </a:lnTo>
                  <a:lnTo>
                    <a:pt x="481" y="1776"/>
                  </a:lnTo>
                  <a:lnTo>
                    <a:pt x="514" y="1784"/>
                  </a:lnTo>
                  <a:lnTo>
                    <a:pt x="531" y="1800"/>
                  </a:lnTo>
                  <a:lnTo>
                    <a:pt x="573" y="1776"/>
                  </a:lnTo>
                  <a:lnTo>
                    <a:pt x="607" y="1784"/>
                  </a:lnTo>
                  <a:lnTo>
                    <a:pt x="641" y="1808"/>
                  </a:lnTo>
                  <a:lnTo>
                    <a:pt x="649" y="1840"/>
                  </a:lnTo>
                  <a:lnTo>
                    <a:pt x="649" y="1872"/>
                  </a:lnTo>
                  <a:lnTo>
                    <a:pt x="683" y="1888"/>
                  </a:lnTo>
                  <a:lnTo>
                    <a:pt x="683" y="1904"/>
                  </a:lnTo>
                  <a:lnTo>
                    <a:pt x="717" y="1928"/>
                  </a:lnTo>
                  <a:lnTo>
                    <a:pt x="759" y="1936"/>
                  </a:lnTo>
                  <a:lnTo>
                    <a:pt x="767" y="1960"/>
                  </a:lnTo>
                  <a:lnTo>
                    <a:pt x="835" y="1976"/>
                  </a:lnTo>
                  <a:lnTo>
                    <a:pt x="860" y="2000"/>
                  </a:lnTo>
                  <a:lnTo>
                    <a:pt x="843" y="2024"/>
                  </a:lnTo>
                  <a:lnTo>
                    <a:pt x="826" y="2040"/>
                  </a:lnTo>
                  <a:lnTo>
                    <a:pt x="776" y="2048"/>
                  </a:lnTo>
                  <a:lnTo>
                    <a:pt x="767" y="2072"/>
                  </a:lnTo>
                  <a:lnTo>
                    <a:pt x="792" y="2088"/>
                  </a:lnTo>
                  <a:lnTo>
                    <a:pt x="792" y="2112"/>
                  </a:lnTo>
                  <a:lnTo>
                    <a:pt x="809" y="2136"/>
                  </a:lnTo>
                  <a:lnTo>
                    <a:pt x="835" y="2168"/>
                  </a:lnTo>
                  <a:lnTo>
                    <a:pt x="868" y="2168"/>
                  </a:lnTo>
                  <a:lnTo>
                    <a:pt x="877" y="2128"/>
                  </a:lnTo>
                  <a:lnTo>
                    <a:pt x="910" y="2128"/>
                  </a:lnTo>
                  <a:lnTo>
                    <a:pt x="969" y="2096"/>
                  </a:lnTo>
                  <a:lnTo>
                    <a:pt x="1011" y="2112"/>
                  </a:lnTo>
                  <a:lnTo>
                    <a:pt x="1054" y="2136"/>
                  </a:lnTo>
                  <a:lnTo>
                    <a:pt x="1037" y="2152"/>
                  </a:lnTo>
                  <a:lnTo>
                    <a:pt x="1054" y="2192"/>
                  </a:lnTo>
                  <a:lnTo>
                    <a:pt x="1079" y="2200"/>
                  </a:lnTo>
                  <a:lnTo>
                    <a:pt x="1113" y="2200"/>
                  </a:lnTo>
                  <a:lnTo>
                    <a:pt x="1113" y="1360"/>
                  </a:lnTo>
                  <a:lnTo>
                    <a:pt x="1121" y="0"/>
                  </a:lnTo>
                  <a:lnTo>
                    <a:pt x="1116" y="8"/>
                  </a:lnTo>
                  <a:lnTo>
                    <a:pt x="1014" y="1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74" name="Freeform 100"/>
            <p:cNvSpPr>
              <a:spLocks/>
            </p:cNvSpPr>
            <p:nvPr/>
          </p:nvSpPr>
          <p:spPr bwMode="auto">
            <a:xfrm>
              <a:off x="4692879" y="1778689"/>
              <a:ext cx="740902" cy="1324017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75" name="Freeform 101"/>
            <p:cNvSpPr>
              <a:spLocks/>
            </p:cNvSpPr>
            <p:nvPr/>
          </p:nvSpPr>
          <p:spPr bwMode="auto">
            <a:xfrm>
              <a:off x="4296066" y="1961886"/>
              <a:ext cx="639155" cy="176535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76" name="Freeform 104"/>
            <p:cNvSpPr>
              <a:spLocks/>
            </p:cNvSpPr>
            <p:nvPr/>
          </p:nvSpPr>
          <p:spPr bwMode="auto">
            <a:xfrm>
              <a:off x="3905728" y="1637127"/>
              <a:ext cx="1239462" cy="1757029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pattFill prst="wdDnDiag">
              <a:fgClr>
                <a:schemeClr val="bg1">
                  <a:lumMod val="50000"/>
                </a:schemeClr>
              </a:fgClr>
              <a:bgClr>
                <a:schemeClr val="accent1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9600"/>
            </a:p>
          </p:txBody>
        </p:sp>
        <p:sp>
          <p:nvSpPr>
            <p:cNvPr id="1077" name="Flussdiagramm: Manuelle Eingabe 4"/>
            <p:cNvSpPr/>
            <p:nvPr/>
          </p:nvSpPr>
          <p:spPr>
            <a:xfrm>
              <a:off x="4991091" y="5180450"/>
              <a:ext cx="147611" cy="15401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1529"/>
                <a:gd name="connsiteY0" fmla="*/ 0 h 8000"/>
                <a:gd name="connsiteX1" fmla="*/ 11529 w 11529"/>
                <a:gd name="connsiteY1" fmla="*/ 1468 h 8000"/>
                <a:gd name="connsiteX2" fmla="*/ 10000 w 11529"/>
                <a:gd name="connsiteY2" fmla="*/ 8000 h 8000"/>
                <a:gd name="connsiteX3" fmla="*/ 0 w 11529"/>
                <a:gd name="connsiteY3" fmla="*/ 8000 h 8000"/>
                <a:gd name="connsiteX4" fmla="*/ 0 w 11529"/>
                <a:gd name="connsiteY4" fmla="*/ 0 h 8000"/>
                <a:gd name="connsiteX0" fmla="*/ 0 w 10000"/>
                <a:gd name="connsiteY0" fmla="*/ 0 h 11785"/>
                <a:gd name="connsiteX1" fmla="*/ 10000 w 10000"/>
                <a:gd name="connsiteY1" fmla="*/ 1835 h 11785"/>
                <a:gd name="connsiteX2" fmla="*/ 8011 w 10000"/>
                <a:gd name="connsiteY2" fmla="*/ 11785 h 11785"/>
                <a:gd name="connsiteX3" fmla="*/ 0 w 10000"/>
                <a:gd name="connsiteY3" fmla="*/ 10000 h 11785"/>
                <a:gd name="connsiteX4" fmla="*/ 0 w 10000"/>
                <a:gd name="connsiteY4" fmla="*/ 0 h 11785"/>
                <a:gd name="connsiteX0" fmla="*/ 0 w 10000"/>
                <a:gd name="connsiteY0" fmla="*/ 0 h 11785"/>
                <a:gd name="connsiteX1" fmla="*/ 10000 w 10000"/>
                <a:gd name="connsiteY1" fmla="*/ 1835 h 11785"/>
                <a:gd name="connsiteX2" fmla="*/ 8011 w 10000"/>
                <a:gd name="connsiteY2" fmla="*/ 11785 h 11785"/>
                <a:gd name="connsiteX3" fmla="*/ 663 w 10000"/>
                <a:gd name="connsiteY3" fmla="*/ 7450 h 11785"/>
                <a:gd name="connsiteX4" fmla="*/ 0 w 10000"/>
                <a:gd name="connsiteY4" fmla="*/ 0 h 11785"/>
                <a:gd name="connsiteX0" fmla="*/ 3317 w 9337"/>
                <a:gd name="connsiteY0" fmla="*/ 0 h 15355"/>
                <a:gd name="connsiteX1" fmla="*/ 9337 w 9337"/>
                <a:gd name="connsiteY1" fmla="*/ 5405 h 15355"/>
                <a:gd name="connsiteX2" fmla="*/ 7348 w 9337"/>
                <a:gd name="connsiteY2" fmla="*/ 15355 h 15355"/>
                <a:gd name="connsiteX3" fmla="*/ 0 w 9337"/>
                <a:gd name="connsiteY3" fmla="*/ 11020 h 15355"/>
                <a:gd name="connsiteX4" fmla="*/ 3317 w 9337"/>
                <a:gd name="connsiteY4" fmla="*/ 0 h 15355"/>
                <a:gd name="connsiteX0" fmla="*/ 3553 w 10000"/>
                <a:gd name="connsiteY0" fmla="*/ 0 h 10000"/>
                <a:gd name="connsiteX1" fmla="*/ 10000 w 10000"/>
                <a:gd name="connsiteY1" fmla="*/ 3520 h 10000"/>
                <a:gd name="connsiteX2" fmla="*/ 7870 w 10000"/>
                <a:gd name="connsiteY2" fmla="*/ 10000 h 10000"/>
                <a:gd name="connsiteX3" fmla="*/ 0 w 10000"/>
                <a:gd name="connsiteY3" fmla="*/ 7177 h 10000"/>
                <a:gd name="connsiteX4" fmla="*/ 3553 w 10000"/>
                <a:gd name="connsiteY4" fmla="*/ 0 h 10000"/>
                <a:gd name="connsiteX0" fmla="*/ 3761 w 10208"/>
                <a:gd name="connsiteY0" fmla="*/ 151 h 10151"/>
                <a:gd name="connsiteX1" fmla="*/ 10208 w 10208"/>
                <a:gd name="connsiteY1" fmla="*/ 3671 h 10151"/>
                <a:gd name="connsiteX2" fmla="*/ 8078 w 10208"/>
                <a:gd name="connsiteY2" fmla="*/ 10151 h 10151"/>
                <a:gd name="connsiteX3" fmla="*/ 208 w 10208"/>
                <a:gd name="connsiteY3" fmla="*/ 7328 h 10151"/>
                <a:gd name="connsiteX4" fmla="*/ 2398 w 10208"/>
                <a:gd name="connsiteY4" fmla="*/ 1316 h 10151"/>
                <a:gd name="connsiteX5" fmla="*/ 3761 w 10208"/>
                <a:gd name="connsiteY5" fmla="*/ 151 h 10151"/>
                <a:gd name="connsiteX0" fmla="*/ 3846 w 10293"/>
                <a:gd name="connsiteY0" fmla="*/ 742 h 10742"/>
                <a:gd name="connsiteX1" fmla="*/ 10293 w 10293"/>
                <a:gd name="connsiteY1" fmla="*/ 4262 h 10742"/>
                <a:gd name="connsiteX2" fmla="*/ 8163 w 10293"/>
                <a:gd name="connsiteY2" fmla="*/ 10742 h 10742"/>
                <a:gd name="connsiteX3" fmla="*/ 293 w 10293"/>
                <a:gd name="connsiteY3" fmla="*/ 7919 h 10742"/>
                <a:gd name="connsiteX4" fmla="*/ 1536 w 10293"/>
                <a:gd name="connsiteY4" fmla="*/ 578 h 10742"/>
                <a:gd name="connsiteX5" fmla="*/ 3846 w 10293"/>
                <a:gd name="connsiteY5" fmla="*/ 742 h 10742"/>
                <a:gd name="connsiteX0" fmla="*/ 4085 w 10532"/>
                <a:gd name="connsiteY0" fmla="*/ 742 h 10742"/>
                <a:gd name="connsiteX1" fmla="*/ 10532 w 10532"/>
                <a:gd name="connsiteY1" fmla="*/ 4262 h 10742"/>
                <a:gd name="connsiteX2" fmla="*/ 8402 w 10532"/>
                <a:gd name="connsiteY2" fmla="*/ 10742 h 10742"/>
                <a:gd name="connsiteX3" fmla="*/ 532 w 10532"/>
                <a:gd name="connsiteY3" fmla="*/ 7919 h 10742"/>
                <a:gd name="connsiteX4" fmla="*/ 827 w 10532"/>
                <a:gd name="connsiteY4" fmla="*/ 3900 h 10742"/>
                <a:gd name="connsiteX5" fmla="*/ 1775 w 10532"/>
                <a:gd name="connsiteY5" fmla="*/ 578 h 10742"/>
                <a:gd name="connsiteX6" fmla="*/ 4085 w 10532"/>
                <a:gd name="connsiteY6" fmla="*/ 742 h 10742"/>
                <a:gd name="connsiteX0" fmla="*/ 4975 w 11422"/>
                <a:gd name="connsiteY0" fmla="*/ 742 h 10742"/>
                <a:gd name="connsiteX1" fmla="*/ 11422 w 11422"/>
                <a:gd name="connsiteY1" fmla="*/ 4262 h 10742"/>
                <a:gd name="connsiteX2" fmla="*/ 9292 w 11422"/>
                <a:gd name="connsiteY2" fmla="*/ 10742 h 10742"/>
                <a:gd name="connsiteX3" fmla="*/ 1422 w 11422"/>
                <a:gd name="connsiteY3" fmla="*/ 7919 h 10742"/>
                <a:gd name="connsiteX4" fmla="*/ 59 w 11422"/>
                <a:gd name="connsiteY4" fmla="*/ 3568 h 10742"/>
                <a:gd name="connsiteX5" fmla="*/ 2665 w 11422"/>
                <a:gd name="connsiteY5" fmla="*/ 578 h 10742"/>
                <a:gd name="connsiteX6" fmla="*/ 4975 w 11422"/>
                <a:gd name="connsiteY6" fmla="*/ 742 h 10742"/>
                <a:gd name="connsiteX0" fmla="*/ 4975 w 11422"/>
                <a:gd name="connsiteY0" fmla="*/ 742 h 10742"/>
                <a:gd name="connsiteX1" fmla="*/ 11422 w 11422"/>
                <a:gd name="connsiteY1" fmla="*/ 4262 h 10742"/>
                <a:gd name="connsiteX2" fmla="*/ 9292 w 11422"/>
                <a:gd name="connsiteY2" fmla="*/ 10742 h 10742"/>
                <a:gd name="connsiteX3" fmla="*/ 1422 w 11422"/>
                <a:gd name="connsiteY3" fmla="*/ 7919 h 10742"/>
                <a:gd name="connsiteX4" fmla="*/ 59 w 11422"/>
                <a:gd name="connsiteY4" fmla="*/ 3568 h 10742"/>
                <a:gd name="connsiteX5" fmla="*/ 2665 w 11422"/>
                <a:gd name="connsiteY5" fmla="*/ 578 h 10742"/>
                <a:gd name="connsiteX6" fmla="*/ 4975 w 11422"/>
                <a:gd name="connsiteY6" fmla="*/ 742 h 10742"/>
                <a:gd name="connsiteX0" fmla="*/ 4916 w 11363"/>
                <a:gd name="connsiteY0" fmla="*/ 742 h 10742"/>
                <a:gd name="connsiteX1" fmla="*/ 11363 w 11363"/>
                <a:gd name="connsiteY1" fmla="*/ 4262 h 10742"/>
                <a:gd name="connsiteX2" fmla="*/ 9233 w 11363"/>
                <a:gd name="connsiteY2" fmla="*/ 10742 h 10742"/>
                <a:gd name="connsiteX3" fmla="*/ 1363 w 11363"/>
                <a:gd name="connsiteY3" fmla="*/ 7919 h 10742"/>
                <a:gd name="connsiteX4" fmla="*/ 0 w 11363"/>
                <a:gd name="connsiteY4" fmla="*/ 3568 h 10742"/>
                <a:gd name="connsiteX5" fmla="*/ 2606 w 11363"/>
                <a:gd name="connsiteY5" fmla="*/ 578 h 10742"/>
                <a:gd name="connsiteX6" fmla="*/ 4916 w 11363"/>
                <a:gd name="connsiteY6" fmla="*/ 742 h 10742"/>
                <a:gd name="connsiteX0" fmla="*/ 4916 w 11363"/>
                <a:gd name="connsiteY0" fmla="*/ 742 h 10742"/>
                <a:gd name="connsiteX1" fmla="*/ 11363 w 11363"/>
                <a:gd name="connsiteY1" fmla="*/ 4262 h 10742"/>
                <a:gd name="connsiteX2" fmla="*/ 9233 w 11363"/>
                <a:gd name="connsiteY2" fmla="*/ 10742 h 10742"/>
                <a:gd name="connsiteX3" fmla="*/ 4973 w 11363"/>
                <a:gd name="connsiteY3" fmla="*/ 9049 h 10742"/>
                <a:gd name="connsiteX4" fmla="*/ 1363 w 11363"/>
                <a:gd name="connsiteY4" fmla="*/ 7919 h 10742"/>
                <a:gd name="connsiteX5" fmla="*/ 0 w 11363"/>
                <a:gd name="connsiteY5" fmla="*/ 3568 h 10742"/>
                <a:gd name="connsiteX6" fmla="*/ 2606 w 11363"/>
                <a:gd name="connsiteY6" fmla="*/ 578 h 10742"/>
                <a:gd name="connsiteX7" fmla="*/ 4916 w 11363"/>
                <a:gd name="connsiteY7" fmla="*/ 742 h 10742"/>
                <a:gd name="connsiteX0" fmla="*/ 4916 w 11363"/>
                <a:gd name="connsiteY0" fmla="*/ 742 h 10742"/>
                <a:gd name="connsiteX1" fmla="*/ 11363 w 11363"/>
                <a:gd name="connsiteY1" fmla="*/ 4262 h 10742"/>
                <a:gd name="connsiteX2" fmla="*/ 10893 w 11363"/>
                <a:gd name="connsiteY2" fmla="*/ 5561 h 10742"/>
                <a:gd name="connsiteX3" fmla="*/ 9233 w 11363"/>
                <a:gd name="connsiteY3" fmla="*/ 10742 h 10742"/>
                <a:gd name="connsiteX4" fmla="*/ 4973 w 11363"/>
                <a:gd name="connsiteY4" fmla="*/ 9049 h 10742"/>
                <a:gd name="connsiteX5" fmla="*/ 1363 w 11363"/>
                <a:gd name="connsiteY5" fmla="*/ 7919 h 10742"/>
                <a:gd name="connsiteX6" fmla="*/ 0 w 11363"/>
                <a:gd name="connsiteY6" fmla="*/ 3568 h 10742"/>
                <a:gd name="connsiteX7" fmla="*/ 2606 w 11363"/>
                <a:gd name="connsiteY7" fmla="*/ 578 h 10742"/>
                <a:gd name="connsiteX8" fmla="*/ 4916 w 11363"/>
                <a:gd name="connsiteY8" fmla="*/ 742 h 10742"/>
                <a:gd name="connsiteX0" fmla="*/ 4916 w 11840"/>
                <a:gd name="connsiteY0" fmla="*/ 742 h 10742"/>
                <a:gd name="connsiteX1" fmla="*/ 11363 w 11840"/>
                <a:gd name="connsiteY1" fmla="*/ 4262 h 10742"/>
                <a:gd name="connsiteX2" fmla="*/ 11840 w 11840"/>
                <a:gd name="connsiteY2" fmla="*/ 5727 h 10742"/>
                <a:gd name="connsiteX3" fmla="*/ 9233 w 11840"/>
                <a:gd name="connsiteY3" fmla="*/ 10742 h 10742"/>
                <a:gd name="connsiteX4" fmla="*/ 4973 w 11840"/>
                <a:gd name="connsiteY4" fmla="*/ 9049 h 10742"/>
                <a:gd name="connsiteX5" fmla="*/ 1363 w 11840"/>
                <a:gd name="connsiteY5" fmla="*/ 7919 h 10742"/>
                <a:gd name="connsiteX6" fmla="*/ 0 w 11840"/>
                <a:gd name="connsiteY6" fmla="*/ 3568 h 10742"/>
                <a:gd name="connsiteX7" fmla="*/ 2606 w 11840"/>
                <a:gd name="connsiteY7" fmla="*/ 578 h 10742"/>
                <a:gd name="connsiteX8" fmla="*/ 4916 w 11840"/>
                <a:gd name="connsiteY8" fmla="*/ 742 h 10742"/>
                <a:gd name="connsiteX0" fmla="*/ 4916 w 11840"/>
                <a:gd name="connsiteY0" fmla="*/ 742 h 10742"/>
                <a:gd name="connsiteX1" fmla="*/ 11363 w 11840"/>
                <a:gd name="connsiteY1" fmla="*/ 4262 h 10742"/>
                <a:gd name="connsiteX2" fmla="*/ 11840 w 11840"/>
                <a:gd name="connsiteY2" fmla="*/ 5727 h 10742"/>
                <a:gd name="connsiteX3" fmla="*/ 9233 w 11840"/>
                <a:gd name="connsiteY3" fmla="*/ 10742 h 10742"/>
                <a:gd name="connsiteX4" fmla="*/ 4973 w 11840"/>
                <a:gd name="connsiteY4" fmla="*/ 9049 h 10742"/>
                <a:gd name="connsiteX5" fmla="*/ 1363 w 11840"/>
                <a:gd name="connsiteY5" fmla="*/ 7919 h 10742"/>
                <a:gd name="connsiteX6" fmla="*/ 0 w 11840"/>
                <a:gd name="connsiteY6" fmla="*/ 3568 h 10742"/>
                <a:gd name="connsiteX7" fmla="*/ 2606 w 11840"/>
                <a:gd name="connsiteY7" fmla="*/ 578 h 10742"/>
                <a:gd name="connsiteX8" fmla="*/ 4916 w 11840"/>
                <a:gd name="connsiteY8" fmla="*/ 742 h 10742"/>
                <a:gd name="connsiteX0" fmla="*/ 4916 w 11840"/>
                <a:gd name="connsiteY0" fmla="*/ 742 h 10742"/>
                <a:gd name="connsiteX1" fmla="*/ 7815 w 11840"/>
                <a:gd name="connsiteY1" fmla="*/ 1907 h 10742"/>
                <a:gd name="connsiteX2" fmla="*/ 11363 w 11840"/>
                <a:gd name="connsiteY2" fmla="*/ 4262 h 10742"/>
                <a:gd name="connsiteX3" fmla="*/ 11840 w 11840"/>
                <a:gd name="connsiteY3" fmla="*/ 5727 h 10742"/>
                <a:gd name="connsiteX4" fmla="*/ 9233 w 11840"/>
                <a:gd name="connsiteY4" fmla="*/ 10742 h 10742"/>
                <a:gd name="connsiteX5" fmla="*/ 4973 w 11840"/>
                <a:gd name="connsiteY5" fmla="*/ 9049 h 10742"/>
                <a:gd name="connsiteX6" fmla="*/ 1363 w 11840"/>
                <a:gd name="connsiteY6" fmla="*/ 7919 h 10742"/>
                <a:gd name="connsiteX7" fmla="*/ 0 w 11840"/>
                <a:gd name="connsiteY7" fmla="*/ 3568 h 10742"/>
                <a:gd name="connsiteX8" fmla="*/ 2606 w 11840"/>
                <a:gd name="connsiteY8" fmla="*/ 578 h 10742"/>
                <a:gd name="connsiteX9" fmla="*/ 4916 w 11840"/>
                <a:gd name="connsiteY9" fmla="*/ 742 h 10742"/>
                <a:gd name="connsiteX0" fmla="*/ 4916 w 11840"/>
                <a:gd name="connsiteY0" fmla="*/ 742 h 10742"/>
                <a:gd name="connsiteX1" fmla="*/ 6868 w 11840"/>
                <a:gd name="connsiteY1" fmla="*/ 2903 h 10742"/>
                <a:gd name="connsiteX2" fmla="*/ 11363 w 11840"/>
                <a:gd name="connsiteY2" fmla="*/ 4262 h 10742"/>
                <a:gd name="connsiteX3" fmla="*/ 11840 w 11840"/>
                <a:gd name="connsiteY3" fmla="*/ 5727 h 10742"/>
                <a:gd name="connsiteX4" fmla="*/ 9233 w 11840"/>
                <a:gd name="connsiteY4" fmla="*/ 10742 h 10742"/>
                <a:gd name="connsiteX5" fmla="*/ 4973 w 11840"/>
                <a:gd name="connsiteY5" fmla="*/ 9049 h 10742"/>
                <a:gd name="connsiteX6" fmla="*/ 1363 w 11840"/>
                <a:gd name="connsiteY6" fmla="*/ 7919 h 10742"/>
                <a:gd name="connsiteX7" fmla="*/ 0 w 11840"/>
                <a:gd name="connsiteY7" fmla="*/ 3568 h 10742"/>
                <a:gd name="connsiteX8" fmla="*/ 2606 w 11840"/>
                <a:gd name="connsiteY8" fmla="*/ 578 h 10742"/>
                <a:gd name="connsiteX9" fmla="*/ 4916 w 11840"/>
                <a:gd name="connsiteY9" fmla="*/ 742 h 10742"/>
                <a:gd name="connsiteX0" fmla="*/ 4916 w 11840"/>
                <a:gd name="connsiteY0" fmla="*/ 742 h 10742"/>
                <a:gd name="connsiteX1" fmla="*/ 6868 w 11840"/>
                <a:gd name="connsiteY1" fmla="*/ 2903 h 10742"/>
                <a:gd name="connsiteX2" fmla="*/ 9472 w 11840"/>
                <a:gd name="connsiteY2" fmla="*/ 3402 h 10742"/>
                <a:gd name="connsiteX3" fmla="*/ 11363 w 11840"/>
                <a:gd name="connsiteY3" fmla="*/ 4262 h 10742"/>
                <a:gd name="connsiteX4" fmla="*/ 11840 w 11840"/>
                <a:gd name="connsiteY4" fmla="*/ 5727 h 10742"/>
                <a:gd name="connsiteX5" fmla="*/ 9233 w 11840"/>
                <a:gd name="connsiteY5" fmla="*/ 10742 h 10742"/>
                <a:gd name="connsiteX6" fmla="*/ 4973 w 11840"/>
                <a:gd name="connsiteY6" fmla="*/ 9049 h 10742"/>
                <a:gd name="connsiteX7" fmla="*/ 1363 w 11840"/>
                <a:gd name="connsiteY7" fmla="*/ 7919 h 10742"/>
                <a:gd name="connsiteX8" fmla="*/ 0 w 11840"/>
                <a:gd name="connsiteY8" fmla="*/ 3568 h 10742"/>
                <a:gd name="connsiteX9" fmla="*/ 2606 w 11840"/>
                <a:gd name="connsiteY9" fmla="*/ 578 h 10742"/>
                <a:gd name="connsiteX10" fmla="*/ 4916 w 11840"/>
                <a:gd name="connsiteY10" fmla="*/ 742 h 10742"/>
                <a:gd name="connsiteX0" fmla="*/ 4916 w 11840"/>
                <a:gd name="connsiteY0" fmla="*/ 742 h 10742"/>
                <a:gd name="connsiteX1" fmla="*/ 6868 w 11840"/>
                <a:gd name="connsiteY1" fmla="*/ 2903 h 10742"/>
                <a:gd name="connsiteX2" fmla="*/ 9709 w 11840"/>
                <a:gd name="connsiteY2" fmla="*/ 2738 h 10742"/>
                <a:gd name="connsiteX3" fmla="*/ 11363 w 11840"/>
                <a:gd name="connsiteY3" fmla="*/ 4262 h 10742"/>
                <a:gd name="connsiteX4" fmla="*/ 11840 w 11840"/>
                <a:gd name="connsiteY4" fmla="*/ 5727 h 10742"/>
                <a:gd name="connsiteX5" fmla="*/ 9233 w 11840"/>
                <a:gd name="connsiteY5" fmla="*/ 10742 h 10742"/>
                <a:gd name="connsiteX6" fmla="*/ 4973 w 11840"/>
                <a:gd name="connsiteY6" fmla="*/ 9049 h 10742"/>
                <a:gd name="connsiteX7" fmla="*/ 1363 w 11840"/>
                <a:gd name="connsiteY7" fmla="*/ 7919 h 10742"/>
                <a:gd name="connsiteX8" fmla="*/ 0 w 11840"/>
                <a:gd name="connsiteY8" fmla="*/ 3568 h 10742"/>
                <a:gd name="connsiteX9" fmla="*/ 2606 w 11840"/>
                <a:gd name="connsiteY9" fmla="*/ 578 h 10742"/>
                <a:gd name="connsiteX10" fmla="*/ 4916 w 11840"/>
                <a:gd name="connsiteY10" fmla="*/ 742 h 10742"/>
                <a:gd name="connsiteX0" fmla="*/ 4916 w 11840"/>
                <a:gd name="connsiteY0" fmla="*/ 742 h 10742"/>
                <a:gd name="connsiteX1" fmla="*/ 6868 w 11840"/>
                <a:gd name="connsiteY1" fmla="*/ 2903 h 10742"/>
                <a:gd name="connsiteX2" fmla="*/ 9709 w 11840"/>
                <a:gd name="connsiteY2" fmla="*/ 2738 h 10742"/>
                <a:gd name="connsiteX3" fmla="*/ 11363 w 11840"/>
                <a:gd name="connsiteY3" fmla="*/ 4262 h 10742"/>
                <a:gd name="connsiteX4" fmla="*/ 11840 w 11840"/>
                <a:gd name="connsiteY4" fmla="*/ 5727 h 10742"/>
                <a:gd name="connsiteX5" fmla="*/ 9233 w 11840"/>
                <a:gd name="connsiteY5" fmla="*/ 10742 h 10742"/>
                <a:gd name="connsiteX6" fmla="*/ 5210 w 11840"/>
                <a:gd name="connsiteY6" fmla="*/ 8385 h 10742"/>
                <a:gd name="connsiteX7" fmla="*/ 1363 w 11840"/>
                <a:gd name="connsiteY7" fmla="*/ 7919 h 10742"/>
                <a:gd name="connsiteX8" fmla="*/ 0 w 11840"/>
                <a:gd name="connsiteY8" fmla="*/ 3568 h 10742"/>
                <a:gd name="connsiteX9" fmla="*/ 2606 w 11840"/>
                <a:gd name="connsiteY9" fmla="*/ 578 h 10742"/>
                <a:gd name="connsiteX10" fmla="*/ 4916 w 11840"/>
                <a:gd name="connsiteY10" fmla="*/ 742 h 10742"/>
                <a:gd name="connsiteX0" fmla="*/ 4916 w 11840"/>
                <a:gd name="connsiteY0" fmla="*/ 742 h 10742"/>
                <a:gd name="connsiteX1" fmla="*/ 6868 w 11840"/>
                <a:gd name="connsiteY1" fmla="*/ 2903 h 10742"/>
                <a:gd name="connsiteX2" fmla="*/ 9709 w 11840"/>
                <a:gd name="connsiteY2" fmla="*/ 2738 h 10742"/>
                <a:gd name="connsiteX3" fmla="*/ 11363 w 11840"/>
                <a:gd name="connsiteY3" fmla="*/ 4262 h 10742"/>
                <a:gd name="connsiteX4" fmla="*/ 11840 w 11840"/>
                <a:gd name="connsiteY4" fmla="*/ 5727 h 10742"/>
                <a:gd name="connsiteX5" fmla="*/ 9233 w 11840"/>
                <a:gd name="connsiteY5" fmla="*/ 10742 h 10742"/>
                <a:gd name="connsiteX6" fmla="*/ 5210 w 11840"/>
                <a:gd name="connsiteY6" fmla="*/ 9049 h 10742"/>
                <a:gd name="connsiteX7" fmla="*/ 1363 w 11840"/>
                <a:gd name="connsiteY7" fmla="*/ 7919 h 10742"/>
                <a:gd name="connsiteX8" fmla="*/ 0 w 11840"/>
                <a:gd name="connsiteY8" fmla="*/ 3568 h 10742"/>
                <a:gd name="connsiteX9" fmla="*/ 2606 w 11840"/>
                <a:gd name="connsiteY9" fmla="*/ 578 h 10742"/>
                <a:gd name="connsiteX10" fmla="*/ 4916 w 11840"/>
                <a:gd name="connsiteY10" fmla="*/ 742 h 10742"/>
                <a:gd name="connsiteX0" fmla="*/ 4916 w 14678"/>
                <a:gd name="connsiteY0" fmla="*/ 742 h 10742"/>
                <a:gd name="connsiteX1" fmla="*/ 6868 w 14678"/>
                <a:gd name="connsiteY1" fmla="*/ 2903 h 10742"/>
                <a:gd name="connsiteX2" fmla="*/ 9709 w 14678"/>
                <a:gd name="connsiteY2" fmla="*/ 2738 h 10742"/>
                <a:gd name="connsiteX3" fmla="*/ 14678 w 14678"/>
                <a:gd name="connsiteY3" fmla="*/ 3432 h 10742"/>
                <a:gd name="connsiteX4" fmla="*/ 11840 w 14678"/>
                <a:gd name="connsiteY4" fmla="*/ 5727 h 10742"/>
                <a:gd name="connsiteX5" fmla="*/ 9233 w 14678"/>
                <a:gd name="connsiteY5" fmla="*/ 10742 h 10742"/>
                <a:gd name="connsiteX6" fmla="*/ 5210 w 14678"/>
                <a:gd name="connsiteY6" fmla="*/ 9049 h 10742"/>
                <a:gd name="connsiteX7" fmla="*/ 1363 w 14678"/>
                <a:gd name="connsiteY7" fmla="*/ 7919 h 10742"/>
                <a:gd name="connsiteX8" fmla="*/ 0 w 14678"/>
                <a:gd name="connsiteY8" fmla="*/ 3568 h 10742"/>
                <a:gd name="connsiteX9" fmla="*/ 2606 w 14678"/>
                <a:gd name="connsiteY9" fmla="*/ 578 h 10742"/>
                <a:gd name="connsiteX10" fmla="*/ 4916 w 14678"/>
                <a:gd name="connsiteY10" fmla="*/ 742 h 10742"/>
                <a:gd name="connsiteX0" fmla="*/ 4916 w 14678"/>
                <a:gd name="connsiteY0" fmla="*/ 742 h 10742"/>
                <a:gd name="connsiteX1" fmla="*/ 8526 w 14678"/>
                <a:gd name="connsiteY1" fmla="*/ 1740 h 10742"/>
                <a:gd name="connsiteX2" fmla="*/ 9709 w 14678"/>
                <a:gd name="connsiteY2" fmla="*/ 2738 h 10742"/>
                <a:gd name="connsiteX3" fmla="*/ 14678 w 14678"/>
                <a:gd name="connsiteY3" fmla="*/ 3432 h 10742"/>
                <a:gd name="connsiteX4" fmla="*/ 11840 w 14678"/>
                <a:gd name="connsiteY4" fmla="*/ 5727 h 10742"/>
                <a:gd name="connsiteX5" fmla="*/ 9233 w 14678"/>
                <a:gd name="connsiteY5" fmla="*/ 10742 h 10742"/>
                <a:gd name="connsiteX6" fmla="*/ 5210 w 14678"/>
                <a:gd name="connsiteY6" fmla="*/ 9049 h 10742"/>
                <a:gd name="connsiteX7" fmla="*/ 1363 w 14678"/>
                <a:gd name="connsiteY7" fmla="*/ 7919 h 10742"/>
                <a:gd name="connsiteX8" fmla="*/ 0 w 14678"/>
                <a:gd name="connsiteY8" fmla="*/ 3568 h 10742"/>
                <a:gd name="connsiteX9" fmla="*/ 2606 w 14678"/>
                <a:gd name="connsiteY9" fmla="*/ 578 h 10742"/>
                <a:gd name="connsiteX10" fmla="*/ 4916 w 14678"/>
                <a:gd name="connsiteY10" fmla="*/ 742 h 10742"/>
                <a:gd name="connsiteX0" fmla="*/ 4916 w 14678"/>
                <a:gd name="connsiteY0" fmla="*/ 742 h 10742"/>
                <a:gd name="connsiteX1" fmla="*/ 8526 w 14678"/>
                <a:gd name="connsiteY1" fmla="*/ 1740 h 10742"/>
                <a:gd name="connsiteX2" fmla="*/ 9709 w 14678"/>
                <a:gd name="connsiteY2" fmla="*/ 2738 h 10742"/>
                <a:gd name="connsiteX3" fmla="*/ 10893 w 14678"/>
                <a:gd name="connsiteY3" fmla="*/ 2904 h 10742"/>
                <a:gd name="connsiteX4" fmla="*/ 14678 w 14678"/>
                <a:gd name="connsiteY4" fmla="*/ 3432 h 10742"/>
                <a:gd name="connsiteX5" fmla="*/ 11840 w 14678"/>
                <a:gd name="connsiteY5" fmla="*/ 5727 h 10742"/>
                <a:gd name="connsiteX6" fmla="*/ 9233 w 14678"/>
                <a:gd name="connsiteY6" fmla="*/ 10742 h 10742"/>
                <a:gd name="connsiteX7" fmla="*/ 5210 w 14678"/>
                <a:gd name="connsiteY7" fmla="*/ 9049 h 10742"/>
                <a:gd name="connsiteX8" fmla="*/ 1363 w 14678"/>
                <a:gd name="connsiteY8" fmla="*/ 7919 h 10742"/>
                <a:gd name="connsiteX9" fmla="*/ 0 w 14678"/>
                <a:gd name="connsiteY9" fmla="*/ 3568 h 10742"/>
                <a:gd name="connsiteX10" fmla="*/ 2606 w 14678"/>
                <a:gd name="connsiteY10" fmla="*/ 578 h 10742"/>
                <a:gd name="connsiteX11" fmla="*/ 4916 w 14678"/>
                <a:gd name="connsiteY11" fmla="*/ 742 h 10742"/>
                <a:gd name="connsiteX0" fmla="*/ 4916 w 14678"/>
                <a:gd name="connsiteY0" fmla="*/ 742 h 10742"/>
                <a:gd name="connsiteX1" fmla="*/ 8526 w 14678"/>
                <a:gd name="connsiteY1" fmla="*/ 1740 h 10742"/>
                <a:gd name="connsiteX2" fmla="*/ 9709 w 14678"/>
                <a:gd name="connsiteY2" fmla="*/ 2738 h 10742"/>
                <a:gd name="connsiteX3" fmla="*/ 11367 w 14678"/>
                <a:gd name="connsiteY3" fmla="*/ 2240 h 10742"/>
                <a:gd name="connsiteX4" fmla="*/ 14678 w 14678"/>
                <a:gd name="connsiteY4" fmla="*/ 3432 h 10742"/>
                <a:gd name="connsiteX5" fmla="*/ 11840 w 14678"/>
                <a:gd name="connsiteY5" fmla="*/ 5727 h 10742"/>
                <a:gd name="connsiteX6" fmla="*/ 9233 w 14678"/>
                <a:gd name="connsiteY6" fmla="*/ 10742 h 10742"/>
                <a:gd name="connsiteX7" fmla="*/ 5210 w 14678"/>
                <a:gd name="connsiteY7" fmla="*/ 9049 h 10742"/>
                <a:gd name="connsiteX8" fmla="*/ 1363 w 14678"/>
                <a:gd name="connsiteY8" fmla="*/ 7919 h 10742"/>
                <a:gd name="connsiteX9" fmla="*/ 0 w 14678"/>
                <a:gd name="connsiteY9" fmla="*/ 3568 h 10742"/>
                <a:gd name="connsiteX10" fmla="*/ 2606 w 14678"/>
                <a:gd name="connsiteY10" fmla="*/ 578 h 10742"/>
                <a:gd name="connsiteX11" fmla="*/ 4916 w 14678"/>
                <a:gd name="connsiteY11" fmla="*/ 742 h 1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78" h="10742">
                  <a:moveTo>
                    <a:pt x="4916" y="742"/>
                  </a:moveTo>
                  <a:lnTo>
                    <a:pt x="8526" y="1740"/>
                  </a:lnTo>
                  <a:lnTo>
                    <a:pt x="9709" y="2738"/>
                  </a:lnTo>
                  <a:cubicBezTo>
                    <a:pt x="9946" y="2793"/>
                    <a:pt x="11130" y="2185"/>
                    <a:pt x="11367" y="2240"/>
                  </a:cubicBezTo>
                  <a:lnTo>
                    <a:pt x="14678" y="3432"/>
                  </a:lnTo>
                  <a:lnTo>
                    <a:pt x="11840" y="5727"/>
                  </a:lnTo>
                  <a:cubicBezTo>
                    <a:pt x="10261" y="7233"/>
                    <a:pt x="10102" y="9070"/>
                    <a:pt x="9233" y="10742"/>
                  </a:cubicBezTo>
                  <a:lnTo>
                    <a:pt x="5210" y="9049"/>
                  </a:lnTo>
                  <a:lnTo>
                    <a:pt x="1363" y="7919"/>
                  </a:lnTo>
                  <a:cubicBezTo>
                    <a:pt x="100" y="6779"/>
                    <a:pt x="977" y="4958"/>
                    <a:pt x="0" y="3568"/>
                  </a:cubicBezTo>
                  <a:cubicBezTo>
                    <a:pt x="1628" y="3175"/>
                    <a:pt x="2063" y="1104"/>
                    <a:pt x="2606" y="578"/>
                  </a:cubicBezTo>
                  <a:cubicBezTo>
                    <a:pt x="3198" y="-618"/>
                    <a:pt x="3614" y="350"/>
                    <a:pt x="4916" y="74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100"/>
            </a:p>
          </p:txBody>
        </p:sp>
      </p:grpSp>
      <p:pic>
        <p:nvPicPr>
          <p:cNvPr id="2" name="Grafik 1" descr="Ein Bild, das Logo, Screenshot, Grafiken, Symbol enthält.&#10;&#10;Automatisch generierte Beschreibung">
            <a:extLst>
              <a:ext uri="{FF2B5EF4-FFF2-40B4-BE49-F238E27FC236}">
                <a16:creationId xmlns:a16="http://schemas.microsoft.com/office/drawing/2014/main" id="{8CB7BCAC-6EE5-B826-B944-804EC95A6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073" y="12212055"/>
            <a:ext cx="1287378" cy="12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1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C7BC7-9579-55AE-885E-328E5FCB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Updates </a:t>
            </a:r>
            <a:r>
              <a:rPr lang="de-DE" err="1"/>
              <a:t>for</a:t>
            </a:r>
            <a:r>
              <a:rPr lang="de-DE"/>
              <a:t> Q4-2024</a:t>
            </a:r>
          </a:p>
        </p:txBody>
      </p:sp>
    </p:spTree>
    <p:extLst>
      <p:ext uri="{BB962C8B-B14F-4D97-AF65-F5344CB8AC3E}">
        <p14:creationId xmlns:p14="http://schemas.microsoft.com/office/powerpoint/2010/main" val="315306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U:\Powerpoint_Folien\Grafiken_für_Foliensätze\Icons\Icon107.emf">
            <a:extLst>
              <a:ext uri="{FF2B5EF4-FFF2-40B4-BE49-F238E27FC236}">
                <a16:creationId xmlns:a16="http://schemas.microsoft.com/office/drawing/2014/main" id="{DCB134D3-3DE4-B945-1834-D4368EC1A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0" y="3715841"/>
            <a:ext cx="1202171" cy="135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Inhaltsplatzhalter 6"/>
          <p:cNvSpPr>
            <a:spLocks noGrp="1"/>
          </p:cNvSpPr>
          <p:nvPr>
            <p:ph type="body" sz="half" idx="10"/>
          </p:nvPr>
        </p:nvSpPr>
        <p:spPr/>
        <p:txBody>
          <a:bodyPr vert="horz" lIns="216000" tIns="45720" rIns="91440" bIns="45720" rtlCol="0">
            <a:normAutofit/>
          </a:bodyPr>
          <a:lstStyle/>
          <a:p>
            <a:endParaRPr lang="de-DE" sz="24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7006" y="788897"/>
            <a:ext cx="7251159" cy="92333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/>
              <a:t>Updates on </a:t>
            </a:r>
            <a:r>
              <a:rPr lang="de-DE" err="1"/>
              <a:t>content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F3373CA-6D29-AC35-9398-94F54FE6DE43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712403" y="500555"/>
            <a:ext cx="14130000" cy="1383456"/>
          </a:xfrm>
        </p:spPr>
        <p:txBody>
          <a:bodyPr/>
          <a:lstStyle/>
          <a:p>
            <a:r>
              <a:rPr lang="en-US" sz="3600"/>
              <a:t>The </a:t>
            </a:r>
            <a:r>
              <a:rPr lang="en-US" sz="3600" err="1"/>
              <a:t>BrainReports</a:t>
            </a:r>
            <a:r>
              <a:rPr lang="en-US" sz="3600"/>
              <a:t> are updated on a quarterly basis.</a:t>
            </a:r>
          </a:p>
          <a:p>
            <a:r>
              <a:rPr lang="en-US" sz="3600"/>
              <a:t>Here are the changes compared to the last quarterly update.</a:t>
            </a:r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1986EE7-34EA-BF90-3EEC-77432478467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033751" y="3408979"/>
            <a:ext cx="21808661" cy="980638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b="1"/>
              <a:t>Incorporation of new assumptions on commodity price trends and inflation</a:t>
            </a:r>
            <a:r>
              <a:rPr lang="de-DE" sz="3200"/>
              <a:t>: </a:t>
            </a:r>
          </a:p>
          <a:p>
            <a:pPr algn="l"/>
            <a:r>
              <a:rPr lang="en-US" sz="3200"/>
              <a:t>Based on the </a:t>
            </a:r>
            <a:r>
              <a:rPr lang="en-US" sz="3200" b="1"/>
              <a:t>“World Energy Outlook 2024”</a:t>
            </a:r>
            <a:r>
              <a:rPr lang="en-US" sz="3200"/>
              <a:t>, we have updated the assumptions on price trends for oil, coal, gas and emissions allowances. </a:t>
            </a:r>
          </a:p>
          <a:p>
            <a:pPr algn="l"/>
            <a:r>
              <a:rPr lang="en-US" sz="3200"/>
              <a:t>We updated assumptions on inflation to provide a more realistic assessment of the current economic environment and expectations for economic development in the coming years as well as their impact on the energy market. </a:t>
            </a:r>
          </a:p>
          <a:p>
            <a:pPr marL="0" indent="0" algn="l">
              <a:buNone/>
            </a:pPr>
            <a:endParaRPr lang="de-DE" sz="3200"/>
          </a:p>
          <a:p>
            <a:pPr marL="0" indent="0" algn="l">
              <a:buNone/>
            </a:pPr>
            <a:r>
              <a:rPr lang="en-US" sz="3200" b="1"/>
              <a:t>Country-specific updates to the assumptions in Spain, Belgium, the Netherlands and Poland</a:t>
            </a:r>
            <a:r>
              <a:rPr lang="de-DE" sz="3200" b="1"/>
              <a:t>:</a:t>
            </a:r>
            <a:r>
              <a:rPr lang="de-DE" sz="3200"/>
              <a:t> </a:t>
            </a:r>
          </a:p>
          <a:p>
            <a:pPr algn="l"/>
            <a:r>
              <a:rPr lang="en-US" sz="3200"/>
              <a:t>In Spain and Poland, new National Energy and Climate Plans (NECP; (Poland: draft) highlight new policy objectives and challenges for future energy supply, providing important impetus for the energy transition. </a:t>
            </a:r>
          </a:p>
          <a:p>
            <a:pPr algn="l"/>
            <a:r>
              <a:rPr lang="en-US" sz="3200"/>
              <a:t>In the Netherlands and Belgium, we used the adequacy studies of the transmission system operators </a:t>
            </a:r>
            <a:r>
              <a:rPr lang="en-US" sz="3200" err="1"/>
              <a:t>Tennet</a:t>
            </a:r>
            <a:r>
              <a:rPr lang="en-US" sz="3200"/>
              <a:t> (NL) and Elia (BE) to validate and update the current assumptions. </a:t>
            </a:r>
          </a:p>
          <a:p>
            <a:pPr algn="l"/>
            <a:endParaRPr lang="de-DE" sz="3200" b="1"/>
          </a:p>
          <a:p>
            <a:pPr marL="0" indent="0" algn="l">
              <a:buNone/>
            </a:pPr>
            <a:r>
              <a:rPr lang="en-US" sz="3200" b="1"/>
              <a:t>More transparent presentation of flexible demand and battery capacities</a:t>
            </a:r>
            <a:r>
              <a:rPr lang="de-DE" sz="3200"/>
              <a:t>: </a:t>
            </a:r>
          </a:p>
          <a:p>
            <a:pPr algn="l"/>
            <a:r>
              <a:rPr lang="en-US" sz="3200">
                <a:latin typeface="Haffer"/>
              </a:rPr>
              <a:t>We now provide a more detailed presentation of the different components of flexible demand as well as the large-scale battery capacities. </a:t>
            </a:r>
          </a:p>
          <a:p>
            <a:pPr algn="l"/>
            <a:r>
              <a:rPr lang="en-US" sz="3200">
                <a:latin typeface="Haffer"/>
              </a:rPr>
              <a:t>We have made adjustments to the reports (PPT and Excel) to enable a more precise analysis of these key technologies and provide our customers with a better basis for analysis. </a:t>
            </a:r>
            <a:endParaRPr lang="de-DE" sz="3200">
              <a:latin typeface="Haffer"/>
            </a:endParaRPr>
          </a:p>
          <a:p>
            <a:pPr algn="l"/>
            <a:endParaRPr lang="de-DE" sz="3200"/>
          </a:p>
        </p:txBody>
      </p:sp>
      <p:pic>
        <p:nvPicPr>
          <p:cNvPr id="23" name="Picture 87" descr="U:\Powerpoint_Folien\Grafiken_für_Foliensätze\Icons\Icon105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4" y="10210861"/>
            <a:ext cx="1202171" cy="110521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5" name="Picture 14" descr="U:\Powerpoint_Folien\Grafiken_für_Foliensätze\Icons\Icon33.emf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1" y="7206359"/>
            <a:ext cx="1192618" cy="110521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7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D514B86-2F65-8DDF-26AC-69CD731A935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44F9DB35-1708-8454-D679-848D38ED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07" y="788897"/>
            <a:ext cx="6620538" cy="923330"/>
          </a:xfrm>
        </p:spPr>
        <p:txBody>
          <a:bodyPr/>
          <a:lstStyle/>
          <a:p>
            <a:r>
              <a:rPr lang="de-DE" err="1"/>
              <a:t>Commodity</a:t>
            </a:r>
            <a:r>
              <a:rPr lang="de-DE"/>
              <a:t> </a:t>
            </a:r>
            <a:r>
              <a:rPr lang="de-DE" err="1"/>
              <a:t>prices</a:t>
            </a:r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4CBD395-C0BB-B37B-782E-CAA5A72851C5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712403" y="500555"/>
            <a:ext cx="14130000" cy="2022605"/>
          </a:xfrm>
        </p:spPr>
        <p:txBody>
          <a:bodyPr/>
          <a:lstStyle/>
          <a:p>
            <a:r>
              <a:rPr lang="en-US"/>
              <a:t>Prices from futures markets for the short end of commodity prices</a:t>
            </a:r>
          </a:p>
          <a:p>
            <a:r>
              <a:rPr lang="en-US"/>
              <a:t>Scenario results of the World Energy Outlook for the long end</a:t>
            </a:r>
          </a:p>
          <a:p>
            <a:r>
              <a:rPr lang="en-US"/>
              <a:t>Own analysis results for the medium term</a:t>
            </a:r>
            <a:endParaRPr lang="de-DE"/>
          </a:p>
        </p:txBody>
      </p:sp>
      <p:pic>
        <p:nvPicPr>
          <p:cNvPr id="5" name="Bildplatzhalter 4" descr="Ein Bild, das Text, Screenshot, Reihe, Diagramm enthält.&#10;&#10;Automatisch generierte Beschreibung">
            <a:extLst>
              <a:ext uri="{FF2B5EF4-FFF2-40B4-BE49-F238E27FC236}">
                <a16:creationId xmlns:a16="http://schemas.microsoft.com/office/drawing/2014/main" id="{C8297174-B29C-1DAB-DA3C-322B8699BC90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" r="1800"/>
          <a:stretch>
            <a:fillRect/>
          </a:stretch>
        </p:blipFill>
        <p:spPr>
          <a:xfrm>
            <a:off x="1744971" y="3408980"/>
            <a:ext cx="10308519" cy="8777765"/>
          </a:xfrm>
        </p:spPr>
      </p:pic>
      <p:pic>
        <p:nvPicPr>
          <p:cNvPr id="9" name="Bildplatzhalter 8" descr="Ein Bild, das Text, Screenshot, Reihe, Diagramm enthält.&#10;&#10;Automatisch generierte Beschreibung">
            <a:extLst>
              <a:ext uri="{FF2B5EF4-FFF2-40B4-BE49-F238E27FC236}">
                <a16:creationId xmlns:a16="http://schemas.microsoft.com/office/drawing/2014/main" id="{8D16826F-7C41-7C0A-23EA-C69C3F0E7463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" r="1800"/>
          <a:stretch>
            <a:fillRect/>
          </a:stretch>
        </p:blipFill>
        <p:spPr>
          <a:xfrm>
            <a:off x="12330475" y="3408978"/>
            <a:ext cx="10529525" cy="8965953"/>
          </a:xfrm>
        </p:spPr>
      </p:pic>
    </p:spTree>
    <p:extLst>
      <p:ext uri="{BB962C8B-B14F-4D97-AF65-F5344CB8AC3E}">
        <p14:creationId xmlns:p14="http://schemas.microsoft.com/office/powerpoint/2010/main" val="161500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7007" y="788897"/>
            <a:ext cx="7140800" cy="1754326"/>
          </a:xfrm>
        </p:spPr>
        <p:txBody>
          <a:bodyPr/>
          <a:lstStyle/>
          <a:p>
            <a:r>
              <a:rPr lang="de-DE"/>
              <a:t>Expansion </a:t>
            </a:r>
            <a:r>
              <a:rPr lang="de-DE" err="1"/>
              <a:t>of</a:t>
            </a:r>
            <a:r>
              <a:rPr lang="de-DE"/>
              <a:t>    large-</a:t>
            </a:r>
            <a:r>
              <a:rPr lang="de-DE" err="1"/>
              <a:t>scale</a:t>
            </a:r>
            <a:r>
              <a:rPr lang="de-DE"/>
              <a:t> </a:t>
            </a:r>
            <a:r>
              <a:rPr lang="de-DE" err="1"/>
              <a:t>batteries</a:t>
            </a:r>
            <a:endParaRPr lang="de-DE" sz="240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12"/>
          </p:nvPr>
        </p:nvSpPr>
        <p:spPr>
          <a:xfrm>
            <a:off x="12325881" y="500555"/>
            <a:ext cx="11516521" cy="1383456"/>
          </a:xfrm>
        </p:spPr>
        <p:txBody>
          <a:bodyPr/>
          <a:lstStyle/>
          <a:p>
            <a:r>
              <a:rPr lang="en-US" sz="3600"/>
              <a:t>Capacity of large-scale battery storage systems</a:t>
            </a:r>
          </a:p>
          <a:p>
            <a:r>
              <a:rPr lang="en-US" sz="3600"/>
              <a:t>Total across all 18 </a:t>
            </a:r>
            <a:r>
              <a:rPr lang="en-US" sz="3600" err="1"/>
              <a:t>BrainReport</a:t>
            </a:r>
            <a:r>
              <a:rPr lang="en-US" sz="3600"/>
              <a:t> countries</a:t>
            </a:r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934942B-20A5-DCCC-851A-52F53231BC0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  <p:txBody>
          <a:bodyPr>
            <a:normAutofit/>
          </a:bodyPr>
          <a:lstStyle/>
          <a:p>
            <a:pPr marL="0" indent="0" algn="l">
              <a:spcAft>
                <a:spcPts val="1200"/>
              </a:spcAft>
              <a:buNone/>
            </a:pPr>
            <a:r>
              <a:rPr lang="de-DE" sz="2800" b="1"/>
              <a:t>Explanation</a:t>
            </a:r>
          </a:p>
          <a:p>
            <a:pPr marL="171450" indent="-171450" algn="l">
              <a:spcAft>
                <a:spcPts val="600"/>
              </a:spcAft>
            </a:pPr>
            <a:r>
              <a:rPr lang="en-US" sz="2800">
                <a:latin typeface="Haffer"/>
              </a:rPr>
              <a:t>The expansion of large-scale battery storage is based on the European Resource Adequacy Assessment (ERAA 2023) and Ten Year Network Development Plan (TYNDP 2022&amp;2024 Draft) studies.</a:t>
            </a:r>
            <a:endParaRPr lang="de-DE" sz="2800">
              <a:latin typeface="Haffer"/>
            </a:endParaRPr>
          </a:p>
          <a:p>
            <a:pPr marL="171450" indent="-171450" algn="l">
              <a:spcAft>
                <a:spcPts val="600"/>
              </a:spcAft>
            </a:pPr>
            <a:r>
              <a:rPr lang="en-US" sz="2800">
                <a:latin typeface="Haffer"/>
              </a:rPr>
              <a:t>Only the storage capacities that </a:t>
            </a:r>
            <a:r>
              <a:rPr lang="en-US" sz="2800" err="1">
                <a:latin typeface="Haffer"/>
              </a:rPr>
              <a:t>utilise</a:t>
            </a:r>
            <a:r>
              <a:rPr lang="en-US" sz="2800">
                <a:latin typeface="Haffer"/>
              </a:rPr>
              <a:t> the price fluctuations on the day-ahead market to generate arbitrage revenue is taken into account.</a:t>
            </a:r>
          </a:p>
          <a:p>
            <a:pPr marL="171450" indent="-171450" algn="l">
              <a:spcAft>
                <a:spcPts val="600"/>
              </a:spcAft>
            </a:pPr>
            <a:r>
              <a:rPr lang="en-US" sz="2800"/>
              <a:t>Storage capacities that operate on the </a:t>
            </a:r>
            <a:r>
              <a:rPr lang="en-US" sz="2800" err="1"/>
              <a:t>ancilliary</a:t>
            </a:r>
            <a:r>
              <a:rPr lang="en-US" sz="2800"/>
              <a:t> service market, that function as grid boosters and that are used to </a:t>
            </a:r>
            <a:r>
              <a:rPr lang="en-US" sz="2800" err="1"/>
              <a:t>optimise</a:t>
            </a:r>
            <a:r>
              <a:rPr lang="en-US" sz="2800"/>
              <a:t> the self-consumption of large industrial and commercial consumers are explicitly excluded</a:t>
            </a:r>
            <a:r>
              <a:rPr lang="de-DE" sz="2800"/>
              <a:t>.  </a:t>
            </a:r>
          </a:p>
          <a:p>
            <a:pPr marL="171450" indent="-171450" algn="l">
              <a:spcAft>
                <a:spcPts val="600"/>
              </a:spcAft>
            </a:pPr>
            <a:r>
              <a:rPr lang="en-US" sz="2800"/>
              <a:t>The C-rate at the end of the simulation period is set to 0.5, which means that a 1 MW battery storage system will have an average capacity of 2 MWh. </a:t>
            </a:r>
            <a:endParaRPr lang="de-DE" sz="3200"/>
          </a:p>
          <a:p>
            <a:pPr algn="l"/>
            <a:endParaRPr lang="de-DE" sz="2800"/>
          </a:p>
        </p:txBody>
      </p:sp>
      <p:sp>
        <p:nvSpPr>
          <p:cNvPr id="13" name="Rechteck 12"/>
          <p:cNvSpPr/>
          <p:nvPr/>
        </p:nvSpPr>
        <p:spPr>
          <a:xfrm rot="16200000">
            <a:off x="-4815877" y="7236224"/>
            <a:ext cx="9041302" cy="5364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2200">
              <a:solidFill>
                <a:schemeClr val="tx1"/>
              </a:solidFill>
            </a:endParaRPr>
          </a:p>
        </p:txBody>
      </p:sp>
      <p:graphicFrame>
        <p:nvGraphicFramePr>
          <p:cNvPr id="7" name="Bildplatzhalter 6">
            <a:extLst>
              <a:ext uri="{FF2B5EF4-FFF2-40B4-BE49-F238E27FC236}">
                <a16:creationId xmlns:a16="http://schemas.microsoft.com/office/drawing/2014/main" id="{51755FF2-DE6D-B4CB-9BA1-22DCFAB4417F}"/>
              </a:ext>
            </a:extLst>
          </p:cNvPr>
          <p:cNvGraphicFramePr>
            <a:graphicFrameLocks noGrp="1"/>
          </p:cNvGraphicFramePr>
          <p:nvPr>
            <p:ph type="pic" sz="quarter" idx="40"/>
            <p:extLst>
              <p:ext uri="{D42A27DB-BD31-4B8C-83A1-F6EECF244321}">
                <p14:modId xmlns:p14="http://schemas.microsoft.com/office/powerpoint/2010/main" val="2264740015"/>
              </p:ext>
            </p:extLst>
          </p:nvPr>
        </p:nvGraphicFramePr>
        <p:xfrm>
          <a:off x="536575" y="3408363"/>
          <a:ext cx="11517313" cy="980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00562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9282888-8AF7-E875-24D1-B489DAB2BB81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2055" y="10656670"/>
            <a:ext cx="7051082" cy="1136721"/>
          </a:xfrm>
        </p:spPr>
        <p:txBody>
          <a:bodyPr/>
          <a:lstStyle/>
          <a:p>
            <a:r>
              <a:rPr lang="de-DE"/>
              <a:t>Adjustments </a:t>
            </a:r>
          </a:p>
          <a:p>
            <a:r>
              <a:rPr lang="de-DE">
                <a:latin typeface="Haffer"/>
              </a:rPr>
              <a:t>Demand E-Mobility</a:t>
            </a:r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2E8CADF-B2B4-7AB1-7CD5-500465C54E0E}"/>
              </a:ext>
            </a:extLst>
          </p:cNvPr>
          <p:cNvSpPr>
            <a:spLocks noGrp="1"/>
          </p:cNvSpPr>
          <p:nvPr>
            <p:ph type="body" sz="half" idx="57"/>
          </p:nvPr>
        </p:nvSpPr>
        <p:spPr>
          <a:xfrm>
            <a:off x="9285890" y="10656670"/>
            <a:ext cx="6729638" cy="1136721"/>
          </a:xfrm>
        </p:spPr>
        <p:txBody>
          <a:bodyPr/>
          <a:lstStyle/>
          <a:p>
            <a:r>
              <a:rPr lang="de-DE"/>
              <a:t>Adjustments </a:t>
            </a:r>
          </a:p>
          <a:p>
            <a:r>
              <a:rPr lang="de-DE"/>
              <a:t>Demand Electrolysis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2C9B305-4E98-5792-B9A8-C573583DA392}"/>
              </a:ext>
            </a:extLst>
          </p:cNvPr>
          <p:cNvSpPr>
            <a:spLocks noGrp="1"/>
          </p:cNvSpPr>
          <p:nvPr>
            <p:ph type="body" sz="half" idx="58"/>
          </p:nvPr>
        </p:nvSpPr>
        <p:spPr>
          <a:xfrm>
            <a:off x="17326302" y="10656670"/>
            <a:ext cx="6556875" cy="1136721"/>
          </a:xfrm>
        </p:spPr>
        <p:txBody>
          <a:bodyPr/>
          <a:lstStyle/>
          <a:p>
            <a:r>
              <a:rPr lang="de-DE"/>
              <a:t>Adjustments </a:t>
            </a:r>
          </a:p>
          <a:p>
            <a:r>
              <a:rPr lang="de-DE"/>
              <a:t>Demand </a:t>
            </a:r>
            <a:r>
              <a:rPr lang="de-DE" err="1"/>
              <a:t>Heatpumps</a:t>
            </a:r>
            <a:endParaRPr lang="de-DE"/>
          </a:p>
        </p:txBody>
      </p:sp>
      <p:graphicFrame>
        <p:nvGraphicFramePr>
          <p:cNvPr id="7" name="Bildplatzhalter 6">
            <a:extLst>
              <a:ext uri="{FF2B5EF4-FFF2-40B4-BE49-F238E27FC236}">
                <a16:creationId xmlns:a16="http://schemas.microsoft.com/office/drawing/2014/main" id="{901F1A46-ADAC-BF92-BB6A-E2AE0A7DF1CC}"/>
              </a:ext>
            </a:extLst>
          </p:cNvPr>
          <p:cNvGraphicFramePr>
            <a:graphicFrameLocks noGrp="1"/>
          </p:cNvGraphicFramePr>
          <p:nvPr>
            <p:ph type="pic" sz="quarter" idx="40"/>
            <p:extLst>
              <p:ext uri="{D42A27DB-BD31-4B8C-83A1-F6EECF244321}">
                <p14:modId xmlns:p14="http://schemas.microsoft.com/office/powerpoint/2010/main" val="1853908904"/>
              </p:ext>
            </p:extLst>
          </p:nvPr>
        </p:nvGraphicFramePr>
        <p:xfrm>
          <a:off x="536575" y="500063"/>
          <a:ext cx="7586663" cy="980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Bildplatzhalter 11">
            <a:extLst>
              <a:ext uri="{FF2B5EF4-FFF2-40B4-BE49-F238E27FC236}">
                <a16:creationId xmlns:a16="http://schemas.microsoft.com/office/drawing/2014/main" id="{60892E94-6D47-900A-CEDA-1CF863B5BA37}"/>
              </a:ext>
            </a:extLst>
          </p:cNvPr>
          <p:cNvGraphicFramePr>
            <a:graphicFrameLocks noGrp="1"/>
          </p:cNvGraphicFramePr>
          <p:nvPr>
            <p:ph type="pic" sz="quarter" idx="59"/>
            <p:extLst>
              <p:ext uri="{D42A27DB-BD31-4B8C-83A1-F6EECF244321}">
                <p14:modId xmlns:p14="http://schemas.microsoft.com/office/powerpoint/2010/main" val="562165140"/>
              </p:ext>
            </p:extLst>
          </p:nvPr>
        </p:nvGraphicFramePr>
        <p:xfrm>
          <a:off x="8416925" y="500063"/>
          <a:ext cx="7586663" cy="980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Bildplatzhalter 12">
            <a:extLst>
              <a:ext uri="{FF2B5EF4-FFF2-40B4-BE49-F238E27FC236}">
                <a16:creationId xmlns:a16="http://schemas.microsoft.com/office/drawing/2014/main" id="{D655E2CE-B708-43B8-9280-078426A7EF87}"/>
              </a:ext>
            </a:extLst>
          </p:cNvPr>
          <p:cNvGraphicFramePr>
            <a:graphicFrameLocks noGrp="1"/>
          </p:cNvGraphicFramePr>
          <p:nvPr>
            <p:ph type="pic" sz="quarter" idx="60"/>
            <p:extLst>
              <p:ext uri="{D42A27DB-BD31-4B8C-83A1-F6EECF244321}">
                <p14:modId xmlns:p14="http://schemas.microsoft.com/office/powerpoint/2010/main" val="2053251635"/>
              </p:ext>
            </p:extLst>
          </p:nvPr>
        </p:nvGraphicFramePr>
        <p:xfrm>
          <a:off x="16297275" y="500063"/>
          <a:ext cx="7586663" cy="980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8239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  <p:bldGraphic spid="12" grpId="0">
        <p:bldAsOne/>
      </p:bldGraphic>
      <p:bldGraphic spid="1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D9C03-9901-054D-E4C1-EEB8159E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Results</a:t>
            </a:r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F8FBA-D9E0-034D-4335-AF0865E05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019" y="4646951"/>
            <a:ext cx="7960106" cy="747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96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BE91D6C-AB30-CFBB-AB3A-AFAB6436EB8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1DC07EA-F501-1516-1F44-9A6493C9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06" y="788897"/>
            <a:ext cx="7093503" cy="1754326"/>
          </a:xfrm>
        </p:spPr>
        <p:txBody>
          <a:bodyPr/>
          <a:lstStyle/>
          <a:p>
            <a:r>
              <a:rPr lang="de-DE"/>
              <a:t>Power </a:t>
            </a:r>
            <a:r>
              <a:rPr lang="de-DE" err="1"/>
              <a:t>generation</a:t>
            </a:r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EF60606-5FE5-CBFB-AD91-A59535A23DB9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712403" y="500555"/>
            <a:ext cx="14130000" cy="2469907"/>
          </a:xfrm>
        </p:spPr>
        <p:txBody>
          <a:bodyPr/>
          <a:lstStyle/>
          <a:p>
            <a:r>
              <a:rPr lang="en-US"/>
              <a:t>The power plant fleet expands significantly, particularly through PV and wind energy, gas-fired power plants to a lesser extent</a:t>
            </a:r>
          </a:p>
          <a:p>
            <a:r>
              <a:rPr lang="en-US"/>
              <a:t>Demand is rising steadily, the share of flexible demand increases up to one third in the 2050s</a:t>
            </a:r>
            <a:endParaRPr lang="de-DE"/>
          </a:p>
        </p:txBody>
      </p:sp>
      <p:pic>
        <p:nvPicPr>
          <p:cNvPr id="14" name="Bildplatzhalter 13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E772B9BB-FE1D-CAD8-1A04-BC0FDA0970DD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" r="1800"/>
          <a:stretch>
            <a:fillRect/>
          </a:stretch>
        </p:blipFill>
        <p:spPr>
          <a:xfrm>
            <a:off x="1539731" y="3408980"/>
            <a:ext cx="10513759" cy="8952528"/>
          </a:xfrm>
        </p:spPr>
      </p:pic>
      <p:pic>
        <p:nvPicPr>
          <p:cNvPr id="18" name="Bildplatzhalter 17" descr="Ein Bild, das Text, Screenshot, Diagramm, Farbigkeit enthält.&#10;&#10;Automatisch generierte Beschreibung">
            <a:extLst>
              <a:ext uri="{FF2B5EF4-FFF2-40B4-BE49-F238E27FC236}">
                <a16:creationId xmlns:a16="http://schemas.microsoft.com/office/drawing/2014/main" id="{CAE4B281-4F47-EEC1-ABDB-2C5FAF3B6611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" r="1800"/>
          <a:stretch>
            <a:fillRect/>
          </a:stretch>
        </p:blipFill>
        <p:spPr>
          <a:xfrm>
            <a:off x="12330475" y="3408978"/>
            <a:ext cx="10513760" cy="8952529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C57CAC5-DE65-29EF-7684-6BA7285D6193}"/>
              </a:ext>
            </a:extLst>
          </p:cNvPr>
          <p:cNvSpPr txBox="1"/>
          <p:nvPr/>
        </p:nvSpPr>
        <p:spPr>
          <a:xfrm>
            <a:off x="2727435" y="3633235"/>
            <a:ext cx="10878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CEN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78A7DF0-D526-A5D0-1426-E83071478206}"/>
              </a:ext>
            </a:extLst>
          </p:cNvPr>
          <p:cNvSpPr txBox="1"/>
          <p:nvPr/>
        </p:nvSpPr>
        <p:spPr>
          <a:xfrm>
            <a:off x="13521559" y="3633234"/>
            <a:ext cx="10878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CEN</a:t>
            </a:r>
          </a:p>
        </p:txBody>
      </p:sp>
    </p:spTree>
    <p:extLst>
      <p:ext uri="{BB962C8B-B14F-4D97-AF65-F5344CB8AC3E}">
        <p14:creationId xmlns:p14="http://schemas.microsoft.com/office/powerpoint/2010/main" val="325838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6902E75-0998-512F-B7E9-7F9CF8BA416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6087D4-FC85-1589-E95D-EAB8B340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07" y="788897"/>
            <a:ext cx="6746662" cy="1754326"/>
          </a:xfrm>
        </p:spPr>
        <p:txBody>
          <a:bodyPr/>
          <a:lstStyle/>
          <a:p>
            <a:r>
              <a:rPr lang="de-DE"/>
              <a:t>Price </a:t>
            </a:r>
            <a:r>
              <a:rPr lang="de-DE" err="1"/>
              <a:t>development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17CDAF-0D6B-2325-76FE-D923B6E1A5F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712403" y="500555"/>
            <a:ext cx="14130000" cy="2022605"/>
          </a:xfrm>
        </p:spPr>
        <p:txBody>
          <a:bodyPr/>
          <a:lstStyle/>
          <a:p>
            <a:r>
              <a:rPr lang="en-US"/>
              <a:t>The annual average prices differ depending on the scenario.</a:t>
            </a:r>
          </a:p>
          <a:p>
            <a:r>
              <a:rPr lang="en-US"/>
              <a:t>Real prices </a:t>
            </a:r>
            <a:r>
              <a:rPr lang="en-US" err="1"/>
              <a:t>stabilise</a:t>
            </a:r>
            <a:r>
              <a:rPr lang="en-US"/>
              <a:t> at different levels depending on the scenario. </a:t>
            </a:r>
          </a:p>
          <a:p>
            <a:r>
              <a:rPr lang="en-US"/>
              <a:t>Nominal prices rise continuously due to the inflation rate. </a:t>
            </a:r>
            <a:endParaRPr lang="de-DE"/>
          </a:p>
        </p:txBody>
      </p:sp>
      <p:pic>
        <p:nvPicPr>
          <p:cNvPr id="8" name="Bildplatzhalter 7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F2DCE00E-C880-104B-6570-2CB06592361C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0" y="3408980"/>
            <a:ext cx="12153666" cy="8162910"/>
          </a:xfrm>
          <a:prstGeom prst="rect">
            <a:avLst/>
          </a:prstGeom>
        </p:spPr>
      </p:pic>
      <p:pic>
        <p:nvPicPr>
          <p:cNvPr id="13" name="Bildplatzhalter 12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B53C1DB8-ADD8-7026-C7E1-474A9256B4D4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422" y="3408977"/>
            <a:ext cx="12153667" cy="81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7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EC0DF57-7F6B-DDE4-FA04-903FB82431F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D9937FD-12E6-AA4C-1517-8445E0E5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07" y="788897"/>
            <a:ext cx="6225300" cy="923330"/>
          </a:xfrm>
        </p:spPr>
        <p:txBody>
          <a:bodyPr/>
          <a:lstStyle/>
          <a:p>
            <a:r>
              <a:rPr lang="de-DE" err="1"/>
              <a:t>Volatility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3A3E1D-69C8-4651-A3D3-9F9A4765A49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601200" y="500555"/>
            <a:ext cx="14241203" cy="2493952"/>
          </a:xfrm>
        </p:spPr>
        <p:txBody>
          <a:bodyPr/>
          <a:lstStyle/>
          <a:p>
            <a:r>
              <a:rPr lang="en-US"/>
              <a:t>Power prices vary greatly from country to country and depend on many factors (power plant fleet, geographical conditions, ...)</a:t>
            </a:r>
          </a:p>
          <a:p>
            <a:r>
              <a:rPr lang="en-US">
                <a:latin typeface="Haffer"/>
              </a:rPr>
              <a:t>The volatility of hourly power prices increases in the medium term, extremely low prices occur more often, extremely high prices become higher.</a:t>
            </a:r>
            <a:endParaRPr lang="de-DE">
              <a:latin typeface="Haffer"/>
            </a:endParaRPr>
          </a:p>
        </p:txBody>
      </p:sp>
      <p:pic>
        <p:nvPicPr>
          <p:cNvPr id="12" name="Bildplatzhalter 11" descr="Ein Bild, das Text, Reihe, Screenshot, Diagramm enthält.&#10;&#10;Automatisch generierte Beschreibung">
            <a:extLst>
              <a:ext uri="{FF2B5EF4-FFF2-40B4-BE49-F238E27FC236}">
                <a16:creationId xmlns:a16="http://schemas.microsoft.com/office/drawing/2014/main" id="{8F89F0DA-830E-B6D1-0AC3-F5812AFF3C36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" y="3515709"/>
            <a:ext cx="12393694" cy="8324123"/>
          </a:xfrm>
          <a:prstGeom prst="rect">
            <a:avLst/>
          </a:prstGeom>
        </p:spPr>
      </p:pic>
      <p:pic>
        <p:nvPicPr>
          <p:cNvPr id="16" name="Bildplatzhalter 15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9373615E-20C4-60D5-A9CA-E7C89FAEFC87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253" y="3154893"/>
            <a:ext cx="11894925" cy="868493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148E7F-0307-9A82-891D-C4C42FC6A6F9}"/>
              </a:ext>
            </a:extLst>
          </p:cNvPr>
          <p:cNvSpPr txBox="1"/>
          <p:nvPr/>
        </p:nvSpPr>
        <p:spPr>
          <a:xfrm>
            <a:off x="1481959" y="3775206"/>
            <a:ext cx="10878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CEN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3956E8-0F06-C808-1A6C-787FC2FF847B}"/>
              </a:ext>
            </a:extLst>
          </p:cNvPr>
          <p:cNvSpPr txBox="1"/>
          <p:nvPr/>
        </p:nvSpPr>
        <p:spPr>
          <a:xfrm>
            <a:off x="13638882" y="3775206"/>
            <a:ext cx="10878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CEN</a:t>
            </a:r>
          </a:p>
        </p:txBody>
      </p:sp>
    </p:spTree>
    <p:extLst>
      <p:ext uri="{BB962C8B-B14F-4D97-AF65-F5344CB8AC3E}">
        <p14:creationId xmlns:p14="http://schemas.microsoft.com/office/powerpoint/2010/main" val="126275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D3352-639E-822E-79ED-8BFE6187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06" y="508000"/>
            <a:ext cx="4460025" cy="563231"/>
          </a:xfrm>
        </p:spPr>
        <p:txBody>
          <a:bodyPr/>
          <a:lstStyle/>
          <a:p>
            <a:r>
              <a:rPr lang="de-DE"/>
              <a:t>Webinar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926113-9837-132D-0632-6F6F7DF2D412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 rIns="5328000"/>
          <a:lstStyle/>
          <a:p>
            <a:r>
              <a:rPr lang="en-US" sz="2800"/>
              <a:t>Introduction to fundamental modelling and power price scenarios</a:t>
            </a:r>
          </a:p>
          <a:p>
            <a:endParaRPr lang="en-US" sz="2800"/>
          </a:p>
          <a:p>
            <a:r>
              <a:rPr lang="en-US" sz="2800"/>
              <a:t>Scenarios in the </a:t>
            </a:r>
            <a:r>
              <a:rPr lang="en-US" sz="2800" err="1"/>
              <a:t>BrainReports</a:t>
            </a:r>
            <a:r>
              <a:rPr lang="en-US" sz="2800"/>
              <a:t>: The stories behind Central, Tensions, </a:t>
            </a:r>
            <a:r>
              <a:rPr lang="en-US" sz="2800" err="1"/>
              <a:t>GoHydrogen</a:t>
            </a:r>
            <a:endParaRPr lang="en-US" sz="2800"/>
          </a:p>
          <a:p>
            <a:endParaRPr lang="en-US" sz="2800"/>
          </a:p>
          <a:p>
            <a:r>
              <a:rPr lang="en-US" sz="2800"/>
              <a:t>Updates from the World Energy Outlook &amp; Adaptation of commodity prices for our scenarios</a:t>
            </a:r>
          </a:p>
          <a:p>
            <a:endParaRPr lang="en-US" sz="2800"/>
          </a:p>
          <a:p>
            <a:r>
              <a:rPr lang="en-US" sz="2800"/>
              <a:t>Updates on further scenario assumptions and input parameters</a:t>
            </a:r>
          </a:p>
          <a:p>
            <a:endParaRPr lang="en-US" sz="2800"/>
          </a:p>
          <a:p>
            <a:r>
              <a:rPr lang="en-US" sz="2800"/>
              <a:t>Results: European power prices until 2060</a:t>
            </a:r>
          </a:p>
          <a:p>
            <a:endParaRPr lang="en-US" sz="2800"/>
          </a:p>
          <a:p>
            <a:r>
              <a:rPr lang="en-US" sz="2800"/>
              <a:t>Q&amp;A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260046-03FA-D703-9AF6-9D87A82FDA34}"/>
              </a:ext>
            </a:extLst>
          </p:cNvPr>
          <p:cNvSpPr>
            <a:spLocks noGrp="1"/>
          </p:cNvSpPr>
          <p:nvPr>
            <p:ph type="body" sz="half" idx="114"/>
          </p:nvPr>
        </p:nvSpPr>
        <p:spPr/>
        <p:txBody>
          <a:bodyPr/>
          <a:lstStyle/>
          <a:p>
            <a:r>
              <a:rPr lang="de-DE"/>
              <a:t>Agenda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9FF4730-9F2A-0B2D-D603-58722527A6C3}"/>
              </a:ext>
            </a:extLst>
          </p:cNvPr>
          <p:cNvSpPr>
            <a:spLocks noGrp="1"/>
          </p:cNvSpPr>
          <p:nvPr>
            <p:ph type="body" sz="half" idx="1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BEBF085-1A7A-0D7D-739E-9E61855E37E3}"/>
              </a:ext>
            </a:extLst>
          </p:cNvPr>
          <p:cNvSpPr>
            <a:spLocks noGrp="1"/>
          </p:cNvSpPr>
          <p:nvPr>
            <p:ph type="body" sz="half" idx="112"/>
          </p:nvPr>
        </p:nvSpPr>
        <p:spPr>
          <a:xfrm>
            <a:off x="537007" y="11132312"/>
            <a:ext cx="7626010" cy="1806648"/>
          </a:xfrm>
        </p:spPr>
        <p:txBody>
          <a:bodyPr/>
          <a:lstStyle/>
          <a:p>
            <a:r>
              <a:rPr lang="de-DE" err="1"/>
              <a:t>December</a:t>
            </a:r>
            <a:r>
              <a:rPr lang="de-DE"/>
              <a:t> 5th, 2024</a:t>
            </a:r>
          </a:p>
          <a:p>
            <a:r>
              <a:rPr lang="de-DE"/>
              <a:t>Matthis Brinkhaus</a:t>
            </a:r>
          </a:p>
          <a:p>
            <a:r>
              <a:rPr lang="de-DE"/>
              <a:t>Senior Analyst</a:t>
            </a:r>
          </a:p>
          <a:p>
            <a:r>
              <a:rPr lang="de-DE" err="1">
                <a:hlinkClick r:id="rId3"/>
              </a:rPr>
              <a:t>matthis.brinkhaus@montel.energy</a:t>
            </a:r>
            <a:r>
              <a:rPr lang="de-DE"/>
              <a:t> </a:t>
            </a:r>
          </a:p>
        </p:txBody>
      </p:sp>
      <p:pic>
        <p:nvPicPr>
          <p:cNvPr id="10" name="Grafik 9" descr="Ein Bild, das Kleidung, Menschliches Gesicht, Person, Unternehmen enthält.&#10;&#10;Automatisch generierte Beschreibung">
            <a:extLst>
              <a:ext uri="{FF2B5EF4-FFF2-40B4-BE49-F238E27FC236}">
                <a16:creationId xmlns:a16="http://schemas.microsoft.com/office/drawing/2014/main" id="{FA497964-AB07-FC50-C84D-D94C2F22F2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t="16597" r="19821" b="20455"/>
          <a:stretch/>
        </p:blipFill>
        <p:spPr>
          <a:xfrm>
            <a:off x="18689510" y="1028612"/>
            <a:ext cx="4460024" cy="59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1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0D1562-ED28-6C1D-8B6C-A8A5BAE9862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B56ACD4-6222-7843-DB77-DE5DA148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07" y="788897"/>
            <a:ext cx="6225300" cy="1754326"/>
          </a:xfrm>
        </p:spPr>
        <p:txBody>
          <a:bodyPr/>
          <a:lstStyle/>
          <a:p>
            <a:r>
              <a:rPr lang="de-DE" err="1"/>
              <a:t>Extremely</a:t>
            </a:r>
            <a:r>
              <a:rPr lang="de-DE"/>
              <a:t> </a:t>
            </a:r>
            <a:r>
              <a:rPr lang="de-DE" err="1"/>
              <a:t>low</a:t>
            </a:r>
            <a:r>
              <a:rPr lang="de-DE"/>
              <a:t> </a:t>
            </a:r>
            <a:r>
              <a:rPr lang="de-DE" err="1"/>
              <a:t>prices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64A62EC-7664-98BA-B6C0-E0C9B2A85443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712403" y="500555"/>
            <a:ext cx="14130000" cy="3173689"/>
          </a:xfrm>
        </p:spPr>
        <p:txBody>
          <a:bodyPr/>
          <a:lstStyle/>
          <a:p>
            <a:r>
              <a:rPr lang="en-US"/>
              <a:t>The number of hours with extremely low prices will increase.</a:t>
            </a:r>
          </a:p>
          <a:p>
            <a:r>
              <a:rPr lang="en-US"/>
              <a:t>The number of hours with negative prices will decrease in most countries. </a:t>
            </a:r>
          </a:p>
          <a:p>
            <a:r>
              <a:rPr lang="en-US"/>
              <a:t>The chart shows the development of hours with prices below and equal to zero EUR/MWh in the European markets.</a:t>
            </a:r>
            <a:endParaRPr lang="de-DE"/>
          </a:p>
        </p:txBody>
      </p:sp>
      <p:graphicFrame>
        <p:nvGraphicFramePr>
          <p:cNvPr id="11" name="Bildplatzhalter 10">
            <a:extLst>
              <a:ext uri="{FF2B5EF4-FFF2-40B4-BE49-F238E27FC236}">
                <a16:creationId xmlns:a16="http://schemas.microsoft.com/office/drawing/2014/main" id="{C90EC312-BBF7-CC3A-ACF9-6CCC7C6AA8CF}"/>
              </a:ext>
            </a:extLst>
          </p:cNvPr>
          <p:cNvGraphicFramePr>
            <a:graphicFrameLocks noGrp="1"/>
          </p:cNvGraphicFramePr>
          <p:nvPr>
            <p:ph type="pic" sz="quarter" idx="38"/>
            <p:extLst>
              <p:ext uri="{D42A27DB-BD31-4B8C-83A1-F6EECF244321}">
                <p14:modId xmlns:p14="http://schemas.microsoft.com/office/powerpoint/2010/main" val="2156618707"/>
              </p:ext>
            </p:extLst>
          </p:nvPr>
        </p:nvGraphicFramePr>
        <p:xfrm>
          <a:off x="536575" y="3815255"/>
          <a:ext cx="23306088" cy="838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E2D5B5C5-6029-0063-6776-EC636EC3C51E}"/>
              </a:ext>
            </a:extLst>
          </p:cNvPr>
          <p:cNvSpPr txBox="1"/>
          <p:nvPr/>
        </p:nvSpPr>
        <p:spPr>
          <a:xfrm>
            <a:off x="898635" y="3980158"/>
            <a:ext cx="10878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CEN</a:t>
            </a:r>
          </a:p>
        </p:txBody>
      </p:sp>
    </p:spTree>
    <p:extLst>
      <p:ext uri="{BB962C8B-B14F-4D97-AF65-F5344CB8AC3E}">
        <p14:creationId xmlns:p14="http://schemas.microsoft.com/office/powerpoint/2010/main" val="2855494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8280A45-A1FE-C223-50A0-97765BF6D8D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E2BE88-2F01-CECC-7823-73BEABEA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07" y="788897"/>
            <a:ext cx="6352524" cy="1754326"/>
          </a:xfrm>
        </p:spPr>
        <p:txBody>
          <a:bodyPr/>
          <a:lstStyle/>
          <a:p>
            <a:r>
              <a:rPr lang="de-DE"/>
              <a:t>Capture Prices </a:t>
            </a:r>
            <a:r>
              <a:rPr lang="de-DE" err="1"/>
              <a:t>for</a:t>
            </a:r>
            <a:r>
              <a:rPr lang="de-DE"/>
              <a:t> Renewables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B85FE1-80C9-9233-2311-A1DD6D8F3B13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712403" y="500555"/>
            <a:ext cx="14130000" cy="2469907"/>
          </a:xfrm>
        </p:spPr>
        <p:txBody>
          <a:bodyPr/>
          <a:lstStyle/>
          <a:p>
            <a:r>
              <a:rPr lang="en-US"/>
              <a:t>Capture prices take into account the revenue from electricity feed-in at positive market prices (day-ahead auction).</a:t>
            </a:r>
          </a:p>
          <a:p>
            <a:r>
              <a:rPr lang="en-US"/>
              <a:t>Due to the simultaneity of the RE plants, a </a:t>
            </a:r>
            <a:r>
              <a:rPr lang="en-US" err="1"/>
              <a:t>cannibalisation</a:t>
            </a:r>
            <a:r>
              <a:rPr lang="en-US"/>
              <a:t> effect occurs, which reduces the average revenue.</a:t>
            </a:r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3B8E013-6D0F-EE0A-259E-8403947471C0}"/>
              </a:ext>
            </a:extLst>
          </p:cNvPr>
          <p:cNvSpPr txBox="1"/>
          <p:nvPr/>
        </p:nvSpPr>
        <p:spPr>
          <a:xfrm>
            <a:off x="1387367" y="12029475"/>
            <a:ext cx="459669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Wind </a:t>
            </a:r>
            <a:r>
              <a:rPr lang="de-DE" err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onshore</a:t>
            </a:r>
            <a:endParaRPr lang="de-DE">
              <a:latin typeface="Haffer" panose="020B0504030103020203" pitchFamily="34" charset="0"/>
              <a:ea typeface="Haffer" panose="020B0504030103020203" pitchFamily="34" charset="0"/>
              <a:cs typeface="Haffer" panose="020B0504030103020203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9A47C9-ED13-526B-EEB9-3BB8C36544C7}"/>
              </a:ext>
            </a:extLst>
          </p:cNvPr>
          <p:cNvSpPr txBox="1"/>
          <p:nvPr/>
        </p:nvSpPr>
        <p:spPr>
          <a:xfrm>
            <a:off x="13447986" y="12029475"/>
            <a:ext cx="421306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Solar PV</a:t>
            </a:r>
          </a:p>
        </p:txBody>
      </p:sp>
      <p:pic>
        <p:nvPicPr>
          <p:cNvPr id="14" name="Bildplatzhalter 13" descr="Ein Bild, das Text, Screenshot, Reihe, Diagramm enthält.&#10;&#10;Automatisch generierte Beschreibung">
            <a:extLst>
              <a:ext uri="{FF2B5EF4-FFF2-40B4-BE49-F238E27FC236}">
                <a16:creationId xmlns:a16="http://schemas.microsoft.com/office/drawing/2014/main" id="{43A8A0B4-23D0-4302-D7A0-02DBB01C2A59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" y="3408979"/>
            <a:ext cx="12271032" cy="8241738"/>
          </a:xfrm>
          <a:prstGeom prst="rect">
            <a:avLst/>
          </a:prstGeom>
        </p:spPr>
      </p:pic>
      <p:pic>
        <p:nvPicPr>
          <p:cNvPr id="18" name="Bildplatzhalter 17" descr="Ein Bild, das Text, Screenshot, Reihe, Diagramm enthält.&#10;&#10;Automatisch generierte Beschreibung">
            <a:extLst>
              <a:ext uri="{FF2B5EF4-FFF2-40B4-BE49-F238E27FC236}">
                <a16:creationId xmlns:a16="http://schemas.microsoft.com/office/drawing/2014/main" id="{B8392AEC-17B4-91F4-49F3-45E95CD08055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182" y="3408978"/>
            <a:ext cx="12271032" cy="824173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97C62BE-E796-CA49-2758-EFCB68141A26}"/>
              </a:ext>
            </a:extLst>
          </p:cNvPr>
          <p:cNvSpPr txBox="1"/>
          <p:nvPr/>
        </p:nvSpPr>
        <p:spPr>
          <a:xfrm>
            <a:off x="1481963" y="3633234"/>
            <a:ext cx="10878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CEN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0023B3-8645-4221-83F5-F58C4FB47607}"/>
              </a:ext>
            </a:extLst>
          </p:cNvPr>
          <p:cNvSpPr txBox="1"/>
          <p:nvPr/>
        </p:nvSpPr>
        <p:spPr>
          <a:xfrm>
            <a:off x="13521559" y="3633234"/>
            <a:ext cx="10878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CEN</a:t>
            </a:r>
          </a:p>
        </p:txBody>
      </p:sp>
    </p:spTree>
    <p:extLst>
      <p:ext uri="{BB962C8B-B14F-4D97-AF65-F5344CB8AC3E}">
        <p14:creationId xmlns:p14="http://schemas.microsoft.com/office/powerpoint/2010/main" val="310123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3A650AE-41DB-6780-B6D5-F68A817B7EAA}"/>
              </a:ext>
            </a:extLst>
          </p:cNvPr>
          <p:cNvSpPr>
            <a:spLocks noGrp="1"/>
          </p:cNvSpPr>
          <p:nvPr>
            <p:ph type="body" sz="half" idx="88"/>
          </p:nvPr>
        </p:nvSpPr>
        <p:spPr>
          <a:xfrm>
            <a:off x="537008" y="423252"/>
            <a:ext cx="7692592" cy="1477328"/>
          </a:xfrm>
        </p:spPr>
        <p:txBody>
          <a:bodyPr/>
          <a:lstStyle/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934B6C-ACC1-E078-7F85-2EACC5D9FEDA}"/>
              </a:ext>
            </a:extLst>
          </p:cNvPr>
          <p:cNvSpPr>
            <a:spLocks noGrp="1"/>
          </p:cNvSpPr>
          <p:nvPr>
            <p:ph type="body" sz="half" idx="89"/>
          </p:nvPr>
        </p:nvSpPr>
        <p:spPr>
          <a:xfrm>
            <a:off x="537008" y="10974902"/>
            <a:ext cx="5196233" cy="369332"/>
          </a:xfrm>
        </p:spPr>
        <p:txBody>
          <a:bodyPr/>
          <a:lstStyle/>
          <a:p>
            <a:r>
              <a:rPr lang="de-DE"/>
              <a:t>Questions and </a:t>
            </a:r>
            <a:r>
              <a:rPr lang="de-DE" err="1"/>
              <a:t>comments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: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F48A84-91C9-658F-F5E5-96B77FC5E2E0}"/>
              </a:ext>
            </a:extLst>
          </p:cNvPr>
          <p:cNvSpPr>
            <a:spLocks noGrp="1"/>
          </p:cNvSpPr>
          <p:nvPr>
            <p:ph type="body" sz="half" idx="90"/>
          </p:nvPr>
        </p:nvSpPr>
        <p:spPr>
          <a:xfrm>
            <a:off x="537008" y="11342344"/>
            <a:ext cx="14497713" cy="923330"/>
          </a:xfrm>
        </p:spPr>
        <p:txBody>
          <a:bodyPr/>
          <a:lstStyle/>
          <a:p>
            <a:r>
              <a:rPr lang="de-DE" err="1"/>
              <a:t>matthis.brinkhaus@montel.energy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32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7006" y="788897"/>
            <a:ext cx="8606993" cy="1754326"/>
          </a:xfrm>
        </p:spPr>
        <p:txBody>
          <a:bodyPr/>
          <a:lstStyle/>
          <a:p>
            <a:r>
              <a:rPr lang="de-DE"/>
              <a:t>Energy Brainpool </a:t>
            </a:r>
            <a:br>
              <a:rPr lang="de-DE"/>
            </a:b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now</a:t>
            </a:r>
            <a:r>
              <a:rPr lang="de-DE"/>
              <a:t> </a:t>
            </a:r>
            <a:r>
              <a:rPr lang="de-DE" err="1"/>
              <a:t>part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Montel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6CC83B-547D-3229-BAE6-4F836E67D163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36971" y="3417346"/>
            <a:ext cx="23575570" cy="707310"/>
          </a:xfrm>
          <a:solidFill>
            <a:schemeClr val="accent1"/>
          </a:solidFill>
        </p:spPr>
        <p:txBody>
          <a:bodyPr anchor="ctr"/>
          <a:lstStyle/>
          <a:p>
            <a:pPr marL="0" indent="0" algn="ctr"/>
            <a:r>
              <a:rPr lang="en-US" sz="4000">
                <a:solidFill>
                  <a:schemeClr val="bg1"/>
                </a:solidFill>
              </a:rPr>
              <a:t>Montel Analytics – Experts for energy markets across Europe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B1AAAD4-EAB4-0ED5-0676-861913BA8F6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36971" y="4240924"/>
            <a:ext cx="11516520" cy="8974440"/>
          </a:xfrm>
        </p:spPr>
        <p:txBody>
          <a:bodyPr>
            <a:normAutofit/>
          </a:bodyPr>
          <a:lstStyle/>
          <a:p>
            <a:pPr indent="-400050" algn="l">
              <a:defRPr/>
            </a:pPr>
            <a:r>
              <a:rPr lang="en-US" sz="3200"/>
              <a:t>Analyses and scenarios</a:t>
            </a:r>
          </a:p>
          <a:p>
            <a:pPr indent="-400050" algn="l">
              <a:defRPr/>
            </a:pPr>
            <a:r>
              <a:rPr lang="en-US" sz="3200"/>
              <a:t>Training and simulation games</a:t>
            </a:r>
          </a:p>
          <a:p>
            <a:pPr indent="-400050" algn="l">
              <a:defRPr/>
            </a:pPr>
            <a:r>
              <a:rPr lang="en-US" sz="3200"/>
              <a:t>Individual consulting</a:t>
            </a:r>
          </a:p>
          <a:p>
            <a:pPr indent="-400050" algn="l">
              <a:defRPr/>
            </a:pPr>
            <a:r>
              <a:rPr lang="en-US" sz="3200"/>
              <a:t>Workshops </a:t>
            </a:r>
          </a:p>
          <a:p>
            <a:pPr indent="-400050" algn="l">
              <a:defRPr/>
            </a:pPr>
            <a:r>
              <a:rPr lang="en-US" sz="3200"/>
              <a:t>Studies</a:t>
            </a:r>
          </a:p>
          <a:p>
            <a:pPr algn="l"/>
            <a:endParaRPr lang="de-DE" sz="320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38CC0BC-E4C6-AC30-ED8B-B40C355875D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2330475" y="4240923"/>
            <a:ext cx="11516520" cy="8974440"/>
          </a:xfrm>
        </p:spPr>
        <p:txBody>
          <a:bodyPr>
            <a:normAutofit/>
          </a:bodyPr>
          <a:lstStyle/>
          <a:p>
            <a:pPr indent="-400050" algn="l">
              <a:defRPr/>
            </a:pPr>
            <a:r>
              <a:rPr lang="en-US" sz="3200"/>
              <a:t>All-commodity data platform </a:t>
            </a:r>
          </a:p>
          <a:p>
            <a:pPr indent="-400050" algn="l">
              <a:defRPr/>
            </a:pPr>
            <a:r>
              <a:rPr lang="en-US" sz="3200"/>
              <a:t>News platform for the European energy sector</a:t>
            </a:r>
          </a:p>
          <a:p>
            <a:pPr indent="-400050" algn="l">
              <a:defRPr/>
            </a:pPr>
            <a:r>
              <a:rPr lang="en-US" sz="3200"/>
              <a:t>Analyses of short-term and long-term markets</a:t>
            </a:r>
          </a:p>
          <a:p>
            <a:pPr indent="-400050" algn="l">
              <a:defRPr/>
            </a:pPr>
            <a:r>
              <a:rPr lang="en-US" sz="3200"/>
              <a:t>Price forecasts from seconds to decades</a:t>
            </a:r>
          </a:p>
          <a:p>
            <a:pPr indent="-400050" algn="l">
              <a:defRPr/>
            </a:pPr>
            <a:endParaRPr lang="de-DE" sz="3200"/>
          </a:p>
        </p:txBody>
      </p:sp>
      <p:sp>
        <p:nvSpPr>
          <p:cNvPr id="25" name="Rechteck 24"/>
          <p:cNvSpPr/>
          <p:nvPr/>
        </p:nvSpPr>
        <p:spPr>
          <a:xfrm>
            <a:off x="11954434" y="6180020"/>
            <a:ext cx="526106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/>
              <a:t> </a:t>
            </a:r>
          </a:p>
        </p:txBody>
      </p:sp>
      <p:pic>
        <p:nvPicPr>
          <p:cNvPr id="7" name="Grafik 6" descr="Ein Bild, das Text, Screenshot, Schrift, Grafiken enthält.&#10;&#10;Automatisch generierte Beschreibung">
            <a:extLst>
              <a:ext uri="{FF2B5EF4-FFF2-40B4-BE49-F238E27FC236}">
                <a16:creationId xmlns:a16="http://schemas.microsoft.com/office/drawing/2014/main" id="{1179D132-9F34-A209-9747-E698C078F9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745" y="7063532"/>
            <a:ext cx="11983796" cy="2995949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343EAEE1-68AE-72FC-C9D5-8ED56882BEC9}"/>
              </a:ext>
            </a:extLst>
          </p:cNvPr>
          <p:cNvSpPr/>
          <p:nvPr/>
        </p:nvSpPr>
        <p:spPr>
          <a:xfrm>
            <a:off x="10326414" y="8087052"/>
            <a:ext cx="1418572" cy="830821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9600" err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37B79E-095C-A778-F6C9-9DB31ADE17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745"/>
          <a:stretch/>
        </p:blipFill>
        <p:spPr>
          <a:xfrm>
            <a:off x="681501" y="7895704"/>
            <a:ext cx="8693163" cy="1022169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59877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C7BC7-9579-55AE-885E-328E5FCB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Introduction</a:t>
            </a:r>
            <a:r>
              <a:rPr lang="de-DE"/>
              <a:t> &amp; </a:t>
            </a:r>
            <a:r>
              <a:rPr lang="de-DE" err="1"/>
              <a:t>overview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71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A820CD-413A-77E8-9A6D-0C71A426A12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de-DE" err="1"/>
              <a:t>Introduction</a:t>
            </a:r>
            <a:r>
              <a:rPr lang="de-DE"/>
              <a:t> &amp; </a:t>
            </a:r>
            <a:r>
              <a:rPr lang="de-DE" err="1"/>
              <a:t>overview</a:t>
            </a:r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37006" y="788897"/>
            <a:ext cx="6589007" cy="1754326"/>
          </a:xfrm>
        </p:spPr>
        <p:txBody>
          <a:bodyPr/>
          <a:lstStyle/>
          <a:p>
            <a:r>
              <a:rPr lang="en-GB"/>
              <a:t>M</a:t>
            </a:r>
            <a:r>
              <a:rPr lang="en-GB" sz="6000"/>
              <a:t>odel structure &amp; functionality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EF86631-AFB4-FE9F-8B97-5A4FDC2F98B3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712403" y="500555"/>
            <a:ext cx="14130000" cy="2726387"/>
          </a:xfrm>
        </p:spPr>
        <p:txBody>
          <a:bodyPr/>
          <a:lstStyle/>
          <a:p>
            <a:r>
              <a:rPr lang="en-US"/>
              <a:t>Modelling of the energy-only market with import/export</a:t>
            </a:r>
          </a:p>
          <a:p>
            <a:r>
              <a:rPr lang="en-US"/>
              <a:t>Careful selection of input parameters and </a:t>
            </a:r>
            <a:r>
              <a:rPr lang="en-US" err="1"/>
              <a:t>backtesting</a:t>
            </a:r>
            <a:endParaRPr lang="en-US"/>
          </a:p>
          <a:p>
            <a:r>
              <a:rPr lang="en-US"/>
              <a:t>Hourly prices until 2060</a:t>
            </a:r>
          </a:p>
          <a:p>
            <a:r>
              <a:rPr lang="en-US"/>
              <a:t>Quarterly updates</a:t>
            </a:r>
            <a:endParaRPr lang="de-DE"/>
          </a:p>
        </p:txBody>
      </p:sp>
      <p:pic>
        <p:nvPicPr>
          <p:cNvPr id="2" name="Inhaltsplatzhalter 48">
            <a:extLst>
              <a:ext uri="{FF2B5EF4-FFF2-40B4-BE49-F238E27FC236}">
                <a16:creationId xmlns:a16="http://schemas.microsoft.com/office/drawing/2014/main" id="{29E923E4-1CE5-9573-35A0-EE4BBDE24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40" y="3398092"/>
            <a:ext cx="17640634" cy="998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5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platzhalter 8"/>
          <p:cNvSpPr>
            <a:spLocks noGrp="1"/>
          </p:cNvSpPr>
          <p:nvPr>
            <p:ph type="body" sz="half" idx="10"/>
          </p:nvPr>
        </p:nvSpPr>
        <p:spPr/>
        <p:txBody>
          <a:bodyPr>
            <a:normAutofit/>
          </a:bodyPr>
          <a:lstStyle/>
          <a:p>
            <a:r>
              <a:rPr lang="de-DE" err="1"/>
              <a:t>Introduction</a:t>
            </a:r>
            <a:r>
              <a:rPr lang="de-DE"/>
              <a:t> &amp; </a:t>
            </a:r>
            <a:r>
              <a:rPr lang="de-DE" err="1"/>
              <a:t>overview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7007" y="788897"/>
            <a:ext cx="6604772" cy="923330"/>
          </a:xfrm>
        </p:spPr>
        <p:txBody>
          <a:bodyPr/>
          <a:lstStyle/>
          <a:p>
            <a:r>
              <a:rPr lang="de-DE"/>
              <a:t>Country </a:t>
            </a:r>
            <a:r>
              <a:rPr lang="de-DE" err="1"/>
              <a:t>coverage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DEBC0F-51C9-2E23-047A-EA67A709557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712403" y="500555"/>
            <a:ext cx="14130000" cy="2602251"/>
          </a:xfrm>
        </p:spPr>
        <p:txBody>
          <a:bodyPr/>
          <a:lstStyle/>
          <a:p>
            <a:r>
              <a:rPr lang="en-US" sz="3600"/>
              <a:t>The fundamental model Power2Sim covers 30 countries: the EU27 plus the GB, Norway and Switzerland. </a:t>
            </a:r>
          </a:p>
          <a:p>
            <a:r>
              <a:rPr lang="en-US" sz="3600"/>
              <a:t>We offer ‘</a:t>
            </a:r>
            <a:r>
              <a:rPr lang="en-US" sz="3600" err="1"/>
              <a:t>BrainReports</a:t>
            </a:r>
            <a:r>
              <a:rPr lang="en-US" sz="3600"/>
              <a:t>’ for 18 countries in Europe, each with three scenarios:</a:t>
            </a:r>
            <a:r>
              <a:rPr lang="de-DE" sz="3600"/>
              <a:t> „Central“, „</a:t>
            </a:r>
            <a:r>
              <a:rPr lang="de-DE" sz="3600" err="1"/>
              <a:t>Tensions</a:t>
            </a:r>
            <a:r>
              <a:rPr lang="de-DE" sz="3600"/>
              <a:t>“ &amp; „</a:t>
            </a:r>
            <a:r>
              <a:rPr lang="de-DE" sz="3600" err="1"/>
              <a:t>GoHydrogen</a:t>
            </a:r>
            <a:r>
              <a:rPr lang="de-DE" sz="3600"/>
              <a:t>“ </a:t>
            </a:r>
          </a:p>
        </p:txBody>
      </p:sp>
      <p:pic>
        <p:nvPicPr>
          <p:cNvPr id="14" name="Grafik 13" descr="Ein Bild, das Karte, Atlas, Text enthält.&#10;&#10;Automatisch generierte Beschreibung">
            <a:extLst>
              <a:ext uri="{FF2B5EF4-FFF2-40B4-BE49-F238E27FC236}">
                <a16:creationId xmlns:a16="http://schemas.microsoft.com/office/drawing/2014/main" id="{8F85C2C3-07F5-BCE2-B3C1-E829861274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78" y="3950773"/>
            <a:ext cx="8347658" cy="834765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C4192B1-E46A-C47A-D4AB-8A441EC05CF8}"/>
              </a:ext>
            </a:extLst>
          </p:cNvPr>
          <p:cNvSpPr txBox="1"/>
          <p:nvPr/>
        </p:nvSpPr>
        <p:spPr>
          <a:xfrm>
            <a:off x="9881279" y="10261960"/>
            <a:ext cx="1113450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Since Q3-2024, we have been modelling the Nordic electricity price zones separately so that assumptions and results are displayed in the reports for each zone. </a:t>
            </a:r>
            <a:endParaRPr lang="de-DE" sz="3200">
              <a:latin typeface="Haffer" panose="020B0504030103020203" pitchFamily="34" charset="0"/>
              <a:ea typeface="Haffer" panose="020B0504030103020203" pitchFamily="34" charset="0"/>
              <a:cs typeface="Haffer" panose="020B0504030103020203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6B5FDC9-E547-3CF9-7C06-7786BCCC1932}"/>
              </a:ext>
            </a:extLst>
          </p:cNvPr>
          <p:cNvGrpSpPr/>
          <p:nvPr/>
        </p:nvGrpSpPr>
        <p:grpSpPr>
          <a:xfrm>
            <a:off x="9712403" y="3936803"/>
            <a:ext cx="8713640" cy="5429154"/>
            <a:chOff x="5289797" y="2340968"/>
            <a:chExt cx="2995847" cy="2661245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F1332428-A704-E92E-9E63-053AAD530EF1}"/>
                </a:ext>
              </a:extLst>
            </p:cNvPr>
            <p:cNvSpPr/>
            <p:nvPr/>
          </p:nvSpPr>
          <p:spPr>
            <a:xfrm>
              <a:off x="5289797" y="2340968"/>
              <a:ext cx="1547115" cy="2613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GB" sz="3200">
                  <a:solidFill>
                    <a:schemeClr val="accent1"/>
                  </a:solidFill>
                  <a:latin typeface="Haffer" panose="020B0504030103020203" pitchFamily="34" charset="0"/>
                  <a:ea typeface="Haffer" panose="020B0504030103020203" pitchFamily="34" charset="0"/>
                  <a:cs typeface="Haffer" panose="020B0504030103020203" pitchFamily="34" charset="0"/>
                </a:rPr>
                <a:t>AT (Austria)</a:t>
              </a: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103F110-97AC-0B1E-D956-5E57D4B14E66}"/>
                </a:ext>
              </a:extLst>
            </p:cNvPr>
            <p:cNvSpPr/>
            <p:nvPr/>
          </p:nvSpPr>
          <p:spPr>
            <a:xfrm>
              <a:off x="5289797" y="2640954"/>
              <a:ext cx="1547115" cy="2613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GB" sz="3200">
                  <a:solidFill>
                    <a:schemeClr val="accent1"/>
                  </a:solidFill>
                  <a:latin typeface="Haffer" panose="020B0504030103020203" pitchFamily="34" charset="0"/>
                  <a:ea typeface="Haffer" panose="020B0504030103020203" pitchFamily="34" charset="0"/>
                  <a:cs typeface="Haffer" panose="020B0504030103020203" pitchFamily="34" charset="0"/>
                </a:rPr>
                <a:t>BE (Belgium)</a:t>
              </a: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BAAC15D-A3CB-C2EA-571D-85170D0F6E4D}"/>
                </a:ext>
              </a:extLst>
            </p:cNvPr>
            <p:cNvSpPr/>
            <p:nvPr/>
          </p:nvSpPr>
          <p:spPr>
            <a:xfrm>
              <a:off x="5289797" y="2940940"/>
              <a:ext cx="1547115" cy="2613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GB" sz="3200">
                  <a:solidFill>
                    <a:schemeClr val="accent1"/>
                  </a:solidFill>
                  <a:latin typeface="Haffer" panose="020B0504030103020203" pitchFamily="34" charset="0"/>
                  <a:ea typeface="Haffer" panose="020B0504030103020203" pitchFamily="34" charset="0"/>
                  <a:cs typeface="Haffer" panose="020B0504030103020203" pitchFamily="34" charset="0"/>
                </a:rPr>
                <a:t>CH (Switzerland)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3536C57-0928-8DC4-269C-48EDD0D8FF47}"/>
                </a:ext>
              </a:extLst>
            </p:cNvPr>
            <p:cNvSpPr/>
            <p:nvPr/>
          </p:nvSpPr>
          <p:spPr>
            <a:xfrm>
              <a:off x="5289797" y="3240926"/>
              <a:ext cx="1547115" cy="2613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GB" sz="3200">
                  <a:solidFill>
                    <a:schemeClr val="accent1"/>
                  </a:solidFill>
                  <a:latin typeface="Haffer" panose="020B0504030103020203" pitchFamily="34" charset="0"/>
                  <a:ea typeface="Haffer" panose="020B0504030103020203" pitchFamily="34" charset="0"/>
                  <a:cs typeface="Haffer" panose="020B0504030103020203" pitchFamily="34" charset="0"/>
                </a:rPr>
                <a:t>CZ (Czech Rep.)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F8EF0B21-65AE-4AF6-9972-7E857EABAB85}"/>
                </a:ext>
              </a:extLst>
            </p:cNvPr>
            <p:cNvSpPr/>
            <p:nvPr/>
          </p:nvSpPr>
          <p:spPr>
            <a:xfrm>
              <a:off x="5289797" y="3540912"/>
              <a:ext cx="1547115" cy="2613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GB" sz="3200">
                  <a:solidFill>
                    <a:schemeClr val="accent1"/>
                  </a:solidFill>
                  <a:latin typeface="Haffer" panose="020B0504030103020203" pitchFamily="34" charset="0"/>
                  <a:ea typeface="Haffer" panose="020B0504030103020203" pitchFamily="34" charset="0"/>
                  <a:cs typeface="Haffer" panose="020B0504030103020203" pitchFamily="34" charset="0"/>
                </a:rPr>
                <a:t>DE (Germany)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63794B9-BD4A-CFEA-7315-7DB25AD405EA}"/>
                </a:ext>
              </a:extLst>
            </p:cNvPr>
            <p:cNvSpPr/>
            <p:nvPr/>
          </p:nvSpPr>
          <p:spPr>
            <a:xfrm>
              <a:off x="5289797" y="3840898"/>
              <a:ext cx="1547115" cy="2613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GB" sz="3200">
                  <a:solidFill>
                    <a:schemeClr val="accent1"/>
                  </a:solidFill>
                  <a:latin typeface="Haffer" panose="020B0504030103020203" pitchFamily="34" charset="0"/>
                  <a:ea typeface="Haffer" panose="020B0504030103020203" pitchFamily="34" charset="0"/>
                  <a:cs typeface="Haffer" panose="020B0504030103020203" pitchFamily="34" charset="0"/>
                </a:rPr>
                <a:t>DK (Denmark)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60DDF35-AAC3-AC62-1841-AE7E2AC48BE9}"/>
                </a:ext>
              </a:extLst>
            </p:cNvPr>
            <p:cNvSpPr/>
            <p:nvPr/>
          </p:nvSpPr>
          <p:spPr>
            <a:xfrm>
              <a:off x="5289797" y="4140884"/>
              <a:ext cx="1547115" cy="2613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GB" sz="3200">
                  <a:solidFill>
                    <a:schemeClr val="accent1"/>
                  </a:solidFill>
                  <a:latin typeface="Haffer" panose="020B0504030103020203" pitchFamily="34" charset="0"/>
                  <a:ea typeface="Haffer" panose="020B0504030103020203" pitchFamily="34" charset="0"/>
                  <a:cs typeface="Haffer" panose="020B0504030103020203" pitchFamily="34" charset="0"/>
                </a:rPr>
                <a:t>ES (Spain)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3F6484C-F339-69BD-74CE-69AC7BEBD543}"/>
                </a:ext>
              </a:extLst>
            </p:cNvPr>
            <p:cNvSpPr/>
            <p:nvPr/>
          </p:nvSpPr>
          <p:spPr>
            <a:xfrm>
              <a:off x="5289797" y="4440870"/>
              <a:ext cx="1547115" cy="2613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GB" sz="3200">
                  <a:solidFill>
                    <a:schemeClr val="accent1"/>
                  </a:solidFill>
                  <a:latin typeface="Haffer" panose="020B0504030103020203" pitchFamily="34" charset="0"/>
                  <a:ea typeface="Haffer" panose="020B0504030103020203" pitchFamily="34" charset="0"/>
                  <a:cs typeface="Haffer" panose="020B0504030103020203" pitchFamily="34" charset="0"/>
                </a:rPr>
                <a:t>FI (Finland)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41DC85C-78C9-704E-D3FE-2DE8AB347240}"/>
                </a:ext>
              </a:extLst>
            </p:cNvPr>
            <p:cNvSpPr/>
            <p:nvPr/>
          </p:nvSpPr>
          <p:spPr>
            <a:xfrm>
              <a:off x="5289797" y="4740854"/>
              <a:ext cx="1547115" cy="2613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GB" sz="3200">
                  <a:solidFill>
                    <a:schemeClr val="accent1"/>
                  </a:solidFill>
                  <a:latin typeface="Haffer" panose="020B0504030103020203" pitchFamily="34" charset="0"/>
                  <a:ea typeface="Haffer" panose="020B0504030103020203" pitchFamily="34" charset="0"/>
                  <a:cs typeface="Haffer" panose="020B0504030103020203" pitchFamily="34" charset="0"/>
                </a:rPr>
                <a:t>FR (France)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9672DFB-FC0C-BE62-FCFE-0BF43140C2F5}"/>
                </a:ext>
              </a:extLst>
            </p:cNvPr>
            <p:cNvSpPr/>
            <p:nvPr/>
          </p:nvSpPr>
          <p:spPr>
            <a:xfrm>
              <a:off x="6738529" y="2340968"/>
              <a:ext cx="1547115" cy="2613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GB" sz="3200">
                  <a:solidFill>
                    <a:schemeClr val="accent1"/>
                  </a:solidFill>
                  <a:latin typeface="Haffer" panose="020B0504030103020203" pitchFamily="34" charset="0"/>
                  <a:ea typeface="Haffer" panose="020B0504030103020203" pitchFamily="34" charset="0"/>
                  <a:cs typeface="Haffer" panose="020B0504030103020203" pitchFamily="34" charset="0"/>
                </a:rPr>
                <a:t>HU (Hungary)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F504AA9-EB2B-5C9B-2343-6597A52DD35C}"/>
                </a:ext>
              </a:extLst>
            </p:cNvPr>
            <p:cNvSpPr/>
            <p:nvPr/>
          </p:nvSpPr>
          <p:spPr>
            <a:xfrm>
              <a:off x="6738529" y="2638896"/>
              <a:ext cx="1547115" cy="2613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GB" sz="3200">
                  <a:solidFill>
                    <a:schemeClr val="accent1"/>
                  </a:solidFill>
                  <a:latin typeface="Haffer" panose="020B0504030103020203" pitchFamily="34" charset="0"/>
                  <a:ea typeface="Haffer" panose="020B0504030103020203" pitchFamily="34" charset="0"/>
                  <a:cs typeface="Haffer" panose="020B0504030103020203" pitchFamily="34" charset="0"/>
                </a:rPr>
                <a:t>IT (Italy)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9085639F-57D9-5FD1-6A85-B471A052DCE3}"/>
                </a:ext>
              </a:extLst>
            </p:cNvPr>
            <p:cNvSpPr/>
            <p:nvPr/>
          </p:nvSpPr>
          <p:spPr>
            <a:xfrm>
              <a:off x="6738529" y="3251210"/>
              <a:ext cx="1547115" cy="2613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GB" sz="3200">
                  <a:solidFill>
                    <a:schemeClr val="accent1"/>
                  </a:solidFill>
                  <a:latin typeface="Haffer" panose="020B0504030103020203" pitchFamily="34" charset="0"/>
                  <a:ea typeface="Haffer" panose="020B0504030103020203" pitchFamily="34" charset="0"/>
                  <a:cs typeface="Haffer" panose="020B0504030103020203" pitchFamily="34" charset="0"/>
                </a:rPr>
                <a:t>NL (Netherlands)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3E1EE4D5-907A-DA90-7B46-2D8FDC2C2A48}"/>
                </a:ext>
              </a:extLst>
            </p:cNvPr>
            <p:cNvSpPr/>
            <p:nvPr/>
          </p:nvSpPr>
          <p:spPr>
            <a:xfrm>
              <a:off x="6738529" y="3549138"/>
              <a:ext cx="1547115" cy="2613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GB" sz="3200">
                  <a:solidFill>
                    <a:schemeClr val="accent1"/>
                  </a:solidFill>
                  <a:latin typeface="Haffer" panose="020B0504030103020203" pitchFamily="34" charset="0"/>
                  <a:ea typeface="Haffer" panose="020B0504030103020203" pitchFamily="34" charset="0"/>
                  <a:cs typeface="Haffer" panose="020B0504030103020203" pitchFamily="34" charset="0"/>
                </a:rPr>
                <a:t>NO (Norway)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A7AB9985-E28A-A488-F418-79206A75EA34}"/>
                </a:ext>
              </a:extLst>
            </p:cNvPr>
            <p:cNvSpPr/>
            <p:nvPr/>
          </p:nvSpPr>
          <p:spPr>
            <a:xfrm>
              <a:off x="6738529" y="3847066"/>
              <a:ext cx="1547115" cy="2613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GB" sz="3200">
                  <a:solidFill>
                    <a:schemeClr val="accent1"/>
                  </a:solidFill>
                  <a:latin typeface="Haffer" panose="020B0504030103020203" pitchFamily="34" charset="0"/>
                  <a:ea typeface="Haffer" panose="020B0504030103020203" pitchFamily="34" charset="0"/>
                  <a:cs typeface="Haffer" panose="020B0504030103020203" pitchFamily="34" charset="0"/>
                </a:rPr>
                <a:t>PL (Poland)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822E0743-C22C-A64A-C229-CBA74E23A8DD}"/>
                </a:ext>
              </a:extLst>
            </p:cNvPr>
            <p:cNvSpPr/>
            <p:nvPr/>
          </p:nvSpPr>
          <p:spPr>
            <a:xfrm>
              <a:off x="6738529" y="4144994"/>
              <a:ext cx="1547115" cy="2613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GB" sz="3200">
                  <a:solidFill>
                    <a:schemeClr val="accent1"/>
                  </a:solidFill>
                  <a:latin typeface="Haffer" panose="020B0504030103020203" pitchFamily="34" charset="0"/>
                  <a:ea typeface="Haffer" panose="020B0504030103020203" pitchFamily="34" charset="0"/>
                  <a:cs typeface="Haffer" panose="020B0504030103020203" pitchFamily="34" charset="0"/>
                </a:rPr>
                <a:t>PT (Portugal)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D79B489-8B3A-D5FB-5875-582E3978799B}"/>
                </a:ext>
              </a:extLst>
            </p:cNvPr>
            <p:cNvSpPr/>
            <p:nvPr/>
          </p:nvSpPr>
          <p:spPr>
            <a:xfrm>
              <a:off x="6738529" y="4442922"/>
              <a:ext cx="1547115" cy="2613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GB" sz="3200">
                  <a:solidFill>
                    <a:schemeClr val="accent1"/>
                  </a:solidFill>
                  <a:latin typeface="Haffer" panose="020B0504030103020203" pitchFamily="34" charset="0"/>
                  <a:ea typeface="Haffer" panose="020B0504030103020203" pitchFamily="34" charset="0"/>
                  <a:cs typeface="Haffer" panose="020B0504030103020203" pitchFamily="34" charset="0"/>
                </a:rPr>
                <a:t>SE (Sweden)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A0E5FAE8-B463-6393-71E7-024F86A1244B}"/>
                </a:ext>
              </a:extLst>
            </p:cNvPr>
            <p:cNvSpPr/>
            <p:nvPr/>
          </p:nvSpPr>
          <p:spPr>
            <a:xfrm>
              <a:off x="6738529" y="4740854"/>
              <a:ext cx="1547115" cy="2613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GB" sz="3200">
                  <a:solidFill>
                    <a:schemeClr val="accent1"/>
                  </a:solidFill>
                  <a:latin typeface="Haffer" panose="020B0504030103020203" pitchFamily="34" charset="0"/>
                  <a:ea typeface="Haffer" panose="020B0504030103020203" pitchFamily="34" charset="0"/>
                  <a:cs typeface="Haffer" panose="020B0504030103020203" pitchFamily="34" charset="0"/>
                </a:rPr>
                <a:t>GB (Great Britain)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14A47E08-2F98-4B79-176D-964A53621592}"/>
                </a:ext>
              </a:extLst>
            </p:cNvPr>
            <p:cNvSpPr/>
            <p:nvPr/>
          </p:nvSpPr>
          <p:spPr>
            <a:xfrm>
              <a:off x="6738529" y="2961626"/>
              <a:ext cx="1547115" cy="2613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r>
                <a:rPr lang="en-GB" sz="3200">
                  <a:solidFill>
                    <a:schemeClr val="accent1"/>
                  </a:solidFill>
                  <a:latin typeface="Haffer" panose="020B0504030103020203" pitchFamily="34" charset="0"/>
                  <a:ea typeface="Haffer" panose="020B0504030103020203" pitchFamily="34" charset="0"/>
                  <a:cs typeface="Haffer" panose="020B0504030103020203" pitchFamily="34" charset="0"/>
                </a:rPr>
                <a:t>IE (Ireland) / SEM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580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6">
            <a:extLst>
              <a:ext uri="{FF2B5EF4-FFF2-40B4-BE49-F238E27FC236}">
                <a16:creationId xmlns:a16="http://schemas.microsoft.com/office/drawing/2014/main" id="{47DAA89F-7DA8-A1E2-ACAA-38834110C3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616635"/>
              </p:ext>
            </p:extLst>
          </p:nvPr>
        </p:nvGraphicFramePr>
        <p:xfrm>
          <a:off x="554034" y="3392515"/>
          <a:ext cx="19941139" cy="6244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1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1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3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5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107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46274"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Scenario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/>
                        <a:t>Renewable</a:t>
                      </a:r>
                      <a:r>
                        <a:rPr lang="en-GB" sz="2800" baseline="0" noProof="0"/>
                        <a:t> </a:t>
                      </a:r>
                      <a:r>
                        <a:rPr lang="en-GB" sz="2800" baseline="0" noProof="0">
                          <a:solidFill>
                            <a:schemeClr val="bg1"/>
                          </a:solidFill>
                        </a:rPr>
                        <a:t>en</a:t>
                      </a:r>
                      <a:r>
                        <a:rPr lang="en-GB" sz="2800" baseline="0" noProof="0"/>
                        <a:t>ergies</a:t>
                      </a:r>
                      <a:endParaRPr lang="en-GB" sz="2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/>
                        <a:t>Commodity prices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/>
                        <a:t>CO</a:t>
                      </a:r>
                      <a:r>
                        <a:rPr lang="en-GB" sz="2800" baseline="-25000" noProof="0"/>
                        <a:t>2</a:t>
                      </a:r>
                      <a:r>
                        <a:rPr lang="en-GB" sz="2800" noProof="0"/>
                        <a:t> prices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/>
                        <a:t>Nuclear</a:t>
                      </a:r>
                      <a:r>
                        <a:rPr lang="en-GB" sz="2800" baseline="0" noProof="0"/>
                        <a:t> power stations</a:t>
                      </a:r>
                      <a:endParaRPr lang="en-GB" sz="2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/>
                        <a:t>Coal fired power stations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/>
                        <a:t>E-mobility </a:t>
                      </a:r>
                      <a:br>
                        <a:rPr lang="en-GB" sz="2800" noProof="0"/>
                      </a:br>
                      <a:r>
                        <a:rPr lang="en-GB" sz="2800" noProof="0"/>
                        <a:t>and PV-storage</a:t>
                      </a:r>
                      <a:r>
                        <a:rPr lang="en-GB" sz="2800" baseline="0" noProof="0"/>
                        <a:t> systems</a:t>
                      </a:r>
                      <a:endParaRPr lang="en-GB" sz="28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/>
                        <a:t>„Central“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/>
                        <a:t>„Tensions“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2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/>
                        <a:t>„</a:t>
                      </a:r>
                      <a:r>
                        <a:rPr lang="de-DE" sz="2800" b="1" err="1"/>
                        <a:t>GoHydrogen</a:t>
                      </a:r>
                      <a:r>
                        <a:rPr lang="de-DE" sz="2800" b="1"/>
                        <a:t>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96489"/>
                  </a:ext>
                </a:extLst>
              </a:tr>
            </a:tbl>
          </a:graphicData>
        </a:graphic>
      </p:graphicFrame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D0AA79-A472-B1B1-23A0-B265B097BBB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de-DE" err="1"/>
              <a:t>Introduction</a:t>
            </a:r>
            <a:r>
              <a:rPr lang="de-DE"/>
              <a:t> &amp; </a:t>
            </a:r>
            <a:r>
              <a:rPr lang="de-DE" err="1"/>
              <a:t>overview</a:t>
            </a:r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37007" y="788897"/>
            <a:ext cx="6683600" cy="92333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/>
              <a:t>Scenario </a:t>
            </a:r>
            <a:r>
              <a:rPr lang="de-DE" err="1"/>
              <a:t>overview</a:t>
            </a:r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85F0B8E-95E0-1CD7-6A40-94B64B150CC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712403" y="500555"/>
            <a:ext cx="14130000" cy="1864613"/>
          </a:xfrm>
        </p:spPr>
        <p:txBody>
          <a:bodyPr/>
          <a:lstStyle/>
          <a:p>
            <a:r>
              <a:rPr lang="en-US" sz="3600"/>
              <a:t>Electricity price scenarios take into account a variety of developments in Europe. Each scenario forms a consistent storyline. We offer 3 scenarios and one sensitivity. </a:t>
            </a:r>
            <a:endParaRPr lang="de-DE"/>
          </a:p>
        </p:txBody>
      </p:sp>
      <p:sp>
        <p:nvSpPr>
          <p:cNvPr id="34" name="Pfeil nach rechts 33"/>
          <p:cNvSpPr/>
          <p:nvPr/>
        </p:nvSpPr>
        <p:spPr>
          <a:xfrm rot="2319206">
            <a:off x="12477938" y="5715775"/>
            <a:ext cx="1021372" cy="580054"/>
          </a:xfrm>
          <a:prstGeom prst="rightArrow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9600" err="1"/>
          </a:p>
        </p:txBody>
      </p:sp>
      <p:sp>
        <p:nvSpPr>
          <p:cNvPr id="58" name="Pfeil nach rechts 57"/>
          <p:cNvSpPr/>
          <p:nvPr/>
        </p:nvSpPr>
        <p:spPr>
          <a:xfrm rot="19177714">
            <a:off x="4689447" y="7104334"/>
            <a:ext cx="1021372" cy="580054"/>
          </a:xfrm>
          <a:prstGeom prst="rightArrow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9600" err="1"/>
          </a:p>
        </p:txBody>
      </p:sp>
      <p:sp>
        <p:nvSpPr>
          <p:cNvPr id="59" name="Pfeil nach rechts 58"/>
          <p:cNvSpPr/>
          <p:nvPr/>
        </p:nvSpPr>
        <p:spPr>
          <a:xfrm rot="19177714">
            <a:off x="7636441" y="5756350"/>
            <a:ext cx="1021372" cy="580054"/>
          </a:xfrm>
          <a:prstGeom prst="rightArrow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9600" err="1"/>
          </a:p>
        </p:txBody>
      </p:sp>
      <p:sp>
        <p:nvSpPr>
          <p:cNvPr id="61" name="Pfeil nach rechts 60"/>
          <p:cNvSpPr/>
          <p:nvPr/>
        </p:nvSpPr>
        <p:spPr>
          <a:xfrm rot="2319206">
            <a:off x="12469814" y="7229171"/>
            <a:ext cx="1021372" cy="580054"/>
          </a:xfrm>
          <a:prstGeom prst="rightArrow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9600" err="1"/>
          </a:p>
        </p:txBody>
      </p:sp>
      <p:sp>
        <p:nvSpPr>
          <p:cNvPr id="63" name="Pfeil nach rechts 62"/>
          <p:cNvSpPr/>
          <p:nvPr/>
        </p:nvSpPr>
        <p:spPr>
          <a:xfrm rot="17820203">
            <a:off x="4735882" y="5729871"/>
            <a:ext cx="1015098" cy="583641"/>
          </a:xfrm>
          <a:prstGeom prst="rightArrow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9600" err="1"/>
          </a:p>
        </p:txBody>
      </p:sp>
      <p:sp>
        <p:nvSpPr>
          <p:cNvPr id="70" name="Pfeil nach rechts 69"/>
          <p:cNvSpPr/>
          <p:nvPr/>
        </p:nvSpPr>
        <p:spPr>
          <a:xfrm rot="5400000">
            <a:off x="15240695" y="5710353"/>
            <a:ext cx="1015098" cy="583641"/>
          </a:xfrm>
          <a:prstGeom prst="rightArrow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9600" err="1"/>
          </a:p>
        </p:txBody>
      </p:sp>
      <p:sp>
        <p:nvSpPr>
          <p:cNvPr id="71" name="Pfeil nach rechts 70"/>
          <p:cNvSpPr/>
          <p:nvPr/>
        </p:nvSpPr>
        <p:spPr>
          <a:xfrm rot="5400000">
            <a:off x="15242585" y="7248061"/>
            <a:ext cx="1015098" cy="583641"/>
          </a:xfrm>
          <a:prstGeom prst="rightArrow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9600" err="1"/>
          </a:p>
        </p:txBody>
      </p:sp>
      <p:sp>
        <p:nvSpPr>
          <p:cNvPr id="45" name="Pfeil nach rechts 44"/>
          <p:cNvSpPr/>
          <p:nvPr/>
        </p:nvSpPr>
        <p:spPr>
          <a:xfrm rot="16200000">
            <a:off x="10164447" y="7117599"/>
            <a:ext cx="1015098" cy="583641"/>
          </a:xfrm>
          <a:prstGeom prst="rightArrow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9600" err="1"/>
          </a:p>
        </p:txBody>
      </p:sp>
      <p:sp>
        <p:nvSpPr>
          <p:cNvPr id="47" name="Pfeil nach rechts 46"/>
          <p:cNvSpPr/>
          <p:nvPr/>
        </p:nvSpPr>
        <p:spPr>
          <a:xfrm rot="19177714">
            <a:off x="18047678" y="7088573"/>
            <a:ext cx="1021372" cy="580054"/>
          </a:xfrm>
          <a:prstGeom prst="rightArrow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9600" err="1"/>
          </a:p>
        </p:txBody>
      </p:sp>
      <p:sp>
        <p:nvSpPr>
          <p:cNvPr id="50" name="Pfeil nach rechts 49"/>
          <p:cNvSpPr/>
          <p:nvPr/>
        </p:nvSpPr>
        <p:spPr>
          <a:xfrm rot="19177714">
            <a:off x="10146804" y="5679536"/>
            <a:ext cx="1021372" cy="580054"/>
          </a:xfrm>
          <a:prstGeom prst="rightArrow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9600" err="1"/>
          </a:p>
        </p:txBody>
      </p:sp>
      <p:sp>
        <p:nvSpPr>
          <p:cNvPr id="52" name="Pfeil nach rechts 51"/>
          <p:cNvSpPr/>
          <p:nvPr/>
        </p:nvSpPr>
        <p:spPr>
          <a:xfrm rot="16200000">
            <a:off x="7655594" y="7181201"/>
            <a:ext cx="1015098" cy="583641"/>
          </a:xfrm>
          <a:prstGeom prst="rightArrow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9600" err="1"/>
          </a:p>
        </p:txBody>
      </p:sp>
      <p:sp>
        <p:nvSpPr>
          <p:cNvPr id="43" name="Pfeil nach rechts 42"/>
          <p:cNvSpPr/>
          <p:nvPr/>
        </p:nvSpPr>
        <p:spPr>
          <a:xfrm rot="16200000">
            <a:off x="4636194" y="8604791"/>
            <a:ext cx="1015098" cy="583641"/>
          </a:xfrm>
          <a:prstGeom prst="rightArrow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9600" err="1"/>
          </a:p>
        </p:txBody>
      </p:sp>
      <p:sp>
        <p:nvSpPr>
          <p:cNvPr id="44" name="Pfeil nach rechts 43"/>
          <p:cNvSpPr/>
          <p:nvPr/>
        </p:nvSpPr>
        <p:spPr>
          <a:xfrm rot="16200000">
            <a:off x="18068501" y="8541152"/>
            <a:ext cx="1015098" cy="583641"/>
          </a:xfrm>
          <a:prstGeom prst="rightArrow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9600" err="1"/>
          </a:p>
        </p:txBody>
      </p:sp>
      <p:sp>
        <p:nvSpPr>
          <p:cNvPr id="49" name="Pfeil nach rechts 48"/>
          <p:cNvSpPr/>
          <p:nvPr/>
        </p:nvSpPr>
        <p:spPr>
          <a:xfrm rot="17820203">
            <a:off x="18259832" y="5652528"/>
            <a:ext cx="1015098" cy="583641"/>
          </a:xfrm>
          <a:prstGeom prst="rightArrow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9600" err="1"/>
          </a:p>
        </p:txBody>
      </p:sp>
      <p:sp>
        <p:nvSpPr>
          <p:cNvPr id="54" name="Pfeil nach rechts 53"/>
          <p:cNvSpPr/>
          <p:nvPr/>
        </p:nvSpPr>
        <p:spPr>
          <a:xfrm rot="16200000">
            <a:off x="10164447" y="8541151"/>
            <a:ext cx="1015098" cy="583641"/>
          </a:xfrm>
          <a:prstGeom prst="rightArrow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9600" err="1"/>
          </a:p>
        </p:txBody>
      </p:sp>
      <p:sp>
        <p:nvSpPr>
          <p:cNvPr id="55" name="Pfeil nach rechts 54"/>
          <p:cNvSpPr/>
          <p:nvPr/>
        </p:nvSpPr>
        <p:spPr>
          <a:xfrm rot="2319206">
            <a:off x="12469703" y="8505023"/>
            <a:ext cx="1021372" cy="580054"/>
          </a:xfrm>
          <a:prstGeom prst="rightArrow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9600" err="1"/>
          </a:p>
        </p:txBody>
      </p:sp>
      <p:sp>
        <p:nvSpPr>
          <p:cNvPr id="56" name="Pfeil nach rechts 55"/>
          <p:cNvSpPr/>
          <p:nvPr/>
        </p:nvSpPr>
        <p:spPr>
          <a:xfrm>
            <a:off x="7598698" y="8561812"/>
            <a:ext cx="1133824" cy="595114"/>
          </a:xfrm>
          <a:prstGeom prst="rightArrow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320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Pfeil nach rechts 56"/>
          <p:cNvSpPr/>
          <p:nvPr/>
        </p:nvSpPr>
        <p:spPr>
          <a:xfrm rot="5400000">
            <a:off x="15273898" y="8582265"/>
            <a:ext cx="1015098" cy="583641"/>
          </a:xfrm>
          <a:prstGeom prst="rightArrow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9600" err="1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918C4D-CF9D-89B5-801A-190BE538B89A}"/>
              </a:ext>
            </a:extLst>
          </p:cNvPr>
          <p:cNvGrpSpPr/>
          <p:nvPr/>
        </p:nvGrpSpPr>
        <p:grpSpPr>
          <a:xfrm>
            <a:off x="670653" y="10397532"/>
            <a:ext cx="12288602" cy="1615792"/>
            <a:chOff x="1973089" y="5319289"/>
            <a:chExt cx="5306515" cy="918023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BD9D882B-8CE1-179C-9822-B097DF74A14C}"/>
                </a:ext>
              </a:extLst>
            </p:cNvPr>
            <p:cNvGrpSpPr/>
            <p:nvPr/>
          </p:nvGrpSpPr>
          <p:grpSpPr>
            <a:xfrm>
              <a:off x="1973089" y="5319289"/>
              <a:ext cx="5148000" cy="918023"/>
              <a:chOff x="467544" y="5319289"/>
              <a:chExt cx="5148000" cy="918023"/>
            </a:xfrm>
          </p:grpSpPr>
          <p:sp>
            <p:nvSpPr>
              <p:cNvPr id="12" name="Pfeil nach rechts 12">
                <a:extLst>
                  <a:ext uri="{FF2B5EF4-FFF2-40B4-BE49-F238E27FC236}">
                    <a16:creationId xmlns:a16="http://schemas.microsoft.com/office/drawing/2014/main" id="{81B127D2-3BDA-67CF-68C1-A5898C6C3C3F}"/>
                  </a:ext>
                </a:extLst>
              </p:cNvPr>
              <p:cNvSpPr/>
              <p:nvPr/>
            </p:nvSpPr>
            <p:spPr>
              <a:xfrm rot="16200000">
                <a:off x="562358" y="5409289"/>
                <a:ext cx="396000" cy="216000"/>
              </a:xfrm>
              <a:prstGeom prst="rightArrow">
                <a:avLst/>
              </a:prstGeom>
              <a:solidFill>
                <a:schemeClr val="accent1">
                  <a:lumMod val="90000"/>
                  <a:lumOff val="1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3200" err="1"/>
              </a:p>
            </p:txBody>
          </p:sp>
          <p:sp>
            <p:nvSpPr>
              <p:cNvPr id="13" name="Pfeil nach rechts 13">
                <a:extLst>
                  <a:ext uri="{FF2B5EF4-FFF2-40B4-BE49-F238E27FC236}">
                    <a16:creationId xmlns:a16="http://schemas.microsoft.com/office/drawing/2014/main" id="{20D8FA00-C915-50C0-D87C-D2C75980F120}"/>
                  </a:ext>
                </a:extLst>
              </p:cNvPr>
              <p:cNvSpPr/>
              <p:nvPr/>
            </p:nvSpPr>
            <p:spPr>
              <a:xfrm rot="19177714">
                <a:off x="562357" y="5943802"/>
                <a:ext cx="396000" cy="216000"/>
              </a:xfrm>
              <a:prstGeom prst="rightArrow">
                <a:avLst/>
              </a:prstGeom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3200" err="1"/>
              </a:p>
            </p:txBody>
          </p:sp>
          <p:sp>
            <p:nvSpPr>
              <p:cNvPr id="14" name="Pfeil nach rechts 14">
                <a:extLst>
                  <a:ext uri="{FF2B5EF4-FFF2-40B4-BE49-F238E27FC236}">
                    <a16:creationId xmlns:a16="http://schemas.microsoft.com/office/drawing/2014/main" id="{D64D9F37-E49A-DF60-5F39-1BE07D96F941}"/>
                  </a:ext>
                </a:extLst>
              </p:cNvPr>
              <p:cNvSpPr/>
              <p:nvPr/>
            </p:nvSpPr>
            <p:spPr>
              <a:xfrm>
                <a:off x="4861468" y="5409289"/>
                <a:ext cx="396000" cy="216000"/>
              </a:xfrm>
              <a:prstGeom prst="rightArrow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3200" err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Pfeil nach rechts 15">
                <a:extLst>
                  <a:ext uri="{FF2B5EF4-FFF2-40B4-BE49-F238E27FC236}">
                    <a16:creationId xmlns:a16="http://schemas.microsoft.com/office/drawing/2014/main" id="{64C7E236-20E4-DA71-93E8-220B76F2D5AC}"/>
                  </a:ext>
                </a:extLst>
              </p:cNvPr>
              <p:cNvSpPr/>
              <p:nvPr/>
            </p:nvSpPr>
            <p:spPr>
              <a:xfrm rot="2319206">
                <a:off x="4866964" y="5943802"/>
                <a:ext cx="396000" cy="216000"/>
              </a:xfrm>
              <a:prstGeom prst="rightArrow">
                <a:avLst/>
              </a:prstGeom>
              <a:solidFill>
                <a:schemeClr val="accent1">
                  <a:lumMod val="10000"/>
                  <a:lumOff val="9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3200" err="1"/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CDAD4CFF-3C38-09CD-F8E8-471785541A2C}"/>
                  </a:ext>
                </a:extLst>
              </p:cNvPr>
              <p:cNvSpPr txBox="1"/>
              <p:nvPr/>
            </p:nvSpPr>
            <p:spPr>
              <a:xfrm>
                <a:off x="2699792" y="5373216"/>
                <a:ext cx="1584034" cy="230161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r>
                  <a:rPr lang="en-GB" sz="2400">
                    <a:latin typeface="+mn-lt"/>
                  </a:rPr>
                  <a:t>Stable, moderate increase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8C8C7DD7-C16C-BF40-A272-65C1A272BB0B}"/>
                  </a:ext>
                </a:extLst>
              </p:cNvPr>
              <p:cNvSpPr txBox="1"/>
              <p:nvPr/>
            </p:nvSpPr>
            <p:spPr>
              <a:xfrm>
                <a:off x="2699792" y="5907729"/>
                <a:ext cx="1628336" cy="230161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r>
                  <a:rPr lang="en-GB" sz="2400">
                    <a:latin typeface="+mn-lt"/>
                  </a:rPr>
                  <a:t>Decrease, strong decrease</a:t>
                </a: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C888527A-0FB4-8B7B-2075-C377AE7053CB}"/>
                  </a:ext>
                </a:extLst>
              </p:cNvPr>
              <p:cNvSpPr txBox="1"/>
              <p:nvPr/>
            </p:nvSpPr>
            <p:spPr>
              <a:xfrm>
                <a:off x="1115616" y="5373216"/>
                <a:ext cx="963117" cy="230161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r>
                  <a:rPr lang="en-GB" sz="2400">
                    <a:latin typeface="+mn-lt"/>
                  </a:rPr>
                  <a:t>Strong increase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340C474F-75C1-EE09-009A-0AA6DD5A65B1}"/>
                  </a:ext>
                </a:extLst>
              </p:cNvPr>
              <p:cNvSpPr txBox="1"/>
              <p:nvPr/>
            </p:nvSpPr>
            <p:spPr>
              <a:xfrm>
                <a:off x="1115616" y="5907729"/>
                <a:ext cx="541558" cy="230161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r>
                  <a:rPr lang="en-GB" sz="2400">
                    <a:latin typeface="+mn-lt"/>
                  </a:rPr>
                  <a:t>Increase</a:t>
                </a:r>
              </a:p>
            </p:txBody>
          </p:sp>
          <p:cxnSp>
            <p:nvCxnSpPr>
              <p:cNvPr id="20" name="Gerade Verbindung 65">
                <a:extLst>
                  <a:ext uri="{FF2B5EF4-FFF2-40B4-BE49-F238E27FC236}">
                    <a16:creationId xmlns:a16="http://schemas.microsoft.com/office/drawing/2014/main" id="{A11105C4-F2A9-CA54-6EDB-09FB87B303A1}"/>
                  </a:ext>
                </a:extLst>
              </p:cNvPr>
              <p:cNvCxnSpPr/>
              <p:nvPr/>
            </p:nvCxnSpPr>
            <p:spPr>
              <a:xfrm>
                <a:off x="467544" y="5805264"/>
                <a:ext cx="5148000" cy="0"/>
              </a:xfrm>
              <a:prstGeom prst="line">
                <a:avLst/>
              </a:prstGeom>
              <a:ln w="19050">
                <a:solidFill>
                  <a:srgbClr val="89898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66">
                <a:extLst>
                  <a:ext uri="{FF2B5EF4-FFF2-40B4-BE49-F238E27FC236}">
                    <a16:creationId xmlns:a16="http://schemas.microsoft.com/office/drawing/2014/main" id="{EDEC8635-F4C8-0ED4-2447-A477C2618A98}"/>
                  </a:ext>
                </a:extLst>
              </p:cNvPr>
              <p:cNvCxnSpPr/>
              <p:nvPr/>
            </p:nvCxnSpPr>
            <p:spPr>
              <a:xfrm>
                <a:off x="2555776" y="5337312"/>
                <a:ext cx="0" cy="900000"/>
              </a:xfrm>
              <a:prstGeom prst="line">
                <a:avLst/>
              </a:prstGeom>
              <a:ln w="19050">
                <a:solidFill>
                  <a:srgbClr val="89898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Pfeil nach rechts 10">
              <a:extLst>
                <a:ext uri="{FF2B5EF4-FFF2-40B4-BE49-F238E27FC236}">
                  <a16:creationId xmlns:a16="http://schemas.microsoft.com/office/drawing/2014/main" id="{ECDDA7A0-5242-D069-5BC4-E4C0EBBFFA35}"/>
                </a:ext>
              </a:extLst>
            </p:cNvPr>
            <p:cNvSpPr/>
            <p:nvPr/>
          </p:nvSpPr>
          <p:spPr>
            <a:xfrm rot="5400000">
              <a:off x="6895152" y="5931312"/>
              <a:ext cx="396000" cy="216000"/>
            </a:xfrm>
            <a:prstGeom prst="rightArrow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GB" sz="3200" err="1"/>
            </a:p>
          </p:txBody>
        </p:sp>
        <p:sp>
          <p:nvSpPr>
            <p:cNvPr id="11" name="Pfeil nach rechts 11">
              <a:extLst>
                <a:ext uri="{FF2B5EF4-FFF2-40B4-BE49-F238E27FC236}">
                  <a16:creationId xmlns:a16="http://schemas.microsoft.com/office/drawing/2014/main" id="{8E5B2183-089E-45F4-0ED5-405D520E5EF5}"/>
                </a:ext>
              </a:extLst>
            </p:cNvPr>
            <p:cNvSpPr/>
            <p:nvPr/>
          </p:nvSpPr>
          <p:spPr>
            <a:xfrm rot="20641557">
              <a:off x="6883604" y="5409289"/>
              <a:ext cx="396000" cy="216000"/>
            </a:xfrm>
            <a:prstGeom prst="rightArrow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GB" sz="3200" err="1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420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10"/>
          </p:nvPr>
        </p:nvSpPr>
        <p:spPr>
          <a:noFill/>
        </p:spPr>
        <p:txBody>
          <a:bodyPr/>
          <a:lstStyle/>
          <a:p>
            <a:r>
              <a:rPr lang="de-DE" err="1"/>
              <a:t>Introduction</a:t>
            </a:r>
            <a:r>
              <a:rPr lang="de-DE"/>
              <a:t> &amp; </a:t>
            </a:r>
            <a:r>
              <a:rPr lang="de-DE" err="1"/>
              <a:t>overview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7007" y="788897"/>
            <a:ext cx="6225300" cy="1754326"/>
          </a:xfrm>
        </p:spPr>
        <p:txBody>
          <a:bodyPr/>
          <a:lstStyle/>
          <a:p>
            <a:r>
              <a:rPr lang="de-DE"/>
              <a:t>Description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scenarios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12"/>
          </p:nvPr>
        </p:nvSpPr>
        <p:spPr>
          <a:xfrm>
            <a:off x="9712403" y="500555"/>
            <a:ext cx="14130000" cy="615040"/>
          </a:xfrm>
          <a:noFill/>
        </p:spPr>
        <p:txBody>
          <a:bodyPr/>
          <a:lstStyle/>
          <a:p>
            <a:endParaRPr lang="de-DE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3E5D93BD-B91E-5E6B-D3B5-9FAA9728513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36971" y="3408979"/>
            <a:ext cx="11516520" cy="6122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Scenario 1 – „Central“</a:t>
            </a:r>
          </a:p>
          <a:p>
            <a:pPr marL="0" indent="0">
              <a:buNone/>
            </a:pPr>
            <a:endParaRPr lang="de-DE" sz="1600">
              <a:latin typeface="Haffer" panose="020B0504030103020203" pitchFamily="34" charset="0"/>
              <a:ea typeface="Haffer" panose="020B0504030103020203" pitchFamily="34" charset="0"/>
              <a:cs typeface="Haffer" panose="020B0504030103020203" pitchFamily="34" charset="0"/>
            </a:endParaRPr>
          </a:p>
          <a:p>
            <a:pPr algn="l"/>
            <a:r>
              <a:rPr lang="en-GB" sz="3200"/>
              <a:t>prices for hard coal, oil and EUAs are based on the </a:t>
            </a:r>
            <a:r>
              <a:rPr lang="en-GB" sz="3200" b="1"/>
              <a:t>„Announced Pledges“ </a:t>
            </a:r>
            <a:r>
              <a:rPr lang="en-GB" sz="3200"/>
              <a:t>scenario of the </a:t>
            </a:r>
            <a:r>
              <a:rPr lang="en-GB" sz="3200" b="1"/>
              <a:t>„World Energy Outlook 2024“</a:t>
            </a:r>
          </a:p>
          <a:p>
            <a:pPr algn="l"/>
            <a:r>
              <a:rPr lang="en-GB" sz="3200"/>
              <a:t>imports of Russian pipeline gas will stop 2027 at the latest </a:t>
            </a:r>
          </a:p>
          <a:p>
            <a:pPr algn="l"/>
            <a:r>
              <a:rPr lang="en-GB" sz="3200"/>
              <a:t>As a consequence, the price of natural gas in Europe is determined by the world market price for LNG </a:t>
            </a:r>
          </a:p>
          <a:p>
            <a:pPr algn="l"/>
            <a:r>
              <a:rPr lang="en-GB" sz="3200"/>
              <a:t>strongly decentralized energy system in the future with a considerable expansion of renewables </a:t>
            </a:r>
          </a:p>
          <a:p>
            <a:pPr algn="l"/>
            <a:r>
              <a:rPr lang="en-GB" sz="3200"/>
              <a:t>increase in the flexible demand for electricity </a:t>
            </a:r>
            <a:endParaRPr lang="de-DE" sz="3200">
              <a:latin typeface="Haffer" panose="020B0504030103020203" pitchFamily="34" charset="0"/>
              <a:ea typeface="Haffer" panose="020B0504030103020203" pitchFamily="34" charset="0"/>
              <a:cs typeface="Haffer" panose="020B0504030103020203" pitchFamily="34" charset="0"/>
            </a:endParaRPr>
          </a:p>
          <a:p>
            <a:pPr marL="0" indent="0">
              <a:buNone/>
            </a:pPr>
            <a:endParaRPr lang="de-DE" sz="3200">
              <a:latin typeface="Haffer" panose="020B0504030103020203" pitchFamily="34" charset="0"/>
              <a:ea typeface="Haffer" panose="020B0504030103020203" pitchFamily="34" charset="0"/>
              <a:cs typeface="Haffer" panose="020B0504030103020203" pitchFamily="34" charset="0"/>
            </a:endParaRPr>
          </a:p>
          <a:p>
            <a:pPr marL="0" indent="0">
              <a:buNone/>
            </a:pPr>
            <a:endParaRPr lang="de-DE" sz="3200">
              <a:latin typeface="Haffer" panose="020B0504030103020203" pitchFamily="34" charset="0"/>
              <a:ea typeface="Haffer" panose="020B0504030103020203" pitchFamily="34" charset="0"/>
              <a:cs typeface="Haffer" panose="020B0504030103020203" pitchFamily="34" charset="0"/>
            </a:endParaRPr>
          </a:p>
          <a:p>
            <a:pPr marL="0" indent="0">
              <a:buNone/>
            </a:pPr>
            <a:endParaRPr lang="de-DE" sz="3200">
              <a:latin typeface="Haffer" panose="020B0504030103020203" pitchFamily="34" charset="0"/>
              <a:ea typeface="Haffer" panose="020B0504030103020203" pitchFamily="34" charset="0"/>
              <a:cs typeface="Haffer" panose="020B0504030103020203" pitchFamily="34" charset="0"/>
            </a:endParaRPr>
          </a:p>
          <a:p>
            <a:pPr marL="0" indent="0">
              <a:buNone/>
            </a:pPr>
            <a:endParaRPr lang="de-DE" sz="3200">
              <a:latin typeface="Haffer" panose="020B0504030103020203" pitchFamily="34" charset="0"/>
              <a:ea typeface="Haffer" panose="020B0504030103020203" pitchFamily="34" charset="0"/>
              <a:cs typeface="Haffer" panose="020B0504030103020203" pitchFamily="34" charset="0"/>
            </a:endParaRP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273CC9F-787D-7BA8-DC3B-A49EA7F49F6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2330474" y="3408979"/>
            <a:ext cx="11711939" cy="6554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4000" b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Scenario 2 – „</a:t>
            </a:r>
            <a:r>
              <a:rPr lang="de-DE" sz="4000" b="1" err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Tensions</a:t>
            </a:r>
            <a:r>
              <a:rPr lang="de-DE" sz="4000" b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“</a:t>
            </a:r>
          </a:p>
          <a:p>
            <a:pPr marL="0" indent="0" algn="l">
              <a:buNone/>
            </a:pPr>
            <a:endParaRPr lang="de-DE" sz="1600">
              <a:latin typeface="Haffer" panose="020B0504030103020203" pitchFamily="34" charset="0"/>
              <a:ea typeface="Haffer" panose="020B0504030103020203" pitchFamily="34" charset="0"/>
              <a:cs typeface="Haffer" panose="020B0504030103020203" pitchFamily="34" charset="0"/>
            </a:endParaRPr>
          </a:p>
          <a:p>
            <a:pPr algn="l"/>
            <a:r>
              <a:rPr lang="en-GB" sz="3200"/>
              <a:t>problems around the implementation of the energy transition </a:t>
            </a:r>
          </a:p>
          <a:p>
            <a:pPr algn="l"/>
            <a:r>
              <a:rPr lang="en-GB" sz="3200"/>
              <a:t>imports of Russian pipeline gas stops as early as possible</a:t>
            </a:r>
            <a:endParaRPr lang="de-DE" sz="3200">
              <a:latin typeface="Haffer" panose="020B0504030103020203" pitchFamily="34" charset="0"/>
              <a:ea typeface="Haffer" panose="020B0504030103020203" pitchFamily="34" charset="0"/>
              <a:cs typeface="Haffer" panose="020B0504030103020203" pitchFamily="34" charset="0"/>
            </a:endParaRPr>
          </a:p>
          <a:p>
            <a:pPr algn="l"/>
            <a:r>
              <a:rPr lang="en-GB" sz="3200"/>
              <a:t>As a consequence, the price of natural gas in Europe is determined by the world market price for LNG, competition with Asia </a:t>
            </a:r>
          </a:p>
          <a:p>
            <a:pPr algn="l"/>
            <a:r>
              <a:rPr lang="en-US" sz="3200"/>
              <a:t>Geopolitical and domestic tensions over the production of natural gas and transport bottlenecks </a:t>
            </a:r>
          </a:p>
          <a:p>
            <a:pPr algn="l"/>
            <a:r>
              <a:rPr lang="de-DE" sz="3200" err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Commodity</a:t>
            </a:r>
            <a:r>
              <a:rPr lang="de-DE" sz="32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 </a:t>
            </a:r>
            <a:r>
              <a:rPr lang="de-DE" sz="3200" err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prices</a:t>
            </a:r>
            <a:r>
              <a:rPr lang="de-DE" sz="32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 </a:t>
            </a:r>
            <a:r>
              <a:rPr lang="de-DE" sz="3200" err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are</a:t>
            </a:r>
            <a:r>
              <a:rPr lang="de-DE" sz="32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 </a:t>
            </a:r>
            <a:r>
              <a:rPr lang="de-DE" sz="3200" err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based</a:t>
            </a:r>
            <a:r>
              <a:rPr lang="de-DE" sz="32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 on </a:t>
            </a:r>
            <a:r>
              <a:rPr lang="de-DE" sz="3200" b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„</a:t>
            </a:r>
            <a:r>
              <a:rPr lang="de-DE" sz="3200" b="1" err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Stated</a:t>
            </a:r>
            <a:r>
              <a:rPr lang="de-DE" sz="3200" b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 </a:t>
            </a:r>
            <a:r>
              <a:rPr lang="de-DE" sz="3200" b="1" err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Policies</a:t>
            </a:r>
            <a:r>
              <a:rPr lang="de-DE" sz="3200" b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“ </a:t>
            </a:r>
            <a:r>
              <a:rPr lang="de-DE" sz="32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(</a:t>
            </a:r>
            <a:r>
              <a:rPr lang="de-DE" sz="3200" err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coal</a:t>
            </a:r>
            <a:r>
              <a:rPr lang="de-DE" sz="32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 and </a:t>
            </a:r>
            <a:r>
              <a:rPr lang="de-DE" sz="3200" err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oil</a:t>
            </a:r>
            <a:r>
              <a:rPr lang="de-DE" sz="32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) and </a:t>
            </a:r>
            <a:r>
              <a:rPr lang="de-DE" sz="3200" b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„Net Zero </a:t>
            </a:r>
            <a:r>
              <a:rPr lang="de-DE" sz="3200" b="1" err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Emissions</a:t>
            </a:r>
            <a:r>
              <a:rPr lang="de-DE" sz="3200" b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“ </a:t>
            </a:r>
            <a:r>
              <a:rPr lang="de-DE" sz="32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(EUAs) </a:t>
            </a:r>
            <a:r>
              <a:rPr lang="de-DE" sz="3200" err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scenarios</a:t>
            </a:r>
            <a:r>
              <a:rPr lang="de-DE" sz="32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 </a:t>
            </a:r>
            <a:r>
              <a:rPr lang="de-DE" sz="3200" err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of</a:t>
            </a:r>
            <a:r>
              <a:rPr lang="de-DE" sz="32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 </a:t>
            </a:r>
            <a:r>
              <a:rPr lang="de-DE" sz="3200" err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the</a:t>
            </a:r>
            <a:r>
              <a:rPr lang="de-DE" sz="32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 </a:t>
            </a:r>
            <a:r>
              <a:rPr lang="de-DE" sz="3200" b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WEO24</a:t>
            </a:r>
          </a:p>
          <a:p>
            <a:pPr algn="l"/>
            <a:r>
              <a:rPr lang="de-DE" sz="3200" err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Slower</a:t>
            </a:r>
            <a:r>
              <a:rPr lang="de-DE" sz="32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 </a:t>
            </a:r>
            <a:r>
              <a:rPr lang="de-DE" sz="3200" err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expansion</a:t>
            </a:r>
            <a:r>
              <a:rPr lang="de-DE" sz="32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 </a:t>
            </a:r>
            <a:r>
              <a:rPr lang="de-DE" sz="3200" err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of</a:t>
            </a:r>
            <a:r>
              <a:rPr lang="de-DE" sz="3200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 </a:t>
            </a:r>
            <a:r>
              <a:rPr lang="de-DE" sz="3200" err="1"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renewables</a:t>
            </a:r>
            <a:endParaRPr lang="de-DE" sz="3200">
              <a:latin typeface="Haffer" panose="020B0504030103020203" pitchFamily="34" charset="0"/>
              <a:ea typeface="Haffer" panose="020B0504030103020203" pitchFamily="34" charset="0"/>
              <a:cs typeface="Haffer" panose="020B0504030103020203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9BF845-8850-C82B-8491-BE53E72AFEC5}"/>
              </a:ext>
            </a:extLst>
          </p:cNvPr>
          <p:cNvSpPr txBox="1"/>
          <p:nvPr/>
        </p:nvSpPr>
        <p:spPr>
          <a:xfrm>
            <a:off x="536972" y="9531278"/>
            <a:ext cx="11516520" cy="326089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Share of power generation in 2050 (2060)  EU27 plus GB, CH and NO </a:t>
            </a:r>
          </a:p>
          <a:p>
            <a:pPr algn="ctr"/>
            <a:r>
              <a:rPr lang="de-DE" sz="4400" b="1">
                <a:solidFill>
                  <a:schemeClr val="bg1"/>
                </a:solidFill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Emission-</a:t>
            </a:r>
            <a:r>
              <a:rPr lang="de-DE" sz="4400" b="1" err="1">
                <a:solidFill>
                  <a:schemeClr val="bg1"/>
                </a:solidFill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free</a:t>
            </a:r>
            <a:r>
              <a:rPr lang="de-DE" sz="4400" b="1">
                <a:solidFill>
                  <a:schemeClr val="bg1"/>
                </a:solidFill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 94 % (100 %)</a:t>
            </a:r>
          </a:p>
          <a:p>
            <a:pPr algn="ctr">
              <a:spcBef>
                <a:spcPts val="1200"/>
              </a:spcBef>
            </a:pPr>
            <a:r>
              <a:rPr lang="de-DE" sz="4400" b="1">
                <a:solidFill>
                  <a:schemeClr val="bg1"/>
                </a:solidFill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Renewables 76 % (77 %)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49D900D-2FB5-29F1-8452-8691EAD79C74}"/>
              </a:ext>
            </a:extLst>
          </p:cNvPr>
          <p:cNvSpPr txBox="1"/>
          <p:nvPr/>
        </p:nvSpPr>
        <p:spPr>
          <a:xfrm>
            <a:off x="12228786" y="9531277"/>
            <a:ext cx="11516520" cy="326089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Share of power generation in 2050 (2060)  EU27 plus GB, CH and NO </a:t>
            </a:r>
          </a:p>
          <a:p>
            <a:pPr algn="ctr"/>
            <a:r>
              <a:rPr lang="de-DE" sz="4400" b="1">
                <a:solidFill>
                  <a:schemeClr val="bg1"/>
                </a:solidFill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Emission-</a:t>
            </a:r>
            <a:r>
              <a:rPr lang="de-DE" sz="4400" b="1" err="1">
                <a:solidFill>
                  <a:schemeClr val="bg1"/>
                </a:solidFill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free</a:t>
            </a:r>
            <a:r>
              <a:rPr lang="de-DE" sz="4400" b="1">
                <a:solidFill>
                  <a:schemeClr val="bg1"/>
                </a:solidFill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 90 % (94 %)</a:t>
            </a:r>
          </a:p>
          <a:p>
            <a:pPr algn="ctr">
              <a:spcBef>
                <a:spcPts val="1200"/>
              </a:spcBef>
            </a:pPr>
            <a:r>
              <a:rPr lang="de-DE" sz="4400" b="1">
                <a:solidFill>
                  <a:schemeClr val="bg1"/>
                </a:solidFill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Renewables 74 % (75 %)</a:t>
            </a:r>
          </a:p>
        </p:txBody>
      </p:sp>
      <p:pic>
        <p:nvPicPr>
          <p:cNvPr id="8" name="Grafik 7" descr="Ein Bild, das Logo, Screenshot, Grafiken, Symbol enthält.&#10;&#10;Automatisch generierte Beschreibung">
            <a:extLst>
              <a:ext uri="{FF2B5EF4-FFF2-40B4-BE49-F238E27FC236}">
                <a16:creationId xmlns:a16="http://schemas.microsoft.com/office/drawing/2014/main" id="{D2A8D6AA-2709-D219-22D8-B5A5C9493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073" y="12212055"/>
            <a:ext cx="1287378" cy="12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6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3"/>
          <p:cNvSpPr>
            <a:spLocks noGrp="1"/>
          </p:cNvSpPr>
          <p:nvPr>
            <p:ph type="body" sz="half" idx="10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de-DE" err="1"/>
              <a:t>Introduction</a:t>
            </a:r>
            <a:r>
              <a:rPr lang="de-DE"/>
              <a:t> &amp; </a:t>
            </a:r>
            <a:r>
              <a:rPr lang="de-DE" err="1"/>
              <a:t>overview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7007" y="788897"/>
            <a:ext cx="6225300" cy="1754326"/>
          </a:xfr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de-DE"/>
              <a:t>Description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scenarios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12"/>
          </p:nvPr>
        </p:nvSpPr>
        <p:spPr>
          <a:xfrm>
            <a:off x="9712403" y="500555"/>
            <a:ext cx="14130000" cy="615040"/>
          </a:xfrm>
          <a:noFill/>
        </p:spPr>
        <p:txBody>
          <a:bodyPr vert="horz" lIns="91440" tIns="45720" rIns="91440" bIns="45720" rtlCol="0" anchor="t">
            <a:spAutoFit/>
          </a:bodyPr>
          <a:lstStyle/>
          <a:p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8DD39D-B765-00F6-454D-FB2E6C5C65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36971" y="3408979"/>
            <a:ext cx="11516520" cy="9597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/>
              <a:t>Scenario 3 – „</a:t>
            </a:r>
            <a:r>
              <a:rPr lang="de-DE" sz="4000" b="1" err="1"/>
              <a:t>GoHydrogen</a:t>
            </a:r>
            <a:r>
              <a:rPr lang="de-DE" sz="4000" b="1"/>
              <a:t>“</a:t>
            </a:r>
          </a:p>
          <a:p>
            <a:pPr algn="l"/>
            <a:r>
              <a:rPr lang="de-DE" sz="2800"/>
              <a:t>Goal </a:t>
            </a:r>
            <a:r>
              <a:rPr lang="de-DE" sz="2800" err="1"/>
              <a:t>of</a:t>
            </a:r>
            <a:r>
              <a:rPr lang="de-DE" sz="2800"/>
              <a:t> EU Green Deal: </a:t>
            </a:r>
            <a:r>
              <a:rPr lang="de-DE" sz="2800" err="1"/>
              <a:t>climate</a:t>
            </a:r>
            <a:r>
              <a:rPr lang="de-DE" sz="2800"/>
              <a:t> </a:t>
            </a:r>
            <a:r>
              <a:rPr lang="de-DE" sz="2800" err="1"/>
              <a:t>neutrality</a:t>
            </a:r>
            <a:r>
              <a:rPr lang="de-DE" sz="2800"/>
              <a:t> </a:t>
            </a:r>
            <a:r>
              <a:rPr lang="de-DE" sz="2800" err="1"/>
              <a:t>by</a:t>
            </a:r>
            <a:r>
              <a:rPr lang="de-DE" sz="2800"/>
              <a:t> 2050 in Europe</a:t>
            </a:r>
          </a:p>
          <a:p>
            <a:pPr algn="l"/>
            <a:r>
              <a:rPr lang="en-GB" sz="2800"/>
              <a:t>use of green hydrogen as one of the main energy carriers in industry, transport and buildings </a:t>
            </a:r>
          </a:p>
          <a:p>
            <a:pPr algn="l"/>
            <a:r>
              <a:rPr lang="en-GB" sz="2800"/>
              <a:t>demand for electricity will increase greatly due to electrification and electrolysis, covered by the expansion of renewables</a:t>
            </a:r>
          </a:p>
          <a:p>
            <a:pPr algn="l"/>
            <a:r>
              <a:rPr lang="en-US" sz="2800"/>
              <a:t>continuously rising price for CO2 emission certificates, after 2050 this price will be kept at a high level </a:t>
            </a:r>
            <a:endParaRPr lang="de-DE" sz="2800"/>
          </a:p>
          <a:p>
            <a:pPr algn="l"/>
            <a:r>
              <a:rPr lang="en-GB" sz="2800"/>
              <a:t>Fossil natural gas is gradually replaced by hydrogen between 2030 and 2040, so that the gas price after 2040 is related to the world market price for green hydrogen. </a:t>
            </a:r>
          </a:p>
          <a:p>
            <a:pPr algn="l"/>
            <a:r>
              <a:rPr lang="de-DE" sz="2800"/>
              <a:t>Oil and </a:t>
            </a:r>
            <a:r>
              <a:rPr lang="de-DE" sz="2800" err="1"/>
              <a:t>coal</a:t>
            </a:r>
            <a:r>
              <a:rPr lang="de-DE" sz="2800"/>
              <a:t> </a:t>
            </a:r>
            <a:r>
              <a:rPr lang="de-DE" sz="2800" err="1"/>
              <a:t>play</a:t>
            </a:r>
            <a:r>
              <a:rPr lang="de-DE" sz="2800"/>
              <a:t> a minor </a:t>
            </a:r>
            <a:r>
              <a:rPr lang="de-DE" sz="2800" err="1"/>
              <a:t>role</a:t>
            </a:r>
            <a:r>
              <a:rPr lang="de-DE" sz="2800"/>
              <a:t>, </a:t>
            </a:r>
            <a:r>
              <a:rPr lang="de-DE" sz="2800" err="1"/>
              <a:t>falling</a:t>
            </a:r>
            <a:r>
              <a:rPr lang="de-DE" sz="2800"/>
              <a:t> </a:t>
            </a:r>
            <a:r>
              <a:rPr lang="de-DE" sz="2800" err="1"/>
              <a:t>prices</a:t>
            </a:r>
            <a:r>
              <a:rPr lang="de-DE" sz="2800"/>
              <a:t> </a:t>
            </a:r>
            <a:r>
              <a:rPr lang="de-DE" sz="2800" err="1"/>
              <a:t>according</a:t>
            </a:r>
            <a:r>
              <a:rPr lang="de-DE" sz="2800"/>
              <a:t> </a:t>
            </a:r>
            <a:r>
              <a:rPr lang="de-DE" sz="2800" err="1"/>
              <a:t>to</a:t>
            </a:r>
            <a:r>
              <a:rPr lang="de-DE" sz="2800"/>
              <a:t> „</a:t>
            </a:r>
            <a:r>
              <a:rPr lang="de-DE" sz="2800" b="1"/>
              <a:t>Net Zero </a:t>
            </a:r>
            <a:r>
              <a:rPr lang="de-DE" sz="2800" b="1" err="1"/>
              <a:t>Emissions</a:t>
            </a:r>
            <a:r>
              <a:rPr lang="de-DE" sz="2800"/>
              <a:t>“ </a:t>
            </a:r>
            <a:r>
              <a:rPr lang="de-DE" sz="2800" err="1"/>
              <a:t>scenario</a:t>
            </a:r>
            <a:r>
              <a:rPr lang="de-DE" sz="2800"/>
              <a:t> </a:t>
            </a:r>
            <a:r>
              <a:rPr lang="de-DE" sz="2800" err="1"/>
              <a:t>of</a:t>
            </a:r>
            <a:r>
              <a:rPr lang="de-DE" sz="2800"/>
              <a:t> </a:t>
            </a:r>
            <a:r>
              <a:rPr lang="de-DE" sz="2800" err="1"/>
              <a:t>the</a:t>
            </a:r>
            <a:r>
              <a:rPr lang="de-DE" sz="2800"/>
              <a:t> „</a:t>
            </a:r>
            <a:r>
              <a:rPr lang="de-DE" sz="2800" b="1"/>
              <a:t>World Energy Outlook 2024 </a:t>
            </a:r>
            <a:r>
              <a:rPr lang="de-DE" sz="2800"/>
              <a:t>“ 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826C29B-9B56-27D2-15A7-1AC88A950A7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2330475" y="3408978"/>
            <a:ext cx="11516520" cy="9597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4000" b="1" err="1"/>
              <a:t>Sensitivity</a:t>
            </a:r>
            <a:r>
              <a:rPr lang="de-DE" sz="4000" b="1"/>
              <a:t> on Scenario 1 – „</a:t>
            </a:r>
            <a:r>
              <a:rPr lang="de-DE" sz="4000" b="1" err="1"/>
              <a:t>Delayed</a:t>
            </a:r>
            <a:r>
              <a:rPr lang="de-DE" sz="4000" b="1"/>
              <a:t> EEG“ </a:t>
            </a:r>
          </a:p>
          <a:p>
            <a:pPr algn="l"/>
            <a:r>
              <a:rPr lang="en-US" sz="2800"/>
              <a:t>same assumptions for commodity prices as for </a:t>
            </a:r>
            <a:r>
              <a:rPr lang="de-DE" sz="2800"/>
              <a:t>„Central“</a:t>
            </a:r>
            <a:r>
              <a:rPr lang="en-US" sz="2800"/>
              <a:t>​</a:t>
            </a:r>
          </a:p>
          <a:p>
            <a:pPr algn="l"/>
            <a:r>
              <a:rPr lang="de-DE" sz="2800" err="1"/>
              <a:t>For</a:t>
            </a:r>
            <a:r>
              <a:rPr lang="de-DE" sz="2800"/>
              <a:t> Germany: </a:t>
            </a:r>
          </a:p>
          <a:p>
            <a:pPr lvl="1"/>
            <a:r>
              <a:rPr lang="en-US" sz="2800"/>
              <a:t>reduced government support for renewable energy in the short to medium term in comparison with the “Central” scenario, hence a slow down in the expansion of renewable </a:t>
            </a:r>
          </a:p>
          <a:p>
            <a:pPr lvl="1"/>
            <a:r>
              <a:rPr lang="en-US" sz="2800"/>
              <a:t>delayed expansion of gas capacity and a later phase-out of coal-fired generation</a:t>
            </a:r>
            <a:endParaRPr lang="de-DE" sz="2800"/>
          </a:p>
          <a:p>
            <a:pPr algn="l"/>
            <a:r>
              <a:rPr lang="en-US" sz="2800"/>
              <a:t>For the remaining countries, the assumptions on installed capacity, demand development and interconnection capacities are the same as in the “Central” scenario</a:t>
            </a:r>
            <a:endParaRPr lang="de-DE" sz="2800"/>
          </a:p>
          <a:p>
            <a:endParaRPr lang="de-DE" sz="2800"/>
          </a:p>
        </p:txBody>
      </p:sp>
      <p:sp>
        <p:nvSpPr>
          <p:cNvPr id="3" name="Rechteck 2"/>
          <p:cNvSpPr/>
          <p:nvPr/>
        </p:nvSpPr>
        <p:spPr>
          <a:xfrm>
            <a:off x="11949627" y="6488668"/>
            <a:ext cx="492443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600">
                <a:latin typeface="Times New Roman" panose="02020603050405020304" pitchFamily="18" charset="0"/>
              </a:rPr>
              <a:t> </a:t>
            </a:r>
            <a:endParaRPr lang="de-DE" sz="9600"/>
          </a:p>
        </p:txBody>
      </p:sp>
      <p:sp>
        <p:nvSpPr>
          <p:cNvPr id="4" name="Rechteck 3"/>
          <p:cNvSpPr/>
          <p:nvPr/>
        </p:nvSpPr>
        <p:spPr>
          <a:xfrm>
            <a:off x="11949627" y="6488668"/>
            <a:ext cx="492443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600">
                <a:latin typeface="Times New Roman" panose="02020603050405020304" pitchFamily="18" charset="0"/>
              </a:rPr>
              <a:t> </a:t>
            </a:r>
            <a:endParaRPr lang="de-DE" sz="9600"/>
          </a:p>
        </p:txBody>
      </p:sp>
      <p:sp>
        <p:nvSpPr>
          <p:cNvPr id="15" name="Textfeld 14"/>
          <p:cNvSpPr txBox="1"/>
          <p:nvPr/>
        </p:nvSpPr>
        <p:spPr>
          <a:xfrm>
            <a:off x="12311817" y="10421739"/>
            <a:ext cx="7922462" cy="3072361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3200">
                <a:solidFill>
                  <a:schemeClr val="bg2"/>
                </a:solidFill>
                <a:latin typeface="PT Sans"/>
              </a:rPr>
              <a:t>Anteil an Stromerzeugung 2050 (2060)      EU 27 plus UK, CH und NO </a:t>
            </a:r>
          </a:p>
          <a:p>
            <a:pPr algn="ctr"/>
            <a:r>
              <a:rPr lang="de-DE" sz="3200" b="1">
                <a:solidFill>
                  <a:schemeClr val="bg2"/>
                </a:solidFill>
                <a:latin typeface="PT Sans"/>
              </a:rPr>
              <a:t>emissionsfrei 94 % (100 %)</a:t>
            </a:r>
          </a:p>
          <a:p>
            <a:pPr algn="ctr"/>
            <a:r>
              <a:rPr lang="de-DE" sz="3200" b="1">
                <a:solidFill>
                  <a:schemeClr val="bg2"/>
                </a:solidFill>
                <a:latin typeface="PT Sans"/>
              </a:rPr>
              <a:t>Erneuerbare 76 % (77 %)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09F92E7-51E0-5640-1F0F-A899BF91F488}"/>
              </a:ext>
            </a:extLst>
          </p:cNvPr>
          <p:cNvSpPr txBox="1"/>
          <p:nvPr/>
        </p:nvSpPr>
        <p:spPr>
          <a:xfrm>
            <a:off x="536972" y="9531278"/>
            <a:ext cx="11516520" cy="326089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>
                <a:solidFill>
                  <a:srgbClr val="00305D"/>
                </a:solidFill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Share of power generation in 2050 (2060)  EU27 plus GB, CH and NO </a:t>
            </a:r>
          </a:p>
          <a:p>
            <a:pPr algn="ctr"/>
            <a:r>
              <a:rPr lang="en-US" sz="4400" b="1">
                <a:solidFill>
                  <a:srgbClr val="00305D"/>
                </a:solidFill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Emission-free 100 % (100 %)</a:t>
            </a:r>
          </a:p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305D"/>
                </a:solidFill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Renewables 82 % (82 %)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C5EB42D-3436-D462-3FA0-66339586EB68}"/>
              </a:ext>
            </a:extLst>
          </p:cNvPr>
          <p:cNvSpPr txBox="1"/>
          <p:nvPr/>
        </p:nvSpPr>
        <p:spPr>
          <a:xfrm>
            <a:off x="12228786" y="9531277"/>
            <a:ext cx="11516520" cy="326089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Share of power generation in 2050 (2060)  EU27 plus GB, CH and NO </a:t>
            </a:r>
          </a:p>
          <a:p>
            <a:pPr algn="ctr"/>
            <a:r>
              <a:rPr lang="de-DE" sz="4400" b="1">
                <a:solidFill>
                  <a:schemeClr val="bg1"/>
                </a:solidFill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Emission-</a:t>
            </a:r>
            <a:r>
              <a:rPr lang="de-DE" sz="4400" b="1" err="1">
                <a:solidFill>
                  <a:schemeClr val="bg1"/>
                </a:solidFill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free</a:t>
            </a:r>
            <a:r>
              <a:rPr lang="de-DE" sz="4400" b="1">
                <a:solidFill>
                  <a:schemeClr val="bg1"/>
                </a:solidFill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 94 % (100 %)</a:t>
            </a:r>
          </a:p>
          <a:p>
            <a:pPr algn="ctr">
              <a:spcBef>
                <a:spcPts val="1200"/>
              </a:spcBef>
            </a:pPr>
            <a:r>
              <a:rPr lang="de-DE" sz="4400" b="1">
                <a:solidFill>
                  <a:schemeClr val="bg1"/>
                </a:solidFill>
                <a:latin typeface="Haffer" panose="020B0504030103020203" pitchFamily="34" charset="0"/>
                <a:ea typeface="Haffer" panose="020B0504030103020203" pitchFamily="34" charset="0"/>
                <a:cs typeface="Haffer" panose="020B0504030103020203" pitchFamily="34" charset="0"/>
              </a:rPr>
              <a:t>Renewables 76 % (77 %)</a:t>
            </a:r>
          </a:p>
        </p:txBody>
      </p:sp>
      <p:pic>
        <p:nvPicPr>
          <p:cNvPr id="19" name="Grafik 18" descr="Ein Bild, das Logo, Screenshot, Grafiken, Symbol enthält.&#10;&#10;Automatisch generierte Beschreibung">
            <a:extLst>
              <a:ext uri="{FF2B5EF4-FFF2-40B4-BE49-F238E27FC236}">
                <a16:creationId xmlns:a16="http://schemas.microsoft.com/office/drawing/2014/main" id="{AD33483F-1728-AC2A-56E4-69D4DE626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073" y="12212055"/>
            <a:ext cx="1287378" cy="12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5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New Master Layout">
  <a:themeElements>
    <a:clrScheme name="Montel">
      <a:dk1>
        <a:srgbClr val="002E33"/>
      </a:dk1>
      <a:lt1>
        <a:srgbClr val="FFFFFF"/>
      </a:lt1>
      <a:dk2>
        <a:srgbClr val="002E33"/>
      </a:dk2>
      <a:lt2>
        <a:srgbClr val="FFFFFF"/>
      </a:lt2>
      <a:accent1>
        <a:srgbClr val="01796E"/>
      </a:accent1>
      <a:accent2>
        <a:srgbClr val="A3EDE3"/>
      </a:accent2>
      <a:accent3>
        <a:srgbClr val="C2BDFF"/>
      </a:accent3>
      <a:accent4>
        <a:srgbClr val="FFE5BE"/>
      </a:accent4>
      <a:accent5>
        <a:srgbClr val="6B30FF"/>
      </a:accent5>
      <a:accent6>
        <a:srgbClr val="FFA824"/>
      </a:accent6>
      <a:hlink>
        <a:srgbClr val="01796E"/>
      </a:hlink>
      <a:folHlink>
        <a:srgbClr val="34938B"/>
      </a:folHlink>
    </a:clrScheme>
    <a:fontScheme name="Custom 179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" id="{0E1674C0-2665-CD4B-B7E3-05FFA00C659C}" vid="{97FBEEA0-3946-BB4F-8E26-D208D550FB99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aac3b8-6948-4ca9-8e77-0588067165a1" xsi:nil="true"/>
    <lcf76f155ced4ddcb4097134ff3c332f xmlns="ecd1245a-019b-4303-9dcd-8dfba0a484e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2587DA9891C4F9B7E62A80B509FEA" ma:contentTypeVersion="13" ma:contentTypeDescription="Create a new document." ma:contentTypeScope="" ma:versionID="7d85d76248d256b50a7dc13d87e64d6d">
  <xsd:schema xmlns:xsd="http://www.w3.org/2001/XMLSchema" xmlns:xs="http://www.w3.org/2001/XMLSchema" xmlns:p="http://schemas.microsoft.com/office/2006/metadata/properties" xmlns:ns2="ecd1245a-019b-4303-9dcd-8dfba0a484eb" xmlns:ns3="29aac3b8-6948-4ca9-8e77-0588067165a1" targetNamespace="http://schemas.microsoft.com/office/2006/metadata/properties" ma:root="true" ma:fieldsID="7200afab33c06d7068e1a9e950b2a1f1" ns2:_="" ns3:_="">
    <xsd:import namespace="ecd1245a-019b-4303-9dcd-8dfba0a484eb"/>
    <xsd:import namespace="29aac3b8-6948-4ca9-8e77-0588067165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1245a-019b-4303-9dcd-8dfba0a484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8bc7ffa-3213-4f12-8306-c357232cb2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ac3b8-6948-4ca9-8e77-0588067165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b5e7221-de76-4f9b-8d24-8314c26f0e46}" ma:internalName="TaxCatchAll" ma:showField="CatchAllData" ma:web="29aac3b8-6948-4ca9-8e77-0588067165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qs:UpdateInfoSlideData xmlns:qs="urn:agency:FolienpoolTraining:quickSlide:extdata:slide:updateinfo">
  <qs:ThisSlideInfo>
    <qs:PresentationGuid>D77ECA29-C893-4354-B838-1FCE19570B2C</qs:PresentationGuid>
    <qs:SlideGuid>69B0A4ED-557D-4B8B-80DD-6E2A073CE204</qs:SlideGuid>
    <qs:SlideTitle>Energy  brainpool</qs:SlideTitle>
    <qs:PublishingDate>2024-10-18T10:57:35</qs:PublishingDate>
    <qs:Author>Angela Pietroni</qs:Author>
    <qs:OldGuid/>
  </qs:ThisSlideInfo>
  <qs:OrigSlideInfo>
    <qs:PresentationGuid>D77ECA29-C893-4354-B838-1FCE19570B2C</qs:PresentationGuid>
    <qs:SlideGuid>69B0A4ED-557D-4B8B-80DD-6E2A073CE204</qs:SlideGuid>
    <qs:SlideTitle>Energy  brainpool</qs:SlideTitle>
    <qs:PublishingDate>2024-10-18T10:57:35</qs:PublishingDate>
    <qs:Author>Angela Pietroni</qs:Author>
    <qs:OldGuid/>
  </qs:OrigSlideInfo>
</qs:UpdateInfoSlideData>
</file>

<file path=customXml/itemProps1.xml><?xml version="1.0" encoding="utf-8"?>
<ds:datastoreItem xmlns:ds="http://schemas.openxmlformats.org/officeDocument/2006/customXml" ds:itemID="{2B5F405D-1DF5-4F7F-B52D-63EA51387E47}">
  <ds:schemaRefs>
    <ds:schemaRef ds:uri="29aac3b8-6948-4ca9-8e77-0588067165a1"/>
    <ds:schemaRef ds:uri="ecd1245a-019b-4303-9dcd-8dfba0a484e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A7EDC6B-E55D-4326-94C7-81DDFFBE7DE7}">
  <ds:schemaRefs>
    <ds:schemaRef ds:uri="29aac3b8-6948-4ca9-8e77-0588067165a1"/>
    <ds:schemaRef ds:uri="ecd1245a-019b-4303-9dcd-8dfba0a484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539340B-04F2-491C-9164-022F0CEB46D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060DB88-E564-44B3-B18B-CAB6A1AD09B9}">
  <ds:schemaRefs>
    <ds:schemaRef ds:uri="urn:agency:FolienpoolTraining:quickSlide:extdata:slide:update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Montel_Primary 2</Template>
  <TotalTime>0</TotalTime>
  <Words>2389</Words>
  <Application>Microsoft Office PowerPoint</Application>
  <PresentationFormat>Benutzerdefiniert</PresentationFormat>
  <Paragraphs>264</Paragraphs>
  <Slides>22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Haffer</vt:lpstr>
      <vt:lpstr>Helvetica Neue Medium</vt:lpstr>
      <vt:lpstr>PT Sans</vt:lpstr>
      <vt:lpstr>Times New Roman</vt:lpstr>
      <vt:lpstr>New Master Layout</vt:lpstr>
      <vt:lpstr>The EU Energy Outlook - Update Q4-2024</vt:lpstr>
      <vt:lpstr>Webinar</vt:lpstr>
      <vt:lpstr>Energy Brainpool  is now part of Montel</vt:lpstr>
      <vt:lpstr>Introduction &amp; overview</vt:lpstr>
      <vt:lpstr>Model structure &amp; functionality</vt:lpstr>
      <vt:lpstr>Country coverage</vt:lpstr>
      <vt:lpstr>Scenario overview</vt:lpstr>
      <vt:lpstr>Description of the scenarios</vt:lpstr>
      <vt:lpstr>Description of the scenarios</vt:lpstr>
      <vt:lpstr>Data sources</vt:lpstr>
      <vt:lpstr>Updates for Q4-2024</vt:lpstr>
      <vt:lpstr>Updates on content</vt:lpstr>
      <vt:lpstr>Commodity prices</vt:lpstr>
      <vt:lpstr>Expansion of    large-scale batteries</vt:lpstr>
      <vt:lpstr>PowerPoint-Präsentation</vt:lpstr>
      <vt:lpstr>Results</vt:lpstr>
      <vt:lpstr>Power generation</vt:lpstr>
      <vt:lpstr>Price development</vt:lpstr>
      <vt:lpstr>Volatility</vt:lpstr>
      <vt:lpstr>Extremely low prices</vt:lpstr>
      <vt:lpstr>Capture Prices for Renewables</vt:lpstr>
      <vt:lpstr>PowerPoint-Präsentation</vt:lpstr>
    </vt:vector>
  </TitlesOfParts>
  <Company>Montel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text Subtitle here</dc:title>
  <dc:creator>Matthis Brinkhaus</dc:creator>
  <cp:lastModifiedBy>Matthis Brinkhaus</cp:lastModifiedBy>
  <cp:revision>1</cp:revision>
  <dcterms:created xsi:type="dcterms:W3CDTF">2024-12-02T08:15:57Z</dcterms:created>
  <dcterms:modified xsi:type="dcterms:W3CDTF">2024-12-05T10:40:50Z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0x010100F1A2587DA9891C4F9B7E62A80B509FEA</vt:lpwstr>
  </property>
  <property fmtid="{D5CDD505-2E9C-101B-9397-08002B2CF9AE}" pid="3" name="MediaServiceImageTags">
    <vt:lpwstr/>
  </property>
</Properties>
</file>