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146845813" r:id="rId2"/>
    <p:sldId id="2147479854" r:id="rId3"/>
    <p:sldId id="2146845819" r:id="rId4"/>
    <p:sldId id="2146848215" r:id="rId5"/>
    <p:sldId id="257" r:id="rId6"/>
    <p:sldId id="2147375547" r:id="rId7"/>
    <p:sldId id="2147375543" r:id="rId8"/>
    <p:sldId id="2147375545" r:id="rId9"/>
    <p:sldId id="2147375544" r:id="rId10"/>
    <p:sldId id="2147479853" r:id="rId11"/>
    <p:sldId id="2146845834" r:id="rId12"/>
  </p:sldIdLst>
  <p:sldSz cx="12192000" cy="6858000"/>
  <p:notesSz cx="6858000" cy="9144000"/>
  <p:defaultTextStyle>
    <a:defPPr>
      <a:defRPr lang="fi-FI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483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37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82F"/>
    <a:srgbClr val="A68A4F"/>
    <a:srgbClr val="004165"/>
    <a:srgbClr val="A5A4A4"/>
    <a:srgbClr val="85717A"/>
    <a:srgbClr val="73808D"/>
    <a:srgbClr val="808176"/>
    <a:srgbClr val="686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D5172B-F0E3-475A-9491-525AF95F5B6B}" v="5" dt="2024-06-11T08:48:47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howGuides="1">
      <p:cViewPr varScale="1">
        <p:scale>
          <a:sx n="104" d="100"/>
          <a:sy n="104" d="100"/>
        </p:scale>
        <p:origin x="144" y="324"/>
      </p:cViewPr>
      <p:guideLst>
        <p:guide orient="horz" pos="1117"/>
        <p:guide orient="horz" pos="2160"/>
        <p:guide pos="3840"/>
        <p:guide pos="483"/>
        <p:guide pos="7197"/>
        <p:guide orient="horz" pos="37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-37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ikko Maria" userId="460710a8-a7d9-4c90-9e09-c4fa96b5812a" providerId="ADAL" clId="{32D5172B-F0E3-475A-9491-525AF95F5B6B}"/>
    <pc:docChg chg="custSel addSld delSld modSld sldOrd">
      <pc:chgData name="Kataikko Maria" userId="460710a8-a7d9-4c90-9e09-c4fa96b5812a" providerId="ADAL" clId="{32D5172B-F0E3-475A-9491-525AF95F5B6B}" dt="2024-06-11T09:08:59.778" v="743" actId="14100"/>
      <pc:docMkLst>
        <pc:docMk/>
      </pc:docMkLst>
      <pc:sldChg chg="modSp mod">
        <pc:chgData name="Kataikko Maria" userId="460710a8-a7d9-4c90-9e09-c4fa96b5812a" providerId="ADAL" clId="{32D5172B-F0E3-475A-9491-525AF95F5B6B}" dt="2024-06-11T08:18:37.485" v="104" actId="6549"/>
        <pc:sldMkLst>
          <pc:docMk/>
          <pc:sldMk cId="420453245" sldId="257"/>
        </pc:sldMkLst>
        <pc:spChg chg="mod">
          <ac:chgData name="Kataikko Maria" userId="460710a8-a7d9-4c90-9e09-c4fa96b5812a" providerId="ADAL" clId="{32D5172B-F0E3-475A-9491-525AF95F5B6B}" dt="2024-06-11T08:18:37.485" v="104" actId="6549"/>
          <ac:spMkLst>
            <pc:docMk/>
            <pc:sldMk cId="420453245" sldId="257"/>
            <ac:spMk id="10" creationId="{F471F840-A817-9D8C-BD75-C9B0E43B4F40}"/>
          </ac:spMkLst>
        </pc:spChg>
      </pc:sldChg>
      <pc:sldChg chg="modSp mod">
        <pc:chgData name="Kataikko Maria" userId="460710a8-a7d9-4c90-9e09-c4fa96b5812a" providerId="ADAL" clId="{32D5172B-F0E3-475A-9491-525AF95F5B6B}" dt="2024-06-11T08:16:04.243" v="65" actId="1035"/>
        <pc:sldMkLst>
          <pc:docMk/>
          <pc:sldMk cId="693526957" sldId="2146848215"/>
        </pc:sldMkLst>
        <pc:spChg chg="mod">
          <ac:chgData name="Kataikko Maria" userId="460710a8-a7d9-4c90-9e09-c4fa96b5812a" providerId="ADAL" clId="{32D5172B-F0E3-475A-9491-525AF95F5B6B}" dt="2024-06-11T08:15:33.565" v="61" actId="20577"/>
          <ac:spMkLst>
            <pc:docMk/>
            <pc:sldMk cId="693526957" sldId="2146848215"/>
            <ac:spMk id="24" creationId="{EBDD8F46-343B-4595-95FB-3DADC2C8425A}"/>
          </ac:spMkLst>
        </pc:spChg>
        <pc:picChg chg="mod">
          <ac:chgData name="Kataikko Maria" userId="460710a8-a7d9-4c90-9e09-c4fa96b5812a" providerId="ADAL" clId="{32D5172B-F0E3-475A-9491-525AF95F5B6B}" dt="2024-06-11T08:16:04.243" v="65" actId="1035"/>
          <ac:picMkLst>
            <pc:docMk/>
            <pc:sldMk cId="693526957" sldId="2146848215"/>
            <ac:picMk id="41" creationId="{C18A6BE2-49C2-492C-A497-5469F8F122F7}"/>
          </ac:picMkLst>
        </pc:picChg>
      </pc:sldChg>
      <pc:sldChg chg="del">
        <pc:chgData name="Kataikko Maria" userId="460710a8-a7d9-4c90-9e09-c4fa96b5812a" providerId="ADAL" clId="{32D5172B-F0E3-475A-9491-525AF95F5B6B}" dt="2024-06-10T09:13:30.738" v="52" actId="47"/>
        <pc:sldMkLst>
          <pc:docMk/>
          <pc:sldMk cId="4248448214" sldId="2146848221"/>
        </pc:sldMkLst>
      </pc:sldChg>
      <pc:sldChg chg="del">
        <pc:chgData name="Kataikko Maria" userId="460710a8-a7d9-4c90-9e09-c4fa96b5812a" providerId="ADAL" clId="{32D5172B-F0E3-475A-9491-525AF95F5B6B}" dt="2024-06-10T09:13:30.738" v="52" actId="47"/>
        <pc:sldMkLst>
          <pc:docMk/>
          <pc:sldMk cId="319749391" sldId="2146848223"/>
        </pc:sldMkLst>
      </pc:sldChg>
      <pc:sldChg chg="del">
        <pc:chgData name="Kataikko Maria" userId="460710a8-a7d9-4c90-9e09-c4fa96b5812a" providerId="ADAL" clId="{32D5172B-F0E3-475A-9491-525AF95F5B6B}" dt="2024-06-10T09:13:30.738" v="52" actId="47"/>
        <pc:sldMkLst>
          <pc:docMk/>
          <pc:sldMk cId="3380501986" sldId="2146848229"/>
        </pc:sldMkLst>
      </pc:sldChg>
      <pc:sldChg chg="del">
        <pc:chgData name="Kataikko Maria" userId="460710a8-a7d9-4c90-9e09-c4fa96b5812a" providerId="ADAL" clId="{32D5172B-F0E3-475A-9491-525AF95F5B6B}" dt="2024-06-10T09:13:30.738" v="52" actId="47"/>
        <pc:sldMkLst>
          <pc:docMk/>
          <pc:sldMk cId="3209126619" sldId="2146848293"/>
        </pc:sldMkLst>
      </pc:sldChg>
      <pc:sldChg chg="del">
        <pc:chgData name="Kataikko Maria" userId="460710a8-a7d9-4c90-9e09-c4fa96b5812a" providerId="ADAL" clId="{32D5172B-F0E3-475A-9491-525AF95F5B6B}" dt="2024-06-10T09:13:30.738" v="52" actId="47"/>
        <pc:sldMkLst>
          <pc:docMk/>
          <pc:sldMk cId="3149124933" sldId="2147375537"/>
        </pc:sldMkLst>
      </pc:sldChg>
      <pc:sldChg chg="modSp mod">
        <pc:chgData name="Kataikko Maria" userId="460710a8-a7d9-4c90-9e09-c4fa96b5812a" providerId="ADAL" clId="{32D5172B-F0E3-475A-9491-525AF95F5B6B}" dt="2024-06-11T09:08:59.778" v="743" actId="14100"/>
        <pc:sldMkLst>
          <pc:docMk/>
          <pc:sldMk cId="500370842" sldId="2147375543"/>
        </pc:sldMkLst>
        <pc:spChg chg="mod">
          <ac:chgData name="Kataikko Maria" userId="460710a8-a7d9-4c90-9e09-c4fa96b5812a" providerId="ADAL" clId="{32D5172B-F0E3-475A-9491-525AF95F5B6B}" dt="2024-06-11T09:08:59.778" v="743" actId="14100"/>
          <ac:spMkLst>
            <pc:docMk/>
            <pc:sldMk cId="500370842" sldId="2147375543"/>
            <ac:spMk id="8" creationId="{B95F916B-FE0E-40B6-4DF9-C7C1965FE0C9}"/>
          </ac:spMkLst>
        </pc:spChg>
        <pc:spChg chg="mod">
          <ac:chgData name="Kataikko Maria" userId="460710a8-a7d9-4c90-9e09-c4fa96b5812a" providerId="ADAL" clId="{32D5172B-F0E3-475A-9491-525AF95F5B6B}" dt="2024-06-11T08:26:33.863" v="191" actId="6549"/>
          <ac:spMkLst>
            <pc:docMk/>
            <pc:sldMk cId="500370842" sldId="2147375543"/>
            <ac:spMk id="9" creationId="{7CD1DE11-403C-1BB5-74CE-5A827B06B52F}"/>
          </ac:spMkLst>
        </pc:spChg>
      </pc:sldChg>
      <pc:sldChg chg="addSp delSp modSp mod">
        <pc:chgData name="Kataikko Maria" userId="460710a8-a7d9-4c90-9e09-c4fa96b5812a" providerId="ADAL" clId="{32D5172B-F0E3-475A-9491-525AF95F5B6B}" dt="2024-06-11T08:56:37.964" v="703" actId="1035"/>
        <pc:sldMkLst>
          <pc:docMk/>
          <pc:sldMk cId="3217120771" sldId="2147375544"/>
        </pc:sldMkLst>
        <pc:spChg chg="mod">
          <ac:chgData name="Kataikko Maria" userId="460710a8-a7d9-4c90-9e09-c4fa96b5812a" providerId="ADAL" clId="{32D5172B-F0E3-475A-9491-525AF95F5B6B}" dt="2024-06-11T08:56:28.740" v="700" actId="948"/>
          <ac:spMkLst>
            <pc:docMk/>
            <pc:sldMk cId="3217120771" sldId="2147375544"/>
            <ac:spMk id="9" creationId="{7CD1DE11-403C-1BB5-74CE-5A827B06B52F}"/>
          </ac:spMkLst>
        </pc:spChg>
        <pc:picChg chg="add mod">
          <ac:chgData name="Kataikko Maria" userId="460710a8-a7d9-4c90-9e09-c4fa96b5812a" providerId="ADAL" clId="{32D5172B-F0E3-475A-9491-525AF95F5B6B}" dt="2024-06-11T08:56:37.964" v="703" actId="1035"/>
          <ac:picMkLst>
            <pc:docMk/>
            <pc:sldMk cId="3217120771" sldId="2147375544"/>
            <ac:picMk id="2" creationId="{5491DA00-4292-389F-CADC-6DA384250571}"/>
          </ac:picMkLst>
        </pc:picChg>
        <pc:picChg chg="add mod">
          <ac:chgData name="Kataikko Maria" userId="460710a8-a7d9-4c90-9e09-c4fa96b5812a" providerId="ADAL" clId="{32D5172B-F0E3-475A-9491-525AF95F5B6B}" dt="2024-06-11T08:56:37.964" v="703" actId="1035"/>
          <ac:picMkLst>
            <pc:docMk/>
            <pc:sldMk cId="3217120771" sldId="2147375544"/>
            <ac:picMk id="6" creationId="{B60CB95C-5B1E-68FD-C8FE-D6466662DC78}"/>
          </ac:picMkLst>
        </pc:picChg>
        <pc:picChg chg="add mod">
          <ac:chgData name="Kataikko Maria" userId="460710a8-a7d9-4c90-9e09-c4fa96b5812a" providerId="ADAL" clId="{32D5172B-F0E3-475A-9491-525AF95F5B6B}" dt="2024-06-11T08:56:37.964" v="703" actId="1035"/>
          <ac:picMkLst>
            <pc:docMk/>
            <pc:sldMk cId="3217120771" sldId="2147375544"/>
            <ac:picMk id="7" creationId="{BF32BFD9-2424-DFC9-9B05-0D207AEEB122}"/>
          </ac:picMkLst>
        </pc:picChg>
        <pc:picChg chg="del mod">
          <ac:chgData name="Kataikko Maria" userId="460710a8-a7d9-4c90-9e09-c4fa96b5812a" providerId="ADAL" clId="{32D5172B-F0E3-475A-9491-525AF95F5B6B}" dt="2024-06-10T06:03:18.522" v="26" actId="478"/>
          <ac:picMkLst>
            <pc:docMk/>
            <pc:sldMk cId="3217120771" sldId="2147375544"/>
            <ac:picMk id="15" creationId="{9EED1173-A5AD-83D2-61C7-128517E1DC3A}"/>
          </ac:picMkLst>
        </pc:picChg>
        <pc:picChg chg="del mod">
          <ac:chgData name="Kataikko Maria" userId="460710a8-a7d9-4c90-9e09-c4fa96b5812a" providerId="ADAL" clId="{32D5172B-F0E3-475A-9491-525AF95F5B6B}" dt="2024-06-10T06:03:18.986" v="27" actId="478"/>
          <ac:picMkLst>
            <pc:docMk/>
            <pc:sldMk cId="3217120771" sldId="2147375544"/>
            <ac:picMk id="17" creationId="{68D4ECB8-2E6E-245F-53BE-29F7E0AA3972}"/>
          </ac:picMkLst>
        </pc:picChg>
        <pc:picChg chg="del mod">
          <ac:chgData name="Kataikko Maria" userId="460710a8-a7d9-4c90-9e09-c4fa96b5812a" providerId="ADAL" clId="{32D5172B-F0E3-475A-9491-525AF95F5B6B}" dt="2024-06-10T06:03:18.112" v="25" actId="478"/>
          <ac:picMkLst>
            <pc:docMk/>
            <pc:sldMk cId="3217120771" sldId="2147375544"/>
            <ac:picMk id="19" creationId="{9996117A-FB6D-BDA4-27C0-812F3EC5AA52}"/>
          </ac:picMkLst>
        </pc:picChg>
        <pc:picChg chg="mod">
          <ac:chgData name="Kataikko Maria" userId="460710a8-a7d9-4c90-9e09-c4fa96b5812a" providerId="ADAL" clId="{32D5172B-F0E3-475A-9491-525AF95F5B6B}" dt="2024-06-11T08:56:37.964" v="703" actId="1035"/>
          <ac:picMkLst>
            <pc:docMk/>
            <pc:sldMk cId="3217120771" sldId="2147375544"/>
            <ac:picMk id="21" creationId="{0724017A-C00D-7446-EEC8-027603D898E2}"/>
          </ac:picMkLst>
        </pc:picChg>
      </pc:sldChg>
      <pc:sldChg chg="modSp mod">
        <pc:chgData name="Kataikko Maria" userId="460710a8-a7d9-4c90-9e09-c4fa96b5812a" providerId="ADAL" clId="{32D5172B-F0E3-475A-9491-525AF95F5B6B}" dt="2024-06-11T08:29:10.022" v="197" actId="20577"/>
        <pc:sldMkLst>
          <pc:docMk/>
          <pc:sldMk cId="2397382003" sldId="2147375545"/>
        </pc:sldMkLst>
        <pc:spChg chg="mod">
          <ac:chgData name="Kataikko Maria" userId="460710a8-a7d9-4c90-9e09-c4fa96b5812a" providerId="ADAL" clId="{32D5172B-F0E3-475A-9491-525AF95F5B6B}" dt="2024-06-11T08:29:10.022" v="197" actId="20577"/>
          <ac:spMkLst>
            <pc:docMk/>
            <pc:sldMk cId="2397382003" sldId="2147375545"/>
            <ac:spMk id="9" creationId="{7CD1DE11-403C-1BB5-74CE-5A827B06B52F}"/>
          </ac:spMkLst>
        </pc:spChg>
      </pc:sldChg>
      <pc:sldChg chg="modSp mod ord">
        <pc:chgData name="Kataikko Maria" userId="460710a8-a7d9-4c90-9e09-c4fa96b5812a" providerId="ADAL" clId="{32D5172B-F0E3-475A-9491-525AF95F5B6B}" dt="2024-06-11T09:08:47.815" v="736" actId="20577"/>
        <pc:sldMkLst>
          <pc:docMk/>
          <pc:sldMk cId="686664184" sldId="2147375547"/>
        </pc:sldMkLst>
        <pc:spChg chg="mod">
          <ac:chgData name="Kataikko Maria" userId="460710a8-a7d9-4c90-9e09-c4fa96b5812a" providerId="ADAL" clId="{32D5172B-F0E3-475A-9491-525AF95F5B6B}" dt="2024-06-11T09:08:47.815" v="736" actId="20577"/>
          <ac:spMkLst>
            <pc:docMk/>
            <pc:sldMk cId="686664184" sldId="2147375547"/>
            <ac:spMk id="9" creationId="{7CD1DE11-403C-1BB5-74CE-5A827B06B52F}"/>
          </ac:spMkLst>
        </pc:spChg>
      </pc:sldChg>
      <pc:sldChg chg="addSp delSp modSp new mod modClrScheme chgLayout">
        <pc:chgData name="Kataikko Maria" userId="460710a8-a7d9-4c90-9e09-c4fa96b5812a" providerId="ADAL" clId="{32D5172B-F0E3-475A-9491-525AF95F5B6B}" dt="2024-06-11T09:08:17.552" v="730" actId="20577"/>
        <pc:sldMkLst>
          <pc:docMk/>
          <pc:sldMk cId="1876697296" sldId="2147479854"/>
        </pc:sldMkLst>
        <pc:spChg chg="del mod ord">
          <ac:chgData name="Kataikko Maria" userId="460710a8-a7d9-4c90-9e09-c4fa96b5812a" providerId="ADAL" clId="{32D5172B-F0E3-475A-9491-525AF95F5B6B}" dt="2024-06-11T08:38:51.979" v="199" actId="700"/>
          <ac:spMkLst>
            <pc:docMk/>
            <pc:sldMk cId="1876697296" sldId="2147479854"/>
            <ac:spMk id="2" creationId="{D80D1B0A-0092-A00A-FEC9-37E554F7BAA6}"/>
          </ac:spMkLst>
        </pc:spChg>
        <pc:spChg chg="del mod ord">
          <ac:chgData name="Kataikko Maria" userId="460710a8-a7d9-4c90-9e09-c4fa96b5812a" providerId="ADAL" clId="{32D5172B-F0E3-475A-9491-525AF95F5B6B}" dt="2024-06-11T08:38:51.979" v="199" actId="700"/>
          <ac:spMkLst>
            <pc:docMk/>
            <pc:sldMk cId="1876697296" sldId="2147479854"/>
            <ac:spMk id="3" creationId="{0DED6076-867D-50B9-9FFF-73DA62FE6EC5}"/>
          </ac:spMkLst>
        </pc:spChg>
        <pc:spChg chg="del mod ord">
          <ac:chgData name="Kataikko Maria" userId="460710a8-a7d9-4c90-9e09-c4fa96b5812a" providerId="ADAL" clId="{32D5172B-F0E3-475A-9491-525AF95F5B6B}" dt="2024-06-11T08:38:51.979" v="199" actId="700"/>
          <ac:spMkLst>
            <pc:docMk/>
            <pc:sldMk cId="1876697296" sldId="2147479854"/>
            <ac:spMk id="4" creationId="{D3E6FFFE-D1C2-0417-9E69-32742D75DE6F}"/>
          </ac:spMkLst>
        </pc:spChg>
        <pc:spChg chg="del mod ord">
          <ac:chgData name="Kataikko Maria" userId="460710a8-a7d9-4c90-9e09-c4fa96b5812a" providerId="ADAL" clId="{32D5172B-F0E3-475A-9491-525AF95F5B6B}" dt="2024-06-11T08:38:51.979" v="199" actId="700"/>
          <ac:spMkLst>
            <pc:docMk/>
            <pc:sldMk cId="1876697296" sldId="2147479854"/>
            <ac:spMk id="5" creationId="{9CB1CC70-C150-C7D0-6B6E-871A283FF848}"/>
          </ac:spMkLst>
        </pc:spChg>
        <pc:spChg chg="mod ord">
          <ac:chgData name="Kataikko Maria" userId="460710a8-a7d9-4c90-9e09-c4fa96b5812a" providerId="ADAL" clId="{32D5172B-F0E3-475A-9491-525AF95F5B6B}" dt="2024-06-11T08:38:51.979" v="199" actId="700"/>
          <ac:spMkLst>
            <pc:docMk/>
            <pc:sldMk cId="1876697296" sldId="2147479854"/>
            <ac:spMk id="6" creationId="{11EF7C00-C394-055F-B190-08387D5A0363}"/>
          </ac:spMkLst>
        </pc:spChg>
        <pc:spChg chg="mod ord">
          <ac:chgData name="Kataikko Maria" userId="460710a8-a7d9-4c90-9e09-c4fa96b5812a" providerId="ADAL" clId="{32D5172B-F0E3-475A-9491-525AF95F5B6B}" dt="2024-06-11T08:38:51.979" v="199" actId="700"/>
          <ac:spMkLst>
            <pc:docMk/>
            <pc:sldMk cId="1876697296" sldId="2147479854"/>
            <ac:spMk id="7" creationId="{D2BE2737-53D1-BC32-AE23-96E0C45B93F9}"/>
          </ac:spMkLst>
        </pc:spChg>
        <pc:spChg chg="mod ord">
          <ac:chgData name="Kataikko Maria" userId="460710a8-a7d9-4c90-9e09-c4fa96b5812a" providerId="ADAL" clId="{32D5172B-F0E3-475A-9491-525AF95F5B6B}" dt="2024-06-11T08:38:51.979" v="199" actId="700"/>
          <ac:spMkLst>
            <pc:docMk/>
            <pc:sldMk cId="1876697296" sldId="2147479854"/>
            <ac:spMk id="8" creationId="{4F6C29B0-70CE-820E-7D9F-9AD9E17DB0DB}"/>
          </ac:spMkLst>
        </pc:spChg>
        <pc:spChg chg="del">
          <ac:chgData name="Kataikko Maria" userId="460710a8-a7d9-4c90-9e09-c4fa96b5812a" providerId="ADAL" clId="{32D5172B-F0E3-475A-9491-525AF95F5B6B}" dt="2024-06-11T08:38:51.979" v="199" actId="700"/>
          <ac:spMkLst>
            <pc:docMk/>
            <pc:sldMk cId="1876697296" sldId="2147479854"/>
            <ac:spMk id="9" creationId="{1075DCCC-B901-117A-677E-28C46F535C24}"/>
          </ac:spMkLst>
        </pc:spChg>
        <pc:spChg chg="add mod ord">
          <ac:chgData name="Kataikko Maria" userId="460710a8-a7d9-4c90-9e09-c4fa96b5812a" providerId="ADAL" clId="{32D5172B-F0E3-475A-9491-525AF95F5B6B}" dt="2024-06-11T08:40:11.568" v="259" actId="20577"/>
          <ac:spMkLst>
            <pc:docMk/>
            <pc:sldMk cId="1876697296" sldId="2147479854"/>
            <ac:spMk id="10" creationId="{D65C7609-F868-4D44-7CE4-26973B285385}"/>
          </ac:spMkLst>
        </pc:spChg>
        <pc:spChg chg="add mod ord">
          <ac:chgData name="Kataikko Maria" userId="460710a8-a7d9-4c90-9e09-c4fa96b5812a" providerId="ADAL" clId="{32D5172B-F0E3-475A-9491-525AF95F5B6B}" dt="2024-06-11T09:08:17.552" v="730" actId="20577"/>
          <ac:spMkLst>
            <pc:docMk/>
            <pc:sldMk cId="1876697296" sldId="2147479854"/>
            <ac:spMk id="11" creationId="{E8668273-8574-B21B-F284-25114EACD773}"/>
          </ac:spMkLst>
        </pc:spChg>
        <pc:spChg chg="add mod ord">
          <ac:chgData name="Kataikko Maria" userId="460710a8-a7d9-4c90-9e09-c4fa96b5812a" providerId="ADAL" clId="{32D5172B-F0E3-475A-9491-525AF95F5B6B}" dt="2024-06-11T08:38:51.979" v="199" actId="700"/>
          <ac:spMkLst>
            <pc:docMk/>
            <pc:sldMk cId="1876697296" sldId="2147479854"/>
            <ac:spMk id="12" creationId="{9264D7BE-5466-0E30-CC22-06FE996A8C54}"/>
          </ac:spMkLst>
        </pc:spChg>
        <pc:spChg chg="add del mod ord">
          <ac:chgData name="Kataikko Maria" userId="460710a8-a7d9-4c90-9e09-c4fa96b5812a" providerId="ADAL" clId="{32D5172B-F0E3-475A-9491-525AF95F5B6B}" dt="2024-06-11T08:45:35.267" v="379" actId="931"/>
          <ac:spMkLst>
            <pc:docMk/>
            <pc:sldMk cId="1876697296" sldId="2147479854"/>
            <ac:spMk id="13" creationId="{674AAF35-7656-F599-325B-CAED455EA0EE}"/>
          </ac:spMkLst>
        </pc:spChg>
        <pc:spChg chg="add mod ord">
          <ac:chgData name="Kataikko Maria" userId="460710a8-a7d9-4c90-9e09-c4fa96b5812a" providerId="ADAL" clId="{32D5172B-F0E3-475A-9491-525AF95F5B6B}" dt="2024-06-11T09:07:01.485" v="705" actId="20577"/>
          <ac:spMkLst>
            <pc:docMk/>
            <pc:sldMk cId="1876697296" sldId="2147479854"/>
            <ac:spMk id="16" creationId="{6E8A4503-DC79-7CD5-38B4-34D6C7D7B0D1}"/>
          </ac:spMkLst>
        </pc:spChg>
        <pc:picChg chg="add mod">
          <ac:chgData name="Kataikko Maria" userId="460710a8-a7d9-4c90-9e09-c4fa96b5812a" providerId="ADAL" clId="{32D5172B-F0E3-475A-9491-525AF95F5B6B}" dt="2024-06-11T08:45:38.024" v="381" actId="962"/>
          <ac:picMkLst>
            <pc:docMk/>
            <pc:sldMk cId="1876697296" sldId="2147479854"/>
            <ac:picMk id="15" creationId="{993FEE45-E579-B6AF-7E9D-F4894CCF6267}"/>
          </ac:picMkLst>
        </pc:picChg>
        <pc:picChg chg="add mod">
          <ac:chgData name="Kataikko Maria" userId="460710a8-a7d9-4c90-9e09-c4fa96b5812a" providerId="ADAL" clId="{32D5172B-F0E3-475A-9491-525AF95F5B6B}" dt="2024-06-11T08:52:50.947" v="632" actId="1076"/>
          <ac:picMkLst>
            <pc:docMk/>
            <pc:sldMk cId="1876697296" sldId="2147479854"/>
            <ac:picMk id="18" creationId="{EC23D222-0BEA-517B-E046-C4AC9DBD918C}"/>
          </ac:picMkLst>
        </pc:picChg>
      </pc:sldChg>
      <pc:sldMasterChg chg="delSldLayout">
        <pc:chgData name="Kataikko Maria" userId="460710a8-a7d9-4c90-9e09-c4fa96b5812a" providerId="ADAL" clId="{32D5172B-F0E3-475A-9491-525AF95F5B6B}" dt="2024-06-10T09:13:30.738" v="52" actId="47"/>
        <pc:sldMasterMkLst>
          <pc:docMk/>
          <pc:sldMasterMk cId="2861455390" sldId="2147483648"/>
        </pc:sldMasterMkLst>
        <pc:sldLayoutChg chg="del">
          <pc:chgData name="Kataikko Maria" userId="460710a8-a7d9-4c90-9e09-c4fa96b5812a" providerId="ADAL" clId="{32D5172B-F0E3-475A-9491-525AF95F5B6B}" dt="2024-06-10T09:13:30.738" v="52" actId="47"/>
          <pc:sldLayoutMkLst>
            <pc:docMk/>
            <pc:sldMasterMk cId="2861455390" sldId="2147483648"/>
            <pc:sldLayoutMk cId="3975655277" sldId="2147483707"/>
          </pc:sldLayoutMkLst>
        </pc:sldLayoutChg>
        <pc:sldLayoutChg chg="del">
          <pc:chgData name="Kataikko Maria" userId="460710a8-a7d9-4c90-9e09-c4fa96b5812a" providerId="ADAL" clId="{32D5172B-F0E3-475A-9491-525AF95F5B6B}" dt="2024-06-10T09:13:30.738" v="52" actId="47"/>
          <pc:sldLayoutMkLst>
            <pc:docMk/>
            <pc:sldMasterMk cId="2861455390" sldId="2147483648"/>
            <pc:sldLayoutMk cId="2232076697" sldId="214748370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gubc-my.sharepoint.com/personal/lari_oksala_metsagroup_com/Documents/Desktop/Masterclass%20roadma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363534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200" b="0" i="0" u="none" strike="noStrike" kern="1200" spc="0" baseline="0" dirty="0">
                <a:solidFill>
                  <a:srgbClr val="363534">
                    <a:lumMod val="65000"/>
                    <a:lumOff val="35000"/>
                  </a:srgbClr>
                </a:solidFill>
              </a:rPr>
              <a:t>MetsäBoard Classic FBB (kgCO2e/t, EF3.1 Climate Change - Total)</a:t>
            </a:r>
          </a:p>
        </c:rich>
      </c:tx>
      <c:layout>
        <c:manualLayout>
          <c:xMode val="edge"/>
          <c:yMode val="edge"/>
          <c:x val="9.514957961102026E-2"/>
          <c:y val="7.52929139966901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rgbClr val="363534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Classic!$C$6</c:f>
              <c:strCache>
                <c:ptCount val="1"/>
                <c:pt idx="0">
                  <c:v>Scope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Classic!$D$5:$J$5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2026</c:v>
                </c:pt>
                <c:pt idx="6">
                  <c:v>1.1.2031</c:v>
                </c:pt>
              </c:strCache>
            </c:strRef>
          </c:cat>
          <c:val>
            <c:numRef>
              <c:f>Classic!$D$6:$J$6</c:f>
              <c:numCache>
                <c:formatCode>0</c:formatCode>
                <c:ptCount val="7"/>
                <c:pt idx="0">
                  <c:v>319.5110824854338</c:v>
                </c:pt>
                <c:pt idx="1">
                  <c:v>268.6210347818506</c:v>
                </c:pt>
                <c:pt idx="2">
                  <c:v>193.13594082820265</c:v>
                </c:pt>
                <c:pt idx="3">
                  <c:v>179.45742584338996</c:v>
                </c:pt>
                <c:pt idx="4">
                  <c:v>86.033860916523807</c:v>
                </c:pt>
                <c:pt idx="5">
                  <c:v>51.942915617718789</c:v>
                </c:pt>
                <c:pt idx="6">
                  <c:v>8.0281245658895095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D4-4369-AB84-E58B9FEB9507}"/>
            </c:ext>
          </c:extLst>
        </c:ser>
        <c:ser>
          <c:idx val="1"/>
          <c:order val="1"/>
          <c:tx>
            <c:strRef>
              <c:f>Classic!$C$7</c:f>
              <c:strCache>
                <c:ptCount val="1"/>
                <c:pt idx="0">
                  <c:v>Scope 2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strRef>
              <c:f>Classic!$D$5:$J$5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2026</c:v>
                </c:pt>
                <c:pt idx="6">
                  <c:v>1.1.2031</c:v>
                </c:pt>
              </c:strCache>
            </c:strRef>
          </c:cat>
          <c:val>
            <c:numRef>
              <c:f>Classic!$D$7:$J$7</c:f>
              <c:numCache>
                <c:formatCode>0</c:formatCode>
                <c:ptCount val="7"/>
                <c:pt idx="0">
                  <c:v>157.65306152341981</c:v>
                </c:pt>
                <c:pt idx="1">
                  <c:v>151.9538221025681</c:v>
                </c:pt>
                <c:pt idx="2">
                  <c:v>84.935519755169764</c:v>
                </c:pt>
                <c:pt idx="3">
                  <c:v>72.4525984274336</c:v>
                </c:pt>
                <c:pt idx="4" formatCode="General">
                  <c:v>0</c:v>
                </c:pt>
                <c:pt idx="5">
                  <c:v>36.2262992137168</c:v>
                </c:pt>
                <c:pt idx="6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D4-4369-AB84-E58B9FEB9507}"/>
            </c:ext>
          </c:extLst>
        </c:ser>
        <c:ser>
          <c:idx val="2"/>
          <c:order val="2"/>
          <c:tx>
            <c:strRef>
              <c:f>Classic!$C$8</c:f>
              <c:strCache>
                <c:ptCount val="1"/>
                <c:pt idx="0">
                  <c:v>Scope 3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Classic!$D$5:$J$5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2026</c:v>
                </c:pt>
                <c:pt idx="6">
                  <c:v>1.1.2031</c:v>
                </c:pt>
              </c:strCache>
            </c:strRef>
          </c:cat>
          <c:val>
            <c:numRef>
              <c:f>Classic!$D$8:$J$8</c:f>
              <c:numCache>
                <c:formatCode>0</c:formatCode>
                <c:ptCount val="7"/>
                <c:pt idx="0">
                  <c:v>280.65262284829566</c:v>
                </c:pt>
                <c:pt idx="1">
                  <c:v>267.77093513167733</c:v>
                </c:pt>
                <c:pt idx="2">
                  <c:v>272.66026782241988</c:v>
                </c:pt>
                <c:pt idx="3">
                  <c:v>281.86182406109066</c:v>
                </c:pt>
                <c:pt idx="4">
                  <c:v>294.08381550415902</c:v>
                </c:pt>
                <c:pt idx="5">
                  <c:v>264.67543395374315</c:v>
                </c:pt>
                <c:pt idx="6">
                  <c:v>235.26705240332723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D4-4369-AB84-E58B9FEB9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1371760"/>
        <c:axId val="707586448"/>
      </c:areaChart>
      <c:catAx>
        <c:axId val="701371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586448"/>
        <c:crosses val="autoZero"/>
        <c:auto val="1"/>
        <c:lblAlgn val="ctr"/>
        <c:lblOffset val="100"/>
        <c:noMultiLvlLbl val="0"/>
      </c:catAx>
      <c:valAx>
        <c:axId val="70758644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7013717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44AC7-FE6E-401A-96B2-E82226DB98F8}" type="datetimeFigureOut">
              <a:rPr lang="en-US" sz="800" smtClean="0"/>
              <a:t>6/11/2024</a:t>
            </a:fld>
            <a:endParaRPr lang="en-US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6783D-1F0A-4F66-B837-BF2CB452FF43}" type="slidenum">
              <a:rPr lang="en-US" sz="800" smtClean="0"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18500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23EC0E52-1D11-4180-9E22-70820FE9F61C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B51C5E70-80AB-4028-A93D-304A2A8A1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1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6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Biotaloudessa jalostetaan uusiutuvia luonnonvaroja tuotteiksi, jotka korvaavat fossiilisten raaka-aineiden käyttöä.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C5E70-80AB-4028-A93D-304A2A8A192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C5E70-80AB-4028-A93D-304A2A8A192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C5E70-80AB-4028-A93D-304A2A8A192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92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Few</a:t>
            </a:r>
            <a:r>
              <a:rPr lang="fi-FI" dirty="0"/>
              <a:t> </a:t>
            </a:r>
            <a:r>
              <a:rPr lang="fi-FI" dirty="0" err="1"/>
              <a:t>product</a:t>
            </a:r>
            <a:r>
              <a:rPr lang="fi-FI" dirty="0"/>
              <a:t> </a:t>
            </a:r>
            <a:r>
              <a:rPr lang="fi-FI" dirty="0" err="1"/>
              <a:t>specific</a:t>
            </a:r>
            <a:r>
              <a:rPr lang="fi-FI" dirty="0"/>
              <a:t> </a:t>
            </a:r>
            <a:r>
              <a:rPr lang="fi-FI" dirty="0" err="1"/>
              <a:t>examples</a:t>
            </a:r>
            <a:r>
              <a:rPr lang="fi-FI" dirty="0"/>
              <a:t> on </a:t>
            </a:r>
            <a:r>
              <a:rPr lang="fi-FI" dirty="0" err="1"/>
              <a:t>emissions</a:t>
            </a:r>
            <a:r>
              <a:rPr lang="fi-FI" dirty="0"/>
              <a:t> </a:t>
            </a:r>
            <a:r>
              <a:rPr lang="fi-FI" dirty="0" err="1"/>
              <a:t>development</a:t>
            </a:r>
            <a:r>
              <a:rPr lang="fi-FI" dirty="0"/>
              <a:t> with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roadmap</a:t>
            </a:r>
            <a:endParaRPr lang="fi-FI" dirty="0"/>
          </a:p>
          <a:p>
            <a:r>
              <a:rPr lang="fi-FI" dirty="0"/>
              <a:t>- -50 % </a:t>
            </a:r>
            <a:r>
              <a:rPr lang="fi-FI" dirty="0" err="1"/>
              <a:t>since</a:t>
            </a:r>
            <a:r>
              <a:rPr lang="fi-FI" dirty="0"/>
              <a:t> 2018 – 2023</a:t>
            </a:r>
          </a:p>
          <a:p>
            <a:r>
              <a:rPr lang="fi-FI" dirty="0"/>
              <a:t>- -70 % 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end</a:t>
            </a:r>
            <a:r>
              <a:rPr lang="fi-FI" dirty="0"/>
              <a:t> of 2030 (vs. 2018)</a:t>
            </a:r>
          </a:p>
          <a:p>
            <a:endParaRPr lang="fi-FI" dirty="0"/>
          </a:p>
          <a:p>
            <a:r>
              <a:rPr lang="fi-FI" dirty="0"/>
              <a:t>If/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Classic –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reduce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packaging</a:t>
            </a:r>
            <a:r>
              <a:rPr lang="fi-FI" dirty="0"/>
              <a:t> </a:t>
            </a:r>
            <a:r>
              <a:rPr lang="fi-FI" dirty="0" err="1"/>
              <a:t>material</a:t>
            </a:r>
            <a:r>
              <a:rPr lang="fi-FI" dirty="0"/>
              <a:t> </a:t>
            </a:r>
            <a:r>
              <a:rPr lang="fi-FI" dirty="0" err="1"/>
              <a:t>emissions</a:t>
            </a:r>
            <a:r>
              <a:rPr lang="fi-FI" dirty="0"/>
              <a:t> </a:t>
            </a:r>
            <a:r>
              <a:rPr lang="fi-FI" dirty="0" err="1"/>
              <a:t>accordingly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C5E70-80AB-4028-A93D-304A2A8A192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6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C5E70-80AB-4028-A93D-304A2A8A192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8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9D19D7B-8705-477A-836F-D0834DC14726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6"/>
          <p:cNvSpPr>
            <a:spLocks noChangeAspect="1"/>
          </p:cNvSpPr>
          <p:nvPr userDrawn="1"/>
        </p:nvSpPr>
        <p:spPr bwMode="auto">
          <a:xfrm>
            <a:off x="4462509" y="1629563"/>
            <a:ext cx="3266982" cy="3456000"/>
          </a:xfrm>
          <a:custGeom>
            <a:avLst/>
            <a:gdLst>
              <a:gd name="T0" fmla="*/ 978 w 1158"/>
              <a:gd name="T1" fmla="*/ 608 h 1225"/>
              <a:gd name="T2" fmla="*/ 974 w 1158"/>
              <a:gd name="T3" fmla="*/ 610 h 1225"/>
              <a:gd name="T4" fmla="*/ 968 w 1158"/>
              <a:gd name="T5" fmla="*/ 608 h 1225"/>
              <a:gd name="T6" fmla="*/ 966 w 1158"/>
              <a:gd name="T7" fmla="*/ 134 h 1225"/>
              <a:gd name="T8" fmla="*/ 963 w 1158"/>
              <a:gd name="T9" fmla="*/ 128 h 1225"/>
              <a:gd name="T10" fmla="*/ 956 w 1158"/>
              <a:gd name="T11" fmla="*/ 128 h 1225"/>
              <a:gd name="T12" fmla="*/ 953 w 1158"/>
              <a:gd name="T13" fmla="*/ 132 h 1225"/>
              <a:gd name="T14" fmla="*/ 784 w 1158"/>
              <a:gd name="T15" fmla="*/ 603 h 1225"/>
              <a:gd name="T16" fmla="*/ 779 w 1158"/>
              <a:gd name="T17" fmla="*/ 607 h 1225"/>
              <a:gd name="T18" fmla="*/ 773 w 1158"/>
              <a:gd name="T19" fmla="*/ 605 h 1225"/>
              <a:gd name="T20" fmla="*/ 771 w 1158"/>
              <a:gd name="T21" fmla="*/ 466 h 1225"/>
              <a:gd name="T22" fmla="*/ 769 w 1158"/>
              <a:gd name="T23" fmla="*/ 461 h 1225"/>
              <a:gd name="T24" fmla="*/ 764 w 1158"/>
              <a:gd name="T25" fmla="*/ 459 h 1225"/>
              <a:gd name="T26" fmla="*/ 584 w 1158"/>
              <a:gd name="T27" fmla="*/ 614 h 1225"/>
              <a:gd name="T28" fmla="*/ 579 w 1158"/>
              <a:gd name="T29" fmla="*/ 616 h 1225"/>
              <a:gd name="T30" fmla="*/ 396 w 1158"/>
              <a:gd name="T31" fmla="*/ 461 h 1225"/>
              <a:gd name="T32" fmla="*/ 390 w 1158"/>
              <a:gd name="T33" fmla="*/ 460 h 1225"/>
              <a:gd name="T34" fmla="*/ 386 w 1158"/>
              <a:gd name="T35" fmla="*/ 464 h 1225"/>
              <a:gd name="T36" fmla="*/ 386 w 1158"/>
              <a:gd name="T37" fmla="*/ 603 h 1225"/>
              <a:gd name="T38" fmla="*/ 381 w 1158"/>
              <a:gd name="T39" fmla="*/ 607 h 1225"/>
              <a:gd name="T40" fmla="*/ 375 w 1158"/>
              <a:gd name="T41" fmla="*/ 605 h 1225"/>
              <a:gd name="T42" fmla="*/ 292 w 1158"/>
              <a:gd name="T43" fmla="*/ 378 h 1225"/>
              <a:gd name="T44" fmla="*/ 203 w 1158"/>
              <a:gd name="T45" fmla="*/ 130 h 1225"/>
              <a:gd name="T46" fmla="*/ 197 w 1158"/>
              <a:gd name="T47" fmla="*/ 128 h 1225"/>
              <a:gd name="T48" fmla="*/ 192 w 1158"/>
              <a:gd name="T49" fmla="*/ 132 h 1225"/>
              <a:gd name="T50" fmla="*/ 191 w 1158"/>
              <a:gd name="T51" fmla="*/ 606 h 1225"/>
              <a:gd name="T52" fmla="*/ 186 w 1158"/>
              <a:gd name="T53" fmla="*/ 610 h 1225"/>
              <a:gd name="T54" fmla="*/ 181 w 1158"/>
              <a:gd name="T55" fmla="*/ 609 h 1225"/>
              <a:gd name="T56" fmla="*/ 13 w 1158"/>
              <a:gd name="T57" fmla="*/ 5 h 1225"/>
              <a:gd name="T58" fmla="*/ 10 w 1158"/>
              <a:gd name="T59" fmla="*/ 1 h 1225"/>
              <a:gd name="T60" fmla="*/ 4 w 1158"/>
              <a:gd name="T61" fmla="*/ 1 h 1225"/>
              <a:gd name="T62" fmla="*/ 0 w 1158"/>
              <a:gd name="T63" fmla="*/ 7 h 1225"/>
              <a:gd name="T64" fmla="*/ 1 w 1158"/>
              <a:gd name="T65" fmla="*/ 552 h 1225"/>
              <a:gd name="T66" fmla="*/ 147 w 1158"/>
              <a:gd name="T67" fmla="*/ 644 h 1225"/>
              <a:gd name="T68" fmla="*/ 389 w 1158"/>
              <a:gd name="T69" fmla="*/ 646 h 1225"/>
              <a:gd name="T70" fmla="*/ 397 w 1158"/>
              <a:gd name="T71" fmla="*/ 649 h 1225"/>
              <a:gd name="T72" fmla="*/ 500 w 1158"/>
              <a:gd name="T73" fmla="*/ 909 h 1225"/>
              <a:gd name="T74" fmla="*/ 501 w 1158"/>
              <a:gd name="T75" fmla="*/ 917 h 1225"/>
              <a:gd name="T76" fmla="*/ 447 w 1158"/>
              <a:gd name="T77" fmla="*/ 1030 h 1225"/>
              <a:gd name="T78" fmla="*/ 519 w 1158"/>
              <a:gd name="T79" fmla="*/ 1218 h 1225"/>
              <a:gd name="T80" fmla="*/ 526 w 1158"/>
              <a:gd name="T81" fmla="*/ 1224 h 1225"/>
              <a:gd name="T82" fmla="*/ 629 w 1158"/>
              <a:gd name="T83" fmla="*/ 1225 h 1225"/>
              <a:gd name="T84" fmla="*/ 637 w 1158"/>
              <a:gd name="T85" fmla="*/ 1221 h 1225"/>
              <a:gd name="T86" fmla="*/ 710 w 1158"/>
              <a:gd name="T87" fmla="*/ 1036 h 1225"/>
              <a:gd name="T88" fmla="*/ 710 w 1158"/>
              <a:gd name="T89" fmla="*/ 1030 h 1225"/>
              <a:gd name="T90" fmla="*/ 657 w 1158"/>
              <a:gd name="T91" fmla="*/ 917 h 1225"/>
              <a:gd name="T92" fmla="*/ 758 w 1158"/>
              <a:gd name="T93" fmla="*/ 652 h 1225"/>
              <a:gd name="T94" fmla="*/ 765 w 1158"/>
              <a:gd name="T95" fmla="*/ 646 h 1225"/>
              <a:gd name="T96" fmla="*/ 1009 w 1158"/>
              <a:gd name="T97" fmla="*/ 645 h 1225"/>
              <a:gd name="T98" fmla="*/ 1155 w 1158"/>
              <a:gd name="T99" fmla="*/ 554 h 1225"/>
              <a:gd name="T100" fmla="*/ 1158 w 1158"/>
              <a:gd name="T101" fmla="*/ 549 h 1225"/>
              <a:gd name="T102" fmla="*/ 1158 w 1158"/>
              <a:gd name="T103" fmla="*/ 4 h 1225"/>
              <a:gd name="T104" fmla="*/ 1152 w 1158"/>
              <a:gd name="T105" fmla="*/ 0 h 1225"/>
              <a:gd name="T106" fmla="*/ 1146 w 1158"/>
              <a:gd name="T107" fmla="*/ 3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58" h="1225">
                <a:moveTo>
                  <a:pt x="1145" y="5"/>
                </a:moveTo>
                <a:lnTo>
                  <a:pt x="979" y="605"/>
                </a:lnTo>
                <a:lnTo>
                  <a:pt x="978" y="608"/>
                </a:lnTo>
                <a:lnTo>
                  <a:pt x="977" y="608"/>
                </a:lnTo>
                <a:lnTo>
                  <a:pt x="976" y="609"/>
                </a:lnTo>
                <a:lnTo>
                  <a:pt x="974" y="610"/>
                </a:lnTo>
                <a:lnTo>
                  <a:pt x="972" y="610"/>
                </a:lnTo>
                <a:lnTo>
                  <a:pt x="970" y="609"/>
                </a:lnTo>
                <a:lnTo>
                  <a:pt x="968" y="608"/>
                </a:lnTo>
                <a:lnTo>
                  <a:pt x="967" y="606"/>
                </a:lnTo>
                <a:lnTo>
                  <a:pt x="966" y="603"/>
                </a:lnTo>
                <a:lnTo>
                  <a:pt x="966" y="134"/>
                </a:lnTo>
                <a:lnTo>
                  <a:pt x="966" y="132"/>
                </a:lnTo>
                <a:lnTo>
                  <a:pt x="964" y="130"/>
                </a:lnTo>
                <a:lnTo>
                  <a:pt x="963" y="128"/>
                </a:lnTo>
                <a:lnTo>
                  <a:pt x="961" y="128"/>
                </a:lnTo>
                <a:lnTo>
                  <a:pt x="958" y="128"/>
                </a:lnTo>
                <a:lnTo>
                  <a:pt x="956" y="128"/>
                </a:lnTo>
                <a:lnTo>
                  <a:pt x="955" y="129"/>
                </a:lnTo>
                <a:lnTo>
                  <a:pt x="955" y="130"/>
                </a:lnTo>
                <a:lnTo>
                  <a:pt x="953" y="132"/>
                </a:lnTo>
                <a:lnTo>
                  <a:pt x="916" y="240"/>
                </a:lnTo>
                <a:lnTo>
                  <a:pt x="865" y="378"/>
                </a:lnTo>
                <a:lnTo>
                  <a:pt x="784" y="603"/>
                </a:lnTo>
                <a:lnTo>
                  <a:pt x="782" y="605"/>
                </a:lnTo>
                <a:lnTo>
                  <a:pt x="781" y="606"/>
                </a:lnTo>
                <a:lnTo>
                  <a:pt x="779" y="607"/>
                </a:lnTo>
                <a:lnTo>
                  <a:pt x="776" y="607"/>
                </a:lnTo>
                <a:lnTo>
                  <a:pt x="774" y="606"/>
                </a:lnTo>
                <a:lnTo>
                  <a:pt x="773" y="605"/>
                </a:lnTo>
                <a:lnTo>
                  <a:pt x="772" y="603"/>
                </a:lnTo>
                <a:lnTo>
                  <a:pt x="771" y="600"/>
                </a:lnTo>
                <a:lnTo>
                  <a:pt x="771" y="466"/>
                </a:lnTo>
                <a:lnTo>
                  <a:pt x="771" y="464"/>
                </a:lnTo>
                <a:lnTo>
                  <a:pt x="770" y="462"/>
                </a:lnTo>
                <a:lnTo>
                  <a:pt x="769" y="461"/>
                </a:lnTo>
                <a:lnTo>
                  <a:pt x="767" y="460"/>
                </a:lnTo>
                <a:lnTo>
                  <a:pt x="766" y="459"/>
                </a:lnTo>
                <a:lnTo>
                  <a:pt x="764" y="459"/>
                </a:lnTo>
                <a:lnTo>
                  <a:pt x="762" y="460"/>
                </a:lnTo>
                <a:lnTo>
                  <a:pt x="761" y="461"/>
                </a:lnTo>
                <a:lnTo>
                  <a:pt x="584" y="614"/>
                </a:lnTo>
                <a:lnTo>
                  <a:pt x="583" y="615"/>
                </a:lnTo>
                <a:lnTo>
                  <a:pt x="581" y="615"/>
                </a:lnTo>
                <a:lnTo>
                  <a:pt x="579" y="616"/>
                </a:lnTo>
                <a:lnTo>
                  <a:pt x="576" y="615"/>
                </a:lnTo>
                <a:lnTo>
                  <a:pt x="573" y="614"/>
                </a:lnTo>
                <a:lnTo>
                  <a:pt x="396" y="461"/>
                </a:lnTo>
                <a:lnTo>
                  <a:pt x="393" y="459"/>
                </a:lnTo>
                <a:lnTo>
                  <a:pt x="391" y="460"/>
                </a:lnTo>
                <a:lnTo>
                  <a:pt x="390" y="460"/>
                </a:lnTo>
                <a:lnTo>
                  <a:pt x="388" y="461"/>
                </a:lnTo>
                <a:lnTo>
                  <a:pt x="387" y="462"/>
                </a:lnTo>
                <a:lnTo>
                  <a:pt x="386" y="464"/>
                </a:lnTo>
                <a:lnTo>
                  <a:pt x="386" y="466"/>
                </a:lnTo>
                <a:lnTo>
                  <a:pt x="386" y="601"/>
                </a:lnTo>
                <a:lnTo>
                  <a:pt x="386" y="603"/>
                </a:lnTo>
                <a:lnTo>
                  <a:pt x="384" y="605"/>
                </a:lnTo>
                <a:lnTo>
                  <a:pt x="383" y="606"/>
                </a:lnTo>
                <a:lnTo>
                  <a:pt x="381" y="607"/>
                </a:lnTo>
                <a:lnTo>
                  <a:pt x="379" y="607"/>
                </a:lnTo>
                <a:lnTo>
                  <a:pt x="377" y="606"/>
                </a:lnTo>
                <a:lnTo>
                  <a:pt x="375" y="605"/>
                </a:lnTo>
                <a:lnTo>
                  <a:pt x="374" y="603"/>
                </a:lnTo>
                <a:lnTo>
                  <a:pt x="340" y="511"/>
                </a:lnTo>
                <a:lnTo>
                  <a:pt x="292" y="378"/>
                </a:lnTo>
                <a:lnTo>
                  <a:pt x="242" y="240"/>
                </a:lnTo>
                <a:lnTo>
                  <a:pt x="205" y="132"/>
                </a:lnTo>
                <a:lnTo>
                  <a:pt x="203" y="130"/>
                </a:lnTo>
                <a:lnTo>
                  <a:pt x="202" y="128"/>
                </a:lnTo>
                <a:lnTo>
                  <a:pt x="200" y="128"/>
                </a:lnTo>
                <a:lnTo>
                  <a:pt x="197" y="128"/>
                </a:lnTo>
                <a:lnTo>
                  <a:pt x="195" y="128"/>
                </a:lnTo>
                <a:lnTo>
                  <a:pt x="194" y="130"/>
                </a:lnTo>
                <a:lnTo>
                  <a:pt x="192" y="132"/>
                </a:lnTo>
                <a:lnTo>
                  <a:pt x="192" y="134"/>
                </a:lnTo>
                <a:lnTo>
                  <a:pt x="192" y="604"/>
                </a:lnTo>
                <a:lnTo>
                  <a:pt x="191" y="606"/>
                </a:lnTo>
                <a:lnTo>
                  <a:pt x="190" y="608"/>
                </a:lnTo>
                <a:lnTo>
                  <a:pt x="188" y="609"/>
                </a:lnTo>
                <a:lnTo>
                  <a:pt x="186" y="610"/>
                </a:lnTo>
                <a:lnTo>
                  <a:pt x="184" y="610"/>
                </a:lnTo>
                <a:lnTo>
                  <a:pt x="182" y="609"/>
                </a:lnTo>
                <a:lnTo>
                  <a:pt x="181" y="609"/>
                </a:lnTo>
                <a:lnTo>
                  <a:pt x="180" y="608"/>
                </a:lnTo>
                <a:lnTo>
                  <a:pt x="179" y="605"/>
                </a:lnTo>
                <a:lnTo>
                  <a:pt x="13" y="5"/>
                </a:lnTo>
                <a:lnTo>
                  <a:pt x="12" y="3"/>
                </a:lnTo>
                <a:lnTo>
                  <a:pt x="11" y="2"/>
                </a:lnTo>
                <a:lnTo>
                  <a:pt x="10" y="1"/>
                </a:lnTo>
                <a:lnTo>
                  <a:pt x="8" y="1"/>
                </a:lnTo>
                <a:lnTo>
                  <a:pt x="6" y="0"/>
                </a:lnTo>
                <a:lnTo>
                  <a:pt x="4" y="1"/>
                </a:lnTo>
                <a:lnTo>
                  <a:pt x="2" y="3"/>
                </a:lnTo>
                <a:lnTo>
                  <a:pt x="1" y="4"/>
                </a:lnTo>
                <a:lnTo>
                  <a:pt x="0" y="7"/>
                </a:lnTo>
                <a:lnTo>
                  <a:pt x="0" y="546"/>
                </a:lnTo>
                <a:lnTo>
                  <a:pt x="0" y="549"/>
                </a:lnTo>
                <a:lnTo>
                  <a:pt x="1" y="552"/>
                </a:lnTo>
                <a:lnTo>
                  <a:pt x="3" y="554"/>
                </a:lnTo>
                <a:lnTo>
                  <a:pt x="5" y="555"/>
                </a:lnTo>
                <a:lnTo>
                  <a:pt x="147" y="644"/>
                </a:lnTo>
                <a:lnTo>
                  <a:pt x="150" y="645"/>
                </a:lnTo>
                <a:lnTo>
                  <a:pt x="153" y="646"/>
                </a:lnTo>
                <a:lnTo>
                  <a:pt x="389" y="646"/>
                </a:lnTo>
                <a:lnTo>
                  <a:pt x="392" y="646"/>
                </a:lnTo>
                <a:lnTo>
                  <a:pt x="395" y="647"/>
                </a:lnTo>
                <a:lnTo>
                  <a:pt x="397" y="649"/>
                </a:lnTo>
                <a:lnTo>
                  <a:pt x="398" y="651"/>
                </a:lnTo>
                <a:lnTo>
                  <a:pt x="399" y="652"/>
                </a:lnTo>
                <a:lnTo>
                  <a:pt x="500" y="909"/>
                </a:lnTo>
                <a:lnTo>
                  <a:pt x="501" y="912"/>
                </a:lnTo>
                <a:lnTo>
                  <a:pt x="501" y="914"/>
                </a:lnTo>
                <a:lnTo>
                  <a:pt x="501" y="917"/>
                </a:lnTo>
                <a:lnTo>
                  <a:pt x="500" y="920"/>
                </a:lnTo>
                <a:lnTo>
                  <a:pt x="448" y="1028"/>
                </a:lnTo>
                <a:lnTo>
                  <a:pt x="447" y="1030"/>
                </a:lnTo>
                <a:lnTo>
                  <a:pt x="447" y="1032"/>
                </a:lnTo>
                <a:lnTo>
                  <a:pt x="447" y="1036"/>
                </a:lnTo>
                <a:lnTo>
                  <a:pt x="519" y="1218"/>
                </a:lnTo>
                <a:lnTo>
                  <a:pt x="520" y="1221"/>
                </a:lnTo>
                <a:lnTo>
                  <a:pt x="523" y="1223"/>
                </a:lnTo>
                <a:lnTo>
                  <a:pt x="526" y="1224"/>
                </a:lnTo>
                <a:lnTo>
                  <a:pt x="529" y="1225"/>
                </a:lnTo>
                <a:lnTo>
                  <a:pt x="579" y="1225"/>
                </a:lnTo>
                <a:lnTo>
                  <a:pt x="629" y="1225"/>
                </a:lnTo>
                <a:lnTo>
                  <a:pt x="632" y="1224"/>
                </a:lnTo>
                <a:lnTo>
                  <a:pt x="635" y="1223"/>
                </a:lnTo>
                <a:lnTo>
                  <a:pt x="637" y="1221"/>
                </a:lnTo>
                <a:lnTo>
                  <a:pt x="638" y="1219"/>
                </a:lnTo>
                <a:lnTo>
                  <a:pt x="638" y="1218"/>
                </a:lnTo>
                <a:lnTo>
                  <a:pt x="710" y="1036"/>
                </a:lnTo>
                <a:lnTo>
                  <a:pt x="711" y="1034"/>
                </a:lnTo>
                <a:lnTo>
                  <a:pt x="711" y="1032"/>
                </a:lnTo>
                <a:lnTo>
                  <a:pt x="710" y="1030"/>
                </a:lnTo>
                <a:lnTo>
                  <a:pt x="710" y="1028"/>
                </a:lnTo>
                <a:lnTo>
                  <a:pt x="657" y="920"/>
                </a:lnTo>
                <a:lnTo>
                  <a:pt x="657" y="917"/>
                </a:lnTo>
                <a:lnTo>
                  <a:pt x="656" y="914"/>
                </a:lnTo>
                <a:lnTo>
                  <a:pt x="657" y="909"/>
                </a:lnTo>
                <a:lnTo>
                  <a:pt x="758" y="652"/>
                </a:lnTo>
                <a:lnTo>
                  <a:pt x="760" y="650"/>
                </a:lnTo>
                <a:lnTo>
                  <a:pt x="762" y="647"/>
                </a:lnTo>
                <a:lnTo>
                  <a:pt x="765" y="646"/>
                </a:lnTo>
                <a:lnTo>
                  <a:pt x="768" y="646"/>
                </a:lnTo>
                <a:lnTo>
                  <a:pt x="1006" y="646"/>
                </a:lnTo>
                <a:lnTo>
                  <a:pt x="1009" y="645"/>
                </a:lnTo>
                <a:lnTo>
                  <a:pt x="1011" y="644"/>
                </a:lnTo>
                <a:lnTo>
                  <a:pt x="1153" y="555"/>
                </a:lnTo>
                <a:lnTo>
                  <a:pt x="1155" y="554"/>
                </a:lnTo>
                <a:lnTo>
                  <a:pt x="1156" y="553"/>
                </a:lnTo>
                <a:lnTo>
                  <a:pt x="1157" y="552"/>
                </a:lnTo>
                <a:lnTo>
                  <a:pt x="1158" y="549"/>
                </a:lnTo>
                <a:lnTo>
                  <a:pt x="1158" y="546"/>
                </a:lnTo>
                <a:lnTo>
                  <a:pt x="1158" y="7"/>
                </a:lnTo>
                <a:lnTo>
                  <a:pt x="1158" y="4"/>
                </a:lnTo>
                <a:lnTo>
                  <a:pt x="1156" y="3"/>
                </a:lnTo>
                <a:lnTo>
                  <a:pt x="1154" y="1"/>
                </a:lnTo>
                <a:lnTo>
                  <a:pt x="1152" y="0"/>
                </a:lnTo>
                <a:lnTo>
                  <a:pt x="1150" y="1"/>
                </a:lnTo>
                <a:lnTo>
                  <a:pt x="1148" y="1"/>
                </a:lnTo>
                <a:lnTo>
                  <a:pt x="1146" y="3"/>
                </a:lnTo>
                <a:lnTo>
                  <a:pt x="1145" y="4"/>
                </a:lnTo>
                <a:lnTo>
                  <a:pt x="1145" y="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27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/ kiivi">
    <p:bg>
      <p:bgPr>
        <a:solidFill>
          <a:srgbClr val="8081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5FF3352-5176-4564-8337-7F20B250E1B5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6762" y="3035936"/>
            <a:ext cx="10658475" cy="643253"/>
          </a:xfrm>
        </p:spPr>
        <p:txBody>
          <a:bodyPr anchor="ctr" anchorCtr="0">
            <a:spAutoFit/>
          </a:bodyPr>
          <a:lstStyle>
            <a:lvl1pPr algn="l">
              <a:lnSpc>
                <a:spcPct val="95000"/>
              </a:lnSpc>
              <a:defRPr sz="4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335360" y="6093296"/>
            <a:ext cx="1243838" cy="432000"/>
            <a:chOff x="3279775" y="2451101"/>
            <a:chExt cx="5640388" cy="1958974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3279775" y="2451101"/>
              <a:ext cx="1838325" cy="1944687"/>
            </a:xfrm>
            <a:custGeom>
              <a:avLst/>
              <a:gdLst>
                <a:gd name="T0" fmla="*/ 978 w 1158"/>
                <a:gd name="T1" fmla="*/ 608 h 1225"/>
                <a:gd name="T2" fmla="*/ 974 w 1158"/>
                <a:gd name="T3" fmla="*/ 610 h 1225"/>
                <a:gd name="T4" fmla="*/ 968 w 1158"/>
                <a:gd name="T5" fmla="*/ 608 h 1225"/>
                <a:gd name="T6" fmla="*/ 966 w 1158"/>
                <a:gd name="T7" fmla="*/ 134 h 1225"/>
                <a:gd name="T8" fmla="*/ 963 w 1158"/>
                <a:gd name="T9" fmla="*/ 128 h 1225"/>
                <a:gd name="T10" fmla="*/ 956 w 1158"/>
                <a:gd name="T11" fmla="*/ 128 h 1225"/>
                <a:gd name="T12" fmla="*/ 953 w 1158"/>
                <a:gd name="T13" fmla="*/ 132 h 1225"/>
                <a:gd name="T14" fmla="*/ 784 w 1158"/>
                <a:gd name="T15" fmla="*/ 603 h 1225"/>
                <a:gd name="T16" fmla="*/ 779 w 1158"/>
                <a:gd name="T17" fmla="*/ 607 h 1225"/>
                <a:gd name="T18" fmla="*/ 773 w 1158"/>
                <a:gd name="T19" fmla="*/ 605 h 1225"/>
                <a:gd name="T20" fmla="*/ 771 w 1158"/>
                <a:gd name="T21" fmla="*/ 466 h 1225"/>
                <a:gd name="T22" fmla="*/ 769 w 1158"/>
                <a:gd name="T23" fmla="*/ 461 h 1225"/>
                <a:gd name="T24" fmla="*/ 764 w 1158"/>
                <a:gd name="T25" fmla="*/ 459 h 1225"/>
                <a:gd name="T26" fmla="*/ 584 w 1158"/>
                <a:gd name="T27" fmla="*/ 614 h 1225"/>
                <a:gd name="T28" fmla="*/ 579 w 1158"/>
                <a:gd name="T29" fmla="*/ 616 h 1225"/>
                <a:gd name="T30" fmla="*/ 396 w 1158"/>
                <a:gd name="T31" fmla="*/ 461 h 1225"/>
                <a:gd name="T32" fmla="*/ 390 w 1158"/>
                <a:gd name="T33" fmla="*/ 460 h 1225"/>
                <a:gd name="T34" fmla="*/ 386 w 1158"/>
                <a:gd name="T35" fmla="*/ 464 h 1225"/>
                <a:gd name="T36" fmla="*/ 386 w 1158"/>
                <a:gd name="T37" fmla="*/ 603 h 1225"/>
                <a:gd name="T38" fmla="*/ 381 w 1158"/>
                <a:gd name="T39" fmla="*/ 607 h 1225"/>
                <a:gd name="T40" fmla="*/ 375 w 1158"/>
                <a:gd name="T41" fmla="*/ 605 h 1225"/>
                <a:gd name="T42" fmla="*/ 292 w 1158"/>
                <a:gd name="T43" fmla="*/ 378 h 1225"/>
                <a:gd name="T44" fmla="*/ 203 w 1158"/>
                <a:gd name="T45" fmla="*/ 130 h 1225"/>
                <a:gd name="T46" fmla="*/ 197 w 1158"/>
                <a:gd name="T47" fmla="*/ 128 h 1225"/>
                <a:gd name="T48" fmla="*/ 192 w 1158"/>
                <a:gd name="T49" fmla="*/ 132 h 1225"/>
                <a:gd name="T50" fmla="*/ 191 w 1158"/>
                <a:gd name="T51" fmla="*/ 606 h 1225"/>
                <a:gd name="T52" fmla="*/ 186 w 1158"/>
                <a:gd name="T53" fmla="*/ 610 h 1225"/>
                <a:gd name="T54" fmla="*/ 181 w 1158"/>
                <a:gd name="T55" fmla="*/ 609 h 1225"/>
                <a:gd name="T56" fmla="*/ 13 w 1158"/>
                <a:gd name="T57" fmla="*/ 5 h 1225"/>
                <a:gd name="T58" fmla="*/ 10 w 1158"/>
                <a:gd name="T59" fmla="*/ 1 h 1225"/>
                <a:gd name="T60" fmla="*/ 4 w 1158"/>
                <a:gd name="T61" fmla="*/ 1 h 1225"/>
                <a:gd name="T62" fmla="*/ 0 w 1158"/>
                <a:gd name="T63" fmla="*/ 7 h 1225"/>
                <a:gd name="T64" fmla="*/ 1 w 1158"/>
                <a:gd name="T65" fmla="*/ 552 h 1225"/>
                <a:gd name="T66" fmla="*/ 147 w 1158"/>
                <a:gd name="T67" fmla="*/ 644 h 1225"/>
                <a:gd name="T68" fmla="*/ 389 w 1158"/>
                <a:gd name="T69" fmla="*/ 646 h 1225"/>
                <a:gd name="T70" fmla="*/ 397 w 1158"/>
                <a:gd name="T71" fmla="*/ 649 h 1225"/>
                <a:gd name="T72" fmla="*/ 500 w 1158"/>
                <a:gd name="T73" fmla="*/ 909 h 1225"/>
                <a:gd name="T74" fmla="*/ 501 w 1158"/>
                <a:gd name="T75" fmla="*/ 917 h 1225"/>
                <a:gd name="T76" fmla="*/ 447 w 1158"/>
                <a:gd name="T77" fmla="*/ 1030 h 1225"/>
                <a:gd name="T78" fmla="*/ 519 w 1158"/>
                <a:gd name="T79" fmla="*/ 1218 h 1225"/>
                <a:gd name="T80" fmla="*/ 526 w 1158"/>
                <a:gd name="T81" fmla="*/ 1224 h 1225"/>
                <a:gd name="T82" fmla="*/ 629 w 1158"/>
                <a:gd name="T83" fmla="*/ 1225 h 1225"/>
                <a:gd name="T84" fmla="*/ 637 w 1158"/>
                <a:gd name="T85" fmla="*/ 1221 h 1225"/>
                <a:gd name="T86" fmla="*/ 710 w 1158"/>
                <a:gd name="T87" fmla="*/ 1036 h 1225"/>
                <a:gd name="T88" fmla="*/ 710 w 1158"/>
                <a:gd name="T89" fmla="*/ 1030 h 1225"/>
                <a:gd name="T90" fmla="*/ 657 w 1158"/>
                <a:gd name="T91" fmla="*/ 917 h 1225"/>
                <a:gd name="T92" fmla="*/ 758 w 1158"/>
                <a:gd name="T93" fmla="*/ 652 h 1225"/>
                <a:gd name="T94" fmla="*/ 765 w 1158"/>
                <a:gd name="T95" fmla="*/ 646 h 1225"/>
                <a:gd name="T96" fmla="*/ 1009 w 1158"/>
                <a:gd name="T97" fmla="*/ 645 h 1225"/>
                <a:gd name="T98" fmla="*/ 1155 w 1158"/>
                <a:gd name="T99" fmla="*/ 554 h 1225"/>
                <a:gd name="T100" fmla="*/ 1158 w 1158"/>
                <a:gd name="T101" fmla="*/ 549 h 1225"/>
                <a:gd name="T102" fmla="*/ 1158 w 1158"/>
                <a:gd name="T103" fmla="*/ 4 h 1225"/>
                <a:gd name="T104" fmla="*/ 1152 w 1158"/>
                <a:gd name="T105" fmla="*/ 0 h 1225"/>
                <a:gd name="T106" fmla="*/ 1146 w 1158"/>
                <a:gd name="T107" fmla="*/ 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8" h="1225">
                  <a:moveTo>
                    <a:pt x="1145" y="5"/>
                  </a:moveTo>
                  <a:lnTo>
                    <a:pt x="979" y="605"/>
                  </a:lnTo>
                  <a:lnTo>
                    <a:pt x="978" y="608"/>
                  </a:lnTo>
                  <a:lnTo>
                    <a:pt x="977" y="608"/>
                  </a:lnTo>
                  <a:lnTo>
                    <a:pt x="976" y="609"/>
                  </a:lnTo>
                  <a:lnTo>
                    <a:pt x="974" y="610"/>
                  </a:lnTo>
                  <a:lnTo>
                    <a:pt x="972" y="610"/>
                  </a:lnTo>
                  <a:lnTo>
                    <a:pt x="970" y="609"/>
                  </a:lnTo>
                  <a:lnTo>
                    <a:pt x="968" y="608"/>
                  </a:lnTo>
                  <a:lnTo>
                    <a:pt x="967" y="606"/>
                  </a:lnTo>
                  <a:lnTo>
                    <a:pt x="966" y="603"/>
                  </a:lnTo>
                  <a:lnTo>
                    <a:pt x="966" y="134"/>
                  </a:lnTo>
                  <a:lnTo>
                    <a:pt x="966" y="132"/>
                  </a:lnTo>
                  <a:lnTo>
                    <a:pt x="964" y="130"/>
                  </a:lnTo>
                  <a:lnTo>
                    <a:pt x="963" y="128"/>
                  </a:lnTo>
                  <a:lnTo>
                    <a:pt x="961" y="128"/>
                  </a:lnTo>
                  <a:lnTo>
                    <a:pt x="958" y="128"/>
                  </a:lnTo>
                  <a:lnTo>
                    <a:pt x="956" y="128"/>
                  </a:lnTo>
                  <a:lnTo>
                    <a:pt x="955" y="129"/>
                  </a:lnTo>
                  <a:lnTo>
                    <a:pt x="955" y="130"/>
                  </a:lnTo>
                  <a:lnTo>
                    <a:pt x="953" y="132"/>
                  </a:lnTo>
                  <a:lnTo>
                    <a:pt x="916" y="240"/>
                  </a:lnTo>
                  <a:lnTo>
                    <a:pt x="865" y="378"/>
                  </a:lnTo>
                  <a:lnTo>
                    <a:pt x="784" y="603"/>
                  </a:lnTo>
                  <a:lnTo>
                    <a:pt x="782" y="605"/>
                  </a:lnTo>
                  <a:lnTo>
                    <a:pt x="781" y="606"/>
                  </a:lnTo>
                  <a:lnTo>
                    <a:pt x="779" y="607"/>
                  </a:lnTo>
                  <a:lnTo>
                    <a:pt x="776" y="607"/>
                  </a:lnTo>
                  <a:lnTo>
                    <a:pt x="774" y="606"/>
                  </a:lnTo>
                  <a:lnTo>
                    <a:pt x="773" y="605"/>
                  </a:lnTo>
                  <a:lnTo>
                    <a:pt x="772" y="603"/>
                  </a:lnTo>
                  <a:lnTo>
                    <a:pt x="771" y="600"/>
                  </a:lnTo>
                  <a:lnTo>
                    <a:pt x="771" y="466"/>
                  </a:lnTo>
                  <a:lnTo>
                    <a:pt x="771" y="464"/>
                  </a:lnTo>
                  <a:lnTo>
                    <a:pt x="770" y="462"/>
                  </a:lnTo>
                  <a:lnTo>
                    <a:pt x="769" y="461"/>
                  </a:lnTo>
                  <a:lnTo>
                    <a:pt x="767" y="460"/>
                  </a:lnTo>
                  <a:lnTo>
                    <a:pt x="766" y="459"/>
                  </a:lnTo>
                  <a:lnTo>
                    <a:pt x="764" y="459"/>
                  </a:lnTo>
                  <a:lnTo>
                    <a:pt x="762" y="460"/>
                  </a:lnTo>
                  <a:lnTo>
                    <a:pt x="761" y="461"/>
                  </a:lnTo>
                  <a:lnTo>
                    <a:pt x="584" y="614"/>
                  </a:lnTo>
                  <a:lnTo>
                    <a:pt x="583" y="615"/>
                  </a:lnTo>
                  <a:lnTo>
                    <a:pt x="581" y="615"/>
                  </a:lnTo>
                  <a:lnTo>
                    <a:pt x="579" y="616"/>
                  </a:lnTo>
                  <a:lnTo>
                    <a:pt x="576" y="615"/>
                  </a:lnTo>
                  <a:lnTo>
                    <a:pt x="573" y="614"/>
                  </a:lnTo>
                  <a:lnTo>
                    <a:pt x="396" y="461"/>
                  </a:lnTo>
                  <a:lnTo>
                    <a:pt x="393" y="459"/>
                  </a:lnTo>
                  <a:lnTo>
                    <a:pt x="391" y="460"/>
                  </a:lnTo>
                  <a:lnTo>
                    <a:pt x="390" y="460"/>
                  </a:lnTo>
                  <a:lnTo>
                    <a:pt x="388" y="461"/>
                  </a:lnTo>
                  <a:lnTo>
                    <a:pt x="387" y="462"/>
                  </a:lnTo>
                  <a:lnTo>
                    <a:pt x="386" y="464"/>
                  </a:lnTo>
                  <a:lnTo>
                    <a:pt x="386" y="466"/>
                  </a:lnTo>
                  <a:lnTo>
                    <a:pt x="386" y="601"/>
                  </a:lnTo>
                  <a:lnTo>
                    <a:pt x="386" y="603"/>
                  </a:lnTo>
                  <a:lnTo>
                    <a:pt x="384" y="605"/>
                  </a:lnTo>
                  <a:lnTo>
                    <a:pt x="383" y="606"/>
                  </a:lnTo>
                  <a:lnTo>
                    <a:pt x="381" y="607"/>
                  </a:lnTo>
                  <a:lnTo>
                    <a:pt x="379" y="607"/>
                  </a:lnTo>
                  <a:lnTo>
                    <a:pt x="377" y="606"/>
                  </a:lnTo>
                  <a:lnTo>
                    <a:pt x="375" y="605"/>
                  </a:lnTo>
                  <a:lnTo>
                    <a:pt x="374" y="603"/>
                  </a:lnTo>
                  <a:lnTo>
                    <a:pt x="340" y="511"/>
                  </a:lnTo>
                  <a:lnTo>
                    <a:pt x="292" y="378"/>
                  </a:lnTo>
                  <a:lnTo>
                    <a:pt x="242" y="240"/>
                  </a:lnTo>
                  <a:lnTo>
                    <a:pt x="205" y="132"/>
                  </a:lnTo>
                  <a:lnTo>
                    <a:pt x="203" y="130"/>
                  </a:lnTo>
                  <a:lnTo>
                    <a:pt x="202" y="128"/>
                  </a:lnTo>
                  <a:lnTo>
                    <a:pt x="200" y="128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30"/>
                  </a:lnTo>
                  <a:lnTo>
                    <a:pt x="192" y="132"/>
                  </a:lnTo>
                  <a:lnTo>
                    <a:pt x="192" y="134"/>
                  </a:lnTo>
                  <a:lnTo>
                    <a:pt x="192" y="604"/>
                  </a:lnTo>
                  <a:lnTo>
                    <a:pt x="191" y="606"/>
                  </a:lnTo>
                  <a:lnTo>
                    <a:pt x="190" y="608"/>
                  </a:lnTo>
                  <a:lnTo>
                    <a:pt x="188" y="609"/>
                  </a:lnTo>
                  <a:lnTo>
                    <a:pt x="186" y="610"/>
                  </a:lnTo>
                  <a:lnTo>
                    <a:pt x="184" y="610"/>
                  </a:lnTo>
                  <a:lnTo>
                    <a:pt x="182" y="609"/>
                  </a:lnTo>
                  <a:lnTo>
                    <a:pt x="181" y="609"/>
                  </a:lnTo>
                  <a:lnTo>
                    <a:pt x="180" y="608"/>
                  </a:lnTo>
                  <a:lnTo>
                    <a:pt x="179" y="605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546"/>
                  </a:lnTo>
                  <a:lnTo>
                    <a:pt x="0" y="549"/>
                  </a:lnTo>
                  <a:lnTo>
                    <a:pt x="1" y="552"/>
                  </a:lnTo>
                  <a:lnTo>
                    <a:pt x="3" y="554"/>
                  </a:lnTo>
                  <a:lnTo>
                    <a:pt x="5" y="555"/>
                  </a:lnTo>
                  <a:lnTo>
                    <a:pt x="147" y="644"/>
                  </a:lnTo>
                  <a:lnTo>
                    <a:pt x="150" y="645"/>
                  </a:lnTo>
                  <a:lnTo>
                    <a:pt x="153" y="646"/>
                  </a:lnTo>
                  <a:lnTo>
                    <a:pt x="389" y="646"/>
                  </a:lnTo>
                  <a:lnTo>
                    <a:pt x="392" y="646"/>
                  </a:lnTo>
                  <a:lnTo>
                    <a:pt x="395" y="647"/>
                  </a:lnTo>
                  <a:lnTo>
                    <a:pt x="397" y="649"/>
                  </a:lnTo>
                  <a:lnTo>
                    <a:pt x="398" y="651"/>
                  </a:lnTo>
                  <a:lnTo>
                    <a:pt x="399" y="652"/>
                  </a:lnTo>
                  <a:lnTo>
                    <a:pt x="500" y="909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501" y="917"/>
                  </a:lnTo>
                  <a:lnTo>
                    <a:pt x="500" y="920"/>
                  </a:lnTo>
                  <a:lnTo>
                    <a:pt x="448" y="1028"/>
                  </a:lnTo>
                  <a:lnTo>
                    <a:pt x="447" y="1030"/>
                  </a:lnTo>
                  <a:lnTo>
                    <a:pt x="447" y="1032"/>
                  </a:lnTo>
                  <a:lnTo>
                    <a:pt x="447" y="1036"/>
                  </a:lnTo>
                  <a:lnTo>
                    <a:pt x="519" y="1218"/>
                  </a:lnTo>
                  <a:lnTo>
                    <a:pt x="520" y="1221"/>
                  </a:lnTo>
                  <a:lnTo>
                    <a:pt x="523" y="1223"/>
                  </a:lnTo>
                  <a:lnTo>
                    <a:pt x="526" y="1224"/>
                  </a:lnTo>
                  <a:lnTo>
                    <a:pt x="529" y="1225"/>
                  </a:lnTo>
                  <a:lnTo>
                    <a:pt x="579" y="1225"/>
                  </a:lnTo>
                  <a:lnTo>
                    <a:pt x="629" y="1225"/>
                  </a:lnTo>
                  <a:lnTo>
                    <a:pt x="632" y="1224"/>
                  </a:lnTo>
                  <a:lnTo>
                    <a:pt x="635" y="1223"/>
                  </a:lnTo>
                  <a:lnTo>
                    <a:pt x="637" y="1221"/>
                  </a:lnTo>
                  <a:lnTo>
                    <a:pt x="638" y="1219"/>
                  </a:lnTo>
                  <a:lnTo>
                    <a:pt x="638" y="1218"/>
                  </a:lnTo>
                  <a:lnTo>
                    <a:pt x="710" y="1036"/>
                  </a:lnTo>
                  <a:lnTo>
                    <a:pt x="711" y="1034"/>
                  </a:lnTo>
                  <a:lnTo>
                    <a:pt x="711" y="1032"/>
                  </a:lnTo>
                  <a:lnTo>
                    <a:pt x="710" y="1030"/>
                  </a:lnTo>
                  <a:lnTo>
                    <a:pt x="710" y="1028"/>
                  </a:lnTo>
                  <a:lnTo>
                    <a:pt x="657" y="920"/>
                  </a:lnTo>
                  <a:lnTo>
                    <a:pt x="657" y="917"/>
                  </a:lnTo>
                  <a:lnTo>
                    <a:pt x="656" y="914"/>
                  </a:lnTo>
                  <a:lnTo>
                    <a:pt x="657" y="909"/>
                  </a:lnTo>
                  <a:lnTo>
                    <a:pt x="758" y="652"/>
                  </a:lnTo>
                  <a:lnTo>
                    <a:pt x="760" y="650"/>
                  </a:lnTo>
                  <a:lnTo>
                    <a:pt x="762" y="647"/>
                  </a:lnTo>
                  <a:lnTo>
                    <a:pt x="765" y="646"/>
                  </a:lnTo>
                  <a:lnTo>
                    <a:pt x="768" y="646"/>
                  </a:lnTo>
                  <a:lnTo>
                    <a:pt x="1006" y="646"/>
                  </a:lnTo>
                  <a:lnTo>
                    <a:pt x="1009" y="645"/>
                  </a:lnTo>
                  <a:lnTo>
                    <a:pt x="1011" y="644"/>
                  </a:lnTo>
                  <a:lnTo>
                    <a:pt x="1153" y="555"/>
                  </a:lnTo>
                  <a:lnTo>
                    <a:pt x="1155" y="554"/>
                  </a:lnTo>
                  <a:lnTo>
                    <a:pt x="1156" y="553"/>
                  </a:lnTo>
                  <a:lnTo>
                    <a:pt x="1157" y="552"/>
                  </a:lnTo>
                  <a:lnTo>
                    <a:pt x="1158" y="549"/>
                  </a:lnTo>
                  <a:lnTo>
                    <a:pt x="1158" y="546"/>
                  </a:lnTo>
                  <a:lnTo>
                    <a:pt x="1158" y="7"/>
                  </a:lnTo>
                  <a:lnTo>
                    <a:pt x="1158" y="4"/>
                  </a:lnTo>
                  <a:lnTo>
                    <a:pt x="1156" y="3"/>
                  </a:lnTo>
                  <a:lnTo>
                    <a:pt x="1154" y="1"/>
                  </a:lnTo>
                  <a:lnTo>
                    <a:pt x="1152" y="0"/>
                  </a:lnTo>
                  <a:lnTo>
                    <a:pt x="1150" y="1"/>
                  </a:lnTo>
                  <a:lnTo>
                    <a:pt x="1148" y="1"/>
                  </a:lnTo>
                  <a:lnTo>
                    <a:pt x="1146" y="3"/>
                  </a:lnTo>
                  <a:lnTo>
                    <a:pt x="1145" y="4"/>
                  </a:lnTo>
                  <a:lnTo>
                    <a:pt x="114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5386388" y="3476625"/>
              <a:ext cx="3533775" cy="933450"/>
            </a:xfrm>
            <a:custGeom>
              <a:avLst/>
              <a:gdLst>
                <a:gd name="T0" fmla="*/ 1976 w 2226"/>
                <a:gd name="T1" fmla="*/ 407 h 588"/>
                <a:gd name="T2" fmla="*/ 1967 w 2226"/>
                <a:gd name="T3" fmla="*/ 463 h 588"/>
                <a:gd name="T4" fmla="*/ 2059 w 2226"/>
                <a:gd name="T5" fmla="*/ 452 h 588"/>
                <a:gd name="T6" fmla="*/ 2077 w 2226"/>
                <a:gd name="T7" fmla="*/ 579 h 588"/>
                <a:gd name="T8" fmla="*/ 2048 w 2226"/>
                <a:gd name="T9" fmla="*/ 537 h 588"/>
                <a:gd name="T10" fmla="*/ 1914 w 2226"/>
                <a:gd name="T11" fmla="*/ 585 h 588"/>
                <a:gd name="T12" fmla="*/ 1811 w 2226"/>
                <a:gd name="T13" fmla="*/ 508 h 588"/>
                <a:gd name="T14" fmla="*/ 1836 w 2226"/>
                <a:gd name="T15" fmla="*/ 383 h 588"/>
                <a:gd name="T16" fmla="*/ 2013 w 2226"/>
                <a:gd name="T17" fmla="*/ 311 h 588"/>
                <a:gd name="T18" fmla="*/ 2045 w 2226"/>
                <a:gd name="T19" fmla="*/ 271 h 588"/>
                <a:gd name="T20" fmla="*/ 1907 w 2226"/>
                <a:gd name="T21" fmla="*/ 300 h 588"/>
                <a:gd name="T22" fmla="*/ 1866 w 2226"/>
                <a:gd name="T23" fmla="*/ 195 h 588"/>
                <a:gd name="T24" fmla="*/ 2086 w 2226"/>
                <a:gd name="T25" fmla="*/ 154 h 588"/>
                <a:gd name="T26" fmla="*/ 2190 w 2226"/>
                <a:gd name="T27" fmla="*/ 214 h 588"/>
                <a:gd name="T28" fmla="*/ 2217 w 2226"/>
                <a:gd name="T29" fmla="*/ 512 h 588"/>
                <a:gd name="T30" fmla="*/ 1994 w 2226"/>
                <a:gd name="T31" fmla="*/ 3 h 588"/>
                <a:gd name="T32" fmla="*/ 1869 w 2226"/>
                <a:gd name="T33" fmla="*/ 7 h 588"/>
                <a:gd name="T34" fmla="*/ 2172 w 2226"/>
                <a:gd name="T35" fmla="*/ 123 h 588"/>
                <a:gd name="T36" fmla="*/ 1190 w 2226"/>
                <a:gd name="T37" fmla="*/ 576 h 588"/>
                <a:gd name="T38" fmla="*/ 1121 w 2226"/>
                <a:gd name="T39" fmla="*/ 502 h 588"/>
                <a:gd name="T40" fmla="*/ 1059 w 2226"/>
                <a:gd name="T41" fmla="*/ 264 h 588"/>
                <a:gd name="T42" fmla="*/ 1170 w 2226"/>
                <a:gd name="T43" fmla="*/ 25 h 588"/>
                <a:gd name="T44" fmla="*/ 1274 w 2226"/>
                <a:gd name="T45" fmla="*/ 156 h 588"/>
                <a:gd name="T46" fmla="*/ 1374 w 2226"/>
                <a:gd name="T47" fmla="*/ 271 h 588"/>
                <a:gd name="T48" fmla="*/ 1291 w 2226"/>
                <a:gd name="T49" fmla="*/ 469 h 588"/>
                <a:gd name="T50" fmla="*/ 1370 w 2226"/>
                <a:gd name="T51" fmla="*/ 564 h 588"/>
                <a:gd name="T52" fmla="*/ 1 w 2226"/>
                <a:gd name="T53" fmla="*/ 3 h 588"/>
                <a:gd name="T54" fmla="*/ 312 w 2226"/>
                <a:gd name="T55" fmla="*/ 389 h 588"/>
                <a:gd name="T56" fmla="*/ 615 w 2226"/>
                <a:gd name="T57" fmla="*/ 572 h 588"/>
                <a:gd name="T58" fmla="*/ 463 w 2226"/>
                <a:gd name="T59" fmla="*/ 222 h 588"/>
                <a:gd name="T60" fmla="*/ 365 w 2226"/>
                <a:gd name="T61" fmla="*/ 579 h 588"/>
                <a:gd name="T62" fmla="*/ 146 w 2226"/>
                <a:gd name="T63" fmla="*/ 223 h 588"/>
                <a:gd name="T64" fmla="*/ 1 w 2226"/>
                <a:gd name="T65" fmla="*/ 576 h 588"/>
                <a:gd name="T66" fmla="*/ 795 w 2226"/>
                <a:gd name="T67" fmla="*/ 421 h 588"/>
                <a:gd name="T68" fmla="*/ 861 w 2226"/>
                <a:gd name="T69" fmla="*/ 482 h 588"/>
                <a:gd name="T70" fmla="*/ 999 w 2226"/>
                <a:gd name="T71" fmla="*/ 448 h 588"/>
                <a:gd name="T72" fmla="*/ 974 w 2226"/>
                <a:gd name="T73" fmla="*/ 574 h 588"/>
                <a:gd name="T74" fmla="*/ 772 w 2226"/>
                <a:gd name="T75" fmla="*/ 575 h 588"/>
                <a:gd name="T76" fmla="*/ 659 w 2226"/>
                <a:gd name="T77" fmla="*/ 476 h 588"/>
                <a:gd name="T78" fmla="*/ 649 w 2226"/>
                <a:gd name="T79" fmla="*/ 300 h 588"/>
                <a:gd name="T80" fmla="*/ 753 w 2226"/>
                <a:gd name="T81" fmla="*/ 177 h 588"/>
                <a:gd name="T82" fmla="*/ 901 w 2226"/>
                <a:gd name="T83" fmla="*/ 155 h 588"/>
                <a:gd name="T84" fmla="*/ 1027 w 2226"/>
                <a:gd name="T85" fmla="*/ 233 h 588"/>
                <a:gd name="T86" fmla="*/ 921 w 2226"/>
                <a:gd name="T87" fmla="*/ 325 h 588"/>
                <a:gd name="T88" fmla="*/ 895 w 2226"/>
                <a:gd name="T89" fmla="*/ 267 h 588"/>
                <a:gd name="T90" fmla="*/ 818 w 2226"/>
                <a:gd name="T91" fmla="*/ 277 h 588"/>
                <a:gd name="T92" fmla="*/ 1595 w 2226"/>
                <a:gd name="T93" fmla="*/ 588 h 588"/>
                <a:gd name="T94" fmla="*/ 1393 w 2226"/>
                <a:gd name="T95" fmla="*/ 532 h 588"/>
                <a:gd name="T96" fmla="*/ 1483 w 2226"/>
                <a:gd name="T97" fmla="*/ 465 h 588"/>
                <a:gd name="T98" fmla="*/ 1638 w 2226"/>
                <a:gd name="T99" fmla="*/ 480 h 588"/>
                <a:gd name="T100" fmla="*/ 1609 w 2226"/>
                <a:gd name="T101" fmla="*/ 434 h 588"/>
                <a:gd name="T102" fmla="*/ 1433 w 2226"/>
                <a:gd name="T103" fmla="*/ 371 h 588"/>
                <a:gd name="T104" fmla="*/ 1410 w 2226"/>
                <a:gd name="T105" fmla="*/ 261 h 588"/>
                <a:gd name="T106" fmla="*/ 1497 w 2226"/>
                <a:gd name="T107" fmla="*/ 166 h 588"/>
                <a:gd name="T108" fmla="*/ 1713 w 2226"/>
                <a:gd name="T109" fmla="*/ 174 h 588"/>
                <a:gd name="T110" fmla="*/ 1716 w 2226"/>
                <a:gd name="T111" fmla="*/ 292 h 588"/>
                <a:gd name="T112" fmla="*/ 1568 w 2226"/>
                <a:gd name="T113" fmla="*/ 256 h 588"/>
                <a:gd name="T114" fmla="*/ 1563 w 2226"/>
                <a:gd name="T115" fmla="*/ 299 h 588"/>
                <a:gd name="T116" fmla="*/ 1752 w 2226"/>
                <a:gd name="T117" fmla="*/ 356 h 588"/>
                <a:gd name="T118" fmla="*/ 1787 w 2226"/>
                <a:gd name="T119" fmla="*/ 458 h 588"/>
                <a:gd name="T120" fmla="*/ 1721 w 2226"/>
                <a:gd name="T121" fmla="*/ 559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6" h="588">
                  <a:moveTo>
                    <a:pt x="2065" y="439"/>
                  </a:moveTo>
                  <a:lnTo>
                    <a:pt x="2065" y="391"/>
                  </a:lnTo>
                  <a:lnTo>
                    <a:pt x="2064" y="389"/>
                  </a:lnTo>
                  <a:lnTo>
                    <a:pt x="2063" y="388"/>
                  </a:lnTo>
                  <a:lnTo>
                    <a:pt x="2061" y="387"/>
                  </a:lnTo>
                  <a:lnTo>
                    <a:pt x="2060" y="387"/>
                  </a:lnTo>
                  <a:lnTo>
                    <a:pt x="2047" y="388"/>
                  </a:lnTo>
                  <a:lnTo>
                    <a:pt x="2035" y="389"/>
                  </a:lnTo>
                  <a:lnTo>
                    <a:pt x="2024" y="390"/>
                  </a:lnTo>
                  <a:lnTo>
                    <a:pt x="2014" y="392"/>
                  </a:lnTo>
                  <a:lnTo>
                    <a:pt x="2004" y="395"/>
                  </a:lnTo>
                  <a:lnTo>
                    <a:pt x="1996" y="397"/>
                  </a:lnTo>
                  <a:lnTo>
                    <a:pt x="1988" y="400"/>
                  </a:lnTo>
                  <a:lnTo>
                    <a:pt x="1981" y="403"/>
                  </a:lnTo>
                  <a:lnTo>
                    <a:pt x="1976" y="407"/>
                  </a:lnTo>
                  <a:lnTo>
                    <a:pt x="1971" y="411"/>
                  </a:lnTo>
                  <a:lnTo>
                    <a:pt x="1966" y="415"/>
                  </a:lnTo>
                  <a:lnTo>
                    <a:pt x="1963" y="420"/>
                  </a:lnTo>
                  <a:lnTo>
                    <a:pt x="1960" y="425"/>
                  </a:lnTo>
                  <a:lnTo>
                    <a:pt x="1958" y="430"/>
                  </a:lnTo>
                  <a:lnTo>
                    <a:pt x="1957" y="435"/>
                  </a:lnTo>
                  <a:lnTo>
                    <a:pt x="1957" y="441"/>
                  </a:lnTo>
                  <a:lnTo>
                    <a:pt x="1957" y="445"/>
                  </a:lnTo>
                  <a:lnTo>
                    <a:pt x="1958" y="448"/>
                  </a:lnTo>
                  <a:lnTo>
                    <a:pt x="1958" y="451"/>
                  </a:lnTo>
                  <a:lnTo>
                    <a:pt x="1959" y="454"/>
                  </a:lnTo>
                  <a:lnTo>
                    <a:pt x="1961" y="457"/>
                  </a:lnTo>
                  <a:lnTo>
                    <a:pt x="1963" y="459"/>
                  </a:lnTo>
                  <a:lnTo>
                    <a:pt x="1965" y="461"/>
                  </a:lnTo>
                  <a:lnTo>
                    <a:pt x="1967" y="463"/>
                  </a:lnTo>
                  <a:lnTo>
                    <a:pt x="1972" y="467"/>
                  </a:lnTo>
                  <a:lnTo>
                    <a:pt x="1975" y="468"/>
                  </a:lnTo>
                  <a:lnTo>
                    <a:pt x="1978" y="469"/>
                  </a:lnTo>
                  <a:lnTo>
                    <a:pt x="1984" y="470"/>
                  </a:lnTo>
                  <a:lnTo>
                    <a:pt x="1991" y="471"/>
                  </a:lnTo>
                  <a:lnTo>
                    <a:pt x="2005" y="470"/>
                  </a:lnTo>
                  <a:lnTo>
                    <a:pt x="2011" y="470"/>
                  </a:lnTo>
                  <a:lnTo>
                    <a:pt x="2017" y="469"/>
                  </a:lnTo>
                  <a:lnTo>
                    <a:pt x="2023" y="468"/>
                  </a:lnTo>
                  <a:lnTo>
                    <a:pt x="2028" y="467"/>
                  </a:lnTo>
                  <a:lnTo>
                    <a:pt x="2037" y="464"/>
                  </a:lnTo>
                  <a:lnTo>
                    <a:pt x="2045" y="461"/>
                  </a:lnTo>
                  <a:lnTo>
                    <a:pt x="2051" y="458"/>
                  </a:lnTo>
                  <a:lnTo>
                    <a:pt x="2056" y="454"/>
                  </a:lnTo>
                  <a:lnTo>
                    <a:pt x="2059" y="452"/>
                  </a:lnTo>
                  <a:lnTo>
                    <a:pt x="2061" y="450"/>
                  </a:lnTo>
                  <a:lnTo>
                    <a:pt x="2063" y="447"/>
                  </a:lnTo>
                  <a:lnTo>
                    <a:pt x="2064" y="443"/>
                  </a:lnTo>
                  <a:lnTo>
                    <a:pt x="2065" y="440"/>
                  </a:lnTo>
                  <a:lnTo>
                    <a:pt x="2065" y="439"/>
                  </a:lnTo>
                  <a:close/>
                  <a:moveTo>
                    <a:pt x="2225" y="572"/>
                  </a:moveTo>
                  <a:lnTo>
                    <a:pt x="2226" y="575"/>
                  </a:lnTo>
                  <a:lnTo>
                    <a:pt x="2225" y="577"/>
                  </a:lnTo>
                  <a:lnTo>
                    <a:pt x="2225" y="578"/>
                  </a:lnTo>
                  <a:lnTo>
                    <a:pt x="2224" y="579"/>
                  </a:lnTo>
                  <a:lnTo>
                    <a:pt x="2221" y="579"/>
                  </a:lnTo>
                  <a:lnTo>
                    <a:pt x="2220" y="579"/>
                  </a:lnTo>
                  <a:lnTo>
                    <a:pt x="2081" y="579"/>
                  </a:lnTo>
                  <a:lnTo>
                    <a:pt x="2079" y="579"/>
                  </a:lnTo>
                  <a:lnTo>
                    <a:pt x="2077" y="579"/>
                  </a:lnTo>
                  <a:lnTo>
                    <a:pt x="2074" y="577"/>
                  </a:lnTo>
                  <a:lnTo>
                    <a:pt x="2073" y="574"/>
                  </a:lnTo>
                  <a:lnTo>
                    <a:pt x="2072" y="572"/>
                  </a:lnTo>
                  <a:lnTo>
                    <a:pt x="2069" y="560"/>
                  </a:lnTo>
                  <a:lnTo>
                    <a:pt x="2067" y="548"/>
                  </a:lnTo>
                  <a:lnTo>
                    <a:pt x="2065" y="537"/>
                  </a:lnTo>
                  <a:lnTo>
                    <a:pt x="2065" y="526"/>
                  </a:lnTo>
                  <a:lnTo>
                    <a:pt x="2064" y="524"/>
                  </a:lnTo>
                  <a:lnTo>
                    <a:pt x="2064" y="522"/>
                  </a:lnTo>
                  <a:lnTo>
                    <a:pt x="2063" y="522"/>
                  </a:lnTo>
                  <a:lnTo>
                    <a:pt x="2062" y="522"/>
                  </a:lnTo>
                  <a:lnTo>
                    <a:pt x="2061" y="523"/>
                  </a:lnTo>
                  <a:lnTo>
                    <a:pt x="2060" y="524"/>
                  </a:lnTo>
                  <a:lnTo>
                    <a:pt x="2054" y="531"/>
                  </a:lnTo>
                  <a:lnTo>
                    <a:pt x="2048" y="537"/>
                  </a:lnTo>
                  <a:lnTo>
                    <a:pt x="2042" y="544"/>
                  </a:lnTo>
                  <a:lnTo>
                    <a:pt x="2035" y="549"/>
                  </a:lnTo>
                  <a:lnTo>
                    <a:pt x="2028" y="555"/>
                  </a:lnTo>
                  <a:lnTo>
                    <a:pt x="2021" y="560"/>
                  </a:lnTo>
                  <a:lnTo>
                    <a:pt x="2013" y="564"/>
                  </a:lnTo>
                  <a:lnTo>
                    <a:pt x="2005" y="569"/>
                  </a:lnTo>
                  <a:lnTo>
                    <a:pt x="1996" y="573"/>
                  </a:lnTo>
                  <a:lnTo>
                    <a:pt x="1987" y="576"/>
                  </a:lnTo>
                  <a:lnTo>
                    <a:pt x="1978" y="579"/>
                  </a:lnTo>
                  <a:lnTo>
                    <a:pt x="1968" y="581"/>
                  </a:lnTo>
                  <a:lnTo>
                    <a:pt x="1958" y="583"/>
                  </a:lnTo>
                  <a:lnTo>
                    <a:pt x="1948" y="584"/>
                  </a:lnTo>
                  <a:lnTo>
                    <a:pt x="1937" y="585"/>
                  </a:lnTo>
                  <a:lnTo>
                    <a:pt x="1925" y="586"/>
                  </a:lnTo>
                  <a:lnTo>
                    <a:pt x="1914" y="585"/>
                  </a:lnTo>
                  <a:lnTo>
                    <a:pt x="1903" y="584"/>
                  </a:lnTo>
                  <a:lnTo>
                    <a:pt x="1892" y="582"/>
                  </a:lnTo>
                  <a:lnTo>
                    <a:pt x="1881" y="579"/>
                  </a:lnTo>
                  <a:lnTo>
                    <a:pt x="1871" y="574"/>
                  </a:lnTo>
                  <a:lnTo>
                    <a:pt x="1861" y="570"/>
                  </a:lnTo>
                  <a:lnTo>
                    <a:pt x="1856" y="567"/>
                  </a:lnTo>
                  <a:lnTo>
                    <a:pt x="1851" y="564"/>
                  </a:lnTo>
                  <a:lnTo>
                    <a:pt x="1843" y="557"/>
                  </a:lnTo>
                  <a:lnTo>
                    <a:pt x="1835" y="549"/>
                  </a:lnTo>
                  <a:lnTo>
                    <a:pt x="1827" y="540"/>
                  </a:lnTo>
                  <a:lnTo>
                    <a:pt x="1824" y="536"/>
                  </a:lnTo>
                  <a:lnTo>
                    <a:pt x="1821" y="531"/>
                  </a:lnTo>
                  <a:lnTo>
                    <a:pt x="1816" y="520"/>
                  </a:lnTo>
                  <a:lnTo>
                    <a:pt x="1813" y="514"/>
                  </a:lnTo>
                  <a:lnTo>
                    <a:pt x="1811" y="508"/>
                  </a:lnTo>
                  <a:lnTo>
                    <a:pt x="1808" y="495"/>
                  </a:lnTo>
                  <a:lnTo>
                    <a:pt x="1806" y="481"/>
                  </a:lnTo>
                  <a:lnTo>
                    <a:pt x="1806" y="474"/>
                  </a:lnTo>
                  <a:lnTo>
                    <a:pt x="1805" y="466"/>
                  </a:lnTo>
                  <a:lnTo>
                    <a:pt x="1806" y="458"/>
                  </a:lnTo>
                  <a:lnTo>
                    <a:pt x="1806" y="449"/>
                  </a:lnTo>
                  <a:lnTo>
                    <a:pt x="1808" y="441"/>
                  </a:lnTo>
                  <a:lnTo>
                    <a:pt x="1809" y="433"/>
                  </a:lnTo>
                  <a:lnTo>
                    <a:pt x="1812" y="425"/>
                  </a:lnTo>
                  <a:lnTo>
                    <a:pt x="1814" y="418"/>
                  </a:lnTo>
                  <a:lnTo>
                    <a:pt x="1818" y="410"/>
                  </a:lnTo>
                  <a:lnTo>
                    <a:pt x="1822" y="403"/>
                  </a:lnTo>
                  <a:lnTo>
                    <a:pt x="1826" y="396"/>
                  </a:lnTo>
                  <a:lnTo>
                    <a:pt x="1831" y="390"/>
                  </a:lnTo>
                  <a:lnTo>
                    <a:pt x="1836" y="383"/>
                  </a:lnTo>
                  <a:lnTo>
                    <a:pt x="1842" y="377"/>
                  </a:lnTo>
                  <a:lnTo>
                    <a:pt x="1848" y="371"/>
                  </a:lnTo>
                  <a:lnTo>
                    <a:pt x="1855" y="365"/>
                  </a:lnTo>
                  <a:lnTo>
                    <a:pt x="1862" y="360"/>
                  </a:lnTo>
                  <a:lnTo>
                    <a:pt x="1869" y="355"/>
                  </a:lnTo>
                  <a:lnTo>
                    <a:pt x="1886" y="345"/>
                  </a:lnTo>
                  <a:lnTo>
                    <a:pt x="1895" y="341"/>
                  </a:lnTo>
                  <a:lnTo>
                    <a:pt x="1905" y="337"/>
                  </a:lnTo>
                  <a:lnTo>
                    <a:pt x="1915" y="333"/>
                  </a:lnTo>
                  <a:lnTo>
                    <a:pt x="1926" y="329"/>
                  </a:lnTo>
                  <a:lnTo>
                    <a:pt x="1948" y="323"/>
                  </a:lnTo>
                  <a:lnTo>
                    <a:pt x="1960" y="320"/>
                  </a:lnTo>
                  <a:lnTo>
                    <a:pt x="1973" y="317"/>
                  </a:lnTo>
                  <a:lnTo>
                    <a:pt x="1999" y="313"/>
                  </a:lnTo>
                  <a:lnTo>
                    <a:pt x="2013" y="311"/>
                  </a:lnTo>
                  <a:lnTo>
                    <a:pt x="2027" y="310"/>
                  </a:lnTo>
                  <a:lnTo>
                    <a:pt x="2057" y="308"/>
                  </a:lnTo>
                  <a:lnTo>
                    <a:pt x="2061" y="307"/>
                  </a:lnTo>
                  <a:lnTo>
                    <a:pt x="2064" y="306"/>
                  </a:lnTo>
                  <a:lnTo>
                    <a:pt x="2065" y="305"/>
                  </a:lnTo>
                  <a:lnTo>
                    <a:pt x="2065" y="302"/>
                  </a:lnTo>
                  <a:lnTo>
                    <a:pt x="2064" y="295"/>
                  </a:lnTo>
                  <a:lnTo>
                    <a:pt x="2063" y="291"/>
                  </a:lnTo>
                  <a:lnTo>
                    <a:pt x="2063" y="288"/>
                  </a:lnTo>
                  <a:lnTo>
                    <a:pt x="2061" y="285"/>
                  </a:lnTo>
                  <a:lnTo>
                    <a:pt x="2060" y="282"/>
                  </a:lnTo>
                  <a:lnTo>
                    <a:pt x="2055" y="277"/>
                  </a:lnTo>
                  <a:lnTo>
                    <a:pt x="2052" y="275"/>
                  </a:lnTo>
                  <a:lnTo>
                    <a:pt x="2049" y="273"/>
                  </a:lnTo>
                  <a:lnTo>
                    <a:pt x="2045" y="271"/>
                  </a:lnTo>
                  <a:lnTo>
                    <a:pt x="2041" y="269"/>
                  </a:lnTo>
                  <a:lnTo>
                    <a:pt x="2031" y="267"/>
                  </a:lnTo>
                  <a:lnTo>
                    <a:pt x="2025" y="267"/>
                  </a:lnTo>
                  <a:lnTo>
                    <a:pt x="2018" y="267"/>
                  </a:lnTo>
                  <a:lnTo>
                    <a:pt x="2009" y="267"/>
                  </a:lnTo>
                  <a:lnTo>
                    <a:pt x="2000" y="268"/>
                  </a:lnTo>
                  <a:lnTo>
                    <a:pt x="1992" y="269"/>
                  </a:lnTo>
                  <a:lnTo>
                    <a:pt x="1983" y="270"/>
                  </a:lnTo>
                  <a:lnTo>
                    <a:pt x="1974" y="272"/>
                  </a:lnTo>
                  <a:lnTo>
                    <a:pt x="1966" y="274"/>
                  </a:lnTo>
                  <a:lnTo>
                    <a:pt x="1958" y="277"/>
                  </a:lnTo>
                  <a:lnTo>
                    <a:pt x="1950" y="280"/>
                  </a:lnTo>
                  <a:lnTo>
                    <a:pt x="1934" y="286"/>
                  </a:lnTo>
                  <a:lnTo>
                    <a:pt x="1920" y="293"/>
                  </a:lnTo>
                  <a:lnTo>
                    <a:pt x="1907" y="300"/>
                  </a:lnTo>
                  <a:lnTo>
                    <a:pt x="1895" y="308"/>
                  </a:lnTo>
                  <a:lnTo>
                    <a:pt x="1893" y="309"/>
                  </a:lnTo>
                  <a:lnTo>
                    <a:pt x="1891" y="309"/>
                  </a:lnTo>
                  <a:lnTo>
                    <a:pt x="1889" y="309"/>
                  </a:lnTo>
                  <a:lnTo>
                    <a:pt x="1888" y="309"/>
                  </a:lnTo>
                  <a:lnTo>
                    <a:pt x="1886" y="307"/>
                  </a:lnTo>
                  <a:lnTo>
                    <a:pt x="1885" y="306"/>
                  </a:lnTo>
                  <a:lnTo>
                    <a:pt x="1830" y="230"/>
                  </a:lnTo>
                  <a:lnTo>
                    <a:pt x="1828" y="227"/>
                  </a:lnTo>
                  <a:lnTo>
                    <a:pt x="1828" y="225"/>
                  </a:lnTo>
                  <a:lnTo>
                    <a:pt x="1829" y="224"/>
                  </a:lnTo>
                  <a:lnTo>
                    <a:pt x="1830" y="221"/>
                  </a:lnTo>
                  <a:lnTo>
                    <a:pt x="1831" y="220"/>
                  </a:lnTo>
                  <a:lnTo>
                    <a:pt x="1847" y="207"/>
                  </a:lnTo>
                  <a:lnTo>
                    <a:pt x="1866" y="195"/>
                  </a:lnTo>
                  <a:lnTo>
                    <a:pt x="1876" y="189"/>
                  </a:lnTo>
                  <a:lnTo>
                    <a:pt x="1887" y="184"/>
                  </a:lnTo>
                  <a:lnTo>
                    <a:pt x="1899" y="178"/>
                  </a:lnTo>
                  <a:lnTo>
                    <a:pt x="1912" y="173"/>
                  </a:lnTo>
                  <a:lnTo>
                    <a:pt x="1925" y="169"/>
                  </a:lnTo>
                  <a:lnTo>
                    <a:pt x="1939" y="165"/>
                  </a:lnTo>
                  <a:lnTo>
                    <a:pt x="1954" y="161"/>
                  </a:lnTo>
                  <a:lnTo>
                    <a:pt x="1970" y="158"/>
                  </a:lnTo>
                  <a:lnTo>
                    <a:pt x="1987" y="155"/>
                  </a:lnTo>
                  <a:lnTo>
                    <a:pt x="2005" y="153"/>
                  </a:lnTo>
                  <a:lnTo>
                    <a:pt x="2023" y="152"/>
                  </a:lnTo>
                  <a:lnTo>
                    <a:pt x="2043" y="152"/>
                  </a:lnTo>
                  <a:lnTo>
                    <a:pt x="2054" y="152"/>
                  </a:lnTo>
                  <a:lnTo>
                    <a:pt x="2065" y="152"/>
                  </a:lnTo>
                  <a:lnTo>
                    <a:pt x="2086" y="154"/>
                  </a:lnTo>
                  <a:lnTo>
                    <a:pt x="2096" y="156"/>
                  </a:lnTo>
                  <a:lnTo>
                    <a:pt x="2105" y="158"/>
                  </a:lnTo>
                  <a:lnTo>
                    <a:pt x="2114" y="160"/>
                  </a:lnTo>
                  <a:lnTo>
                    <a:pt x="2122" y="163"/>
                  </a:lnTo>
                  <a:lnTo>
                    <a:pt x="2130" y="166"/>
                  </a:lnTo>
                  <a:lnTo>
                    <a:pt x="2138" y="169"/>
                  </a:lnTo>
                  <a:lnTo>
                    <a:pt x="2145" y="172"/>
                  </a:lnTo>
                  <a:lnTo>
                    <a:pt x="2152" y="176"/>
                  </a:lnTo>
                  <a:lnTo>
                    <a:pt x="2159" y="181"/>
                  </a:lnTo>
                  <a:lnTo>
                    <a:pt x="2165" y="185"/>
                  </a:lnTo>
                  <a:lnTo>
                    <a:pt x="2170" y="190"/>
                  </a:lnTo>
                  <a:lnTo>
                    <a:pt x="2176" y="196"/>
                  </a:lnTo>
                  <a:lnTo>
                    <a:pt x="2181" y="201"/>
                  </a:lnTo>
                  <a:lnTo>
                    <a:pt x="2186" y="207"/>
                  </a:lnTo>
                  <a:lnTo>
                    <a:pt x="2190" y="214"/>
                  </a:lnTo>
                  <a:lnTo>
                    <a:pt x="2194" y="220"/>
                  </a:lnTo>
                  <a:lnTo>
                    <a:pt x="2197" y="227"/>
                  </a:lnTo>
                  <a:lnTo>
                    <a:pt x="2201" y="235"/>
                  </a:lnTo>
                  <a:lnTo>
                    <a:pt x="2204" y="242"/>
                  </a:lnTo>
                  <a:lnTo>
                    <a:pt x="2206" y="251"/>
                  </a:lnTo>
                  <a:lnTo>
                    <a:pt x="2209" y="259"/>
                  </a:lnTo>
                  <a:lnTo>
                    <a:pt x="2211" y="268"/>
                  </a:lnTo>
                  <a:lnTo>
                    <a:pt x="2212" y="277"/>
                  </a:lnTo>
                  <a:lnTo>
                    <a:pt x="2214" y="287"/>
                  </a:lnTo>
                  <a:lnTo>
                    <a:pt x="2215" y="296"/>
                  </a:lnTo>
                  <a:lnTo>
                    <a:pt x="2215" y="307"/>
                  </a:lnTo>
                  <a:lnTo>
                    <a:pt x="2216" y="317"/>
                  </a:lnTo>
                  <a:lnTo>
                    <a:pt x="2216" y="328"/>
                  </a:lnTo>
                  <a:lnTo>
                    <a:pt x="2216" y="478"/>
                  </a:lnTo>
                  <a:lnTo>
                    <a:pt x="2217" y="512"/>
                  </a:lnTo>
                  <a:lnTo>
                    <a:pt x="2218" y="539"/>
                  </a:lnTo>
                  <a:lnTo>
                    <a:pt x="2220" y="549"/>
                  </a:lnTo>
                  <a:lnTo>
                    <a:pt x="2221" y="559"/>
                  </a:lnTo>
                  <a:lnTo>
                    <a:pt x="2223" y="566"/>
                  </a:lnTo>
                  <a:lnTo>
                    <a:pt x="2225" y="572"/>
                  </a:lnTo>
                  <a:close/>
                  <a:moveTo>
                    <a:pt x="1869" y="7"/>
                  </a:moveTo>
                  <a:lnTo>
                    <a:pt x="1869" y="5"/>
                  </a:lnTo>
                  <a:lnTo>
                    <a:pt x="1870" y="3"/>
                  </a:lnTo>
                  <a:lnTo>
                    <a:pt x="1873" y="0"/>
                  </a:lnTo>
                  <a:lnTo>
                    <a:pt x="1875" y="0"/>
                  </a:lnTo>
                  <a:lnTo>
                    <a:pt x="1877" y="0"/>
                  </a:lnTo>
                  <a:lnTo>
                    <a:pt x="1987" y="0"/>
                  </a:lnTo>
                  <a:lnTo>
                    <a:pt x="1989" y="0"/>
                  </a:lnTo>
                  <a:lnTo>
                    <a:pt x="1991" y="1"/>
                  </a:lnTo>
                  <a:lnTo>
                    <a:pt x="1994" y="3"/>
                  </a:lnTo>
                  <a:lnTo>
                    <a:pt x="1994" y="6"/>
                  </a:lnTo>
                  <a:lnTo>
                    <a:pt x="1995" y="7"/>
                  </a:lnTo>
                  <a:lnTo>
                    <a:pt x="1995" y="121"/>
                  </a:lnTo>
                  <a:lnTo>
                    <a:pt x="1994" y="123"/>
                  </a:lnTo>
                  <a:lnTo>
                    <a:pt x="1993" y="125"/>
                  </a:lnTo>
                  <a:lnTo>
                    <a:pt x="1991" y="128"/>
                  </a:lnTo>
                  <a:lnTo>
                    <a:pt x="1988" y="128"/>
                  </a:lnTo>
                  <a:lnTo>
                    <a:pt x="1987" y="129"/>
                  </a:lnTo>
                  <a:lnTo>
                    <a:pt x="1877" y="129"/>
                  </a:lnTo>
                  <a:lnTo>
                    <a:pt x="1874" y="128"/>
                  </a:lnTo>
                  <a:lnTo>
                    <a:pt x="1872" y="127"/>
                  </a:lnTo>
                  <a:lnTo>
                    <a:pt x="1870" y="125"/>
                  </a:lnTo>
                  <a:lnTo>
                    <a:pt x="1869" y="122"/>
                  </a:lnTo>
                  <a:lnTo>
                    <a:pt x="1869" y="121"/>
                  </a:lnTo>
                  <a:lnTo>
                    <a:pt x="1869" y="7"/>
                  </a:lnTo>
                  <a:close/>
                  <a:moveTo>
                    <a:pt x="2047" y="121"/>
                  </a:moveTo>
                  <a:lnTo>
                    <a:pt x="2047" y="7"/>
                  </a:lnTo>
                  <a:lnTo>
                    <a:pt x="2047" y="5"/>
                  </a:lnTo>
                  <a:lnTo>
                    <a:pt x="2048" y="3"/>
                  </a:lnTo>
                  <a:lnTo>
                    <a:pt x="2051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165" y="0"/>
                  </a:lnTo>
                  <a:lnTo>
                    <a:pt x="2167" y="0"/>
                  </a:lnTo>
                  <a:lnTo>
                    <a:pt x="2169" y="1"/>
                  </a:lnTo>
                  <a:lnTo>
                    <a:pt x="2171" y="3"/>
                  </a:lnTo>
                  <a:lnTo>
                    <a:pt x="2172" y="6"/>
                  </a:lnTo>
                  <a:lnTo>
                    <a:pt x="2172" y="7"/>
                  </a:lnTo>
                  <a:lnTo>
                    <a:pt x="2172" y="121"/>
                  </a:lnTo>
                  <a:lnTo>
                    <a:pt x="2172" y="123"/>
                  </a:lnTo>
                  <a:lnTo>
                    <a:pt x="2171" y="125"/>
                  </a:lnTo>
                  <a:lnTo>
                    <a:pt x="2169" y="127"/>
                  </a:lnTo>
                  <a:lnTo>
                    <a:pt x="2166" y="128"/>
                  </a:lnTo>
                  <a:lnTo>
                    <a:pt x="2165" y="128"/>
                  </a:lnTo>
                  <a:lnTo>
                    <a:pt x="2054" y="128"/>
                  </a:lnTo>
                  <a:lnTo>
                    <a:pt x="2052" y="128"/>
                  </a:lnTo>
                  <a:lnTo>
                    <a:pt x="2050" y="127"/>
                  </a:lnTo>
                  <a:lnTo>
                    <a:pt x="2048" y="125"/>
                  </a:lnTo>
                  <a:lnTo>
                    <a:pt x="2047" y="122"/>
                  </a:lnTo>
                  <a:lnTo>
                    <a:pt x="2047" y="121"/>
                  </a:lnTo>
                  <a:close/>
                  <a:moveTo>
                    <a:pt x="1274" y="585"/>
                  </a:moveTo>
                  <a:lnTo>
                    <a:pt x="1249" y="584"/>
                  </a:lnTo>
                  <a:lnTo>
                    <a:pt x="1226" y="583"/>
                  </a:lnTo>
                  <a:lnTo>
                    <a:pt x="1207" y="580"/>
                  </a:lnTo>
                  <a:lnTo>
                    <a:pt x="1190" y="576"/>
                  </a:lnTo>
                  <a:lnTo>
                    <a:pt x="1175" y="571"/>
                  </a:lnTo>
                  <a:lnTo>
                    <a:pt x="1168" y="568"/>
                  </a:lnTo>
                  <a:lnTo>
                    <a:pt x="1162" y="565"/>
                  </a:lnTo>
                  <a:lnTo>
                    <a:pt x="1156" y="561"/>
                  </a:lnTo>
                  <a:lnTo>
                    <a:pt x="1151" y="558"/>
                  </a:lnTo>
                  <a:lnTo>
                    <a:pt x="1149" y="556"/>
                  </a:lnTo>
                  <a:lnTo>
                    <a:pt x="1147" y="554"/>
                  </a:lnTo>
                  <a:lnTo>
                    <a:pt x="1143" y="550"/>
                  </a:lnTo>
                  <a:lnTo>
                    <a:pt x="1139" y="545"/>
                  </a:lnTo>
                  <a:lnTo>
                    <a:pt x="1135" y="541"/>
                  </a:lnTo>
                  <a:lnTo>
                    <a:pt x="1130" y="531"/>
                  </a:lnTo>
                  <a:lnTo>
                    <a:pt x="1127" y="525"/>
                  </a:lnTo>
                  <a:lnTo>
                    <a:pt x="1125" y="520"/>
                  </a:lnTo>
                  <a:lnTo>
                    <a:pt x="1122" y="508"/>
                  </a:lnTo>
                  <a:lnTo>
                    <a:pt x="1121" y="502"/>
                  </a:lnTo>
                  <a:lnTo>
                    <a:pt x="1120" y="496"/>
                  </a:lnTo>
                  <a:lnTo>
                    <a:pt x="1119" y="482"/>
                  </a:lnTo>
                  <a:lnTo>
                    <a:pt x="1118" y="468"/>
                  </a:lnTo>
                  <a:lnTo>
                    <a:pt x="1118" y="453"/>
                  </a:lnTo>
                  <a:lnTo>
                    <a:pt x="1118" y="278"/>
                  </a:lnTo>
                  <a:lnTo>
                    <a:pt x="1117" y="276"/>
                  </a:lnTo>
                  <a:lnTo>
                    <a:pt x="1117" y="274"/>
                  </a:lnTo>
                  <a:lnTo>
                    <a:pt x="1114" y="272"/>
                  </a:lnTo>
                  <a:lnTo>
                    <a:pt x="1111" y="271"/>
                  </a:lnTo>
                  <a:lnTo>
                    <a:pt x="1110" y="271"/>
                  </a:lnTo>
                  <a:lnTo>
                    <a:pt x="1067" y="271"/>
                  </a:lnTo>
                  <a:lnTo>
                    <a:pt x="1064" y="270"/>
                  </a:lnTo>
                  <a:lnTo>
                    <a:pt x="1062" y="269"/>
                  </a:lnTo>
                  <a:lnTo>
                    <a:pt x="1060" y="267"/>
                  </a:lnTo>
                  <a:lnTo>
                    <a:pt x="1059" y="264"/>
                  </a:lnTo>
                  <a:lnTo>
                    <a:pt x="1059" y="263"/>
                  </a:lnTo>
                  <a:lnTo>
                    <a:pt x="1059" y="167"/>
                  </a:lnTo>
                  <a:lnTo>
                    <a:pt x="1059" y="164"/>
                  </a:lnTo>
                  <a:lnTo>
                    <a:pt x="1060" y="162"/>
                  </a:lnTo>
                  <a:lnTo>
                    <a:pt x="1063" y="160"/>
                  </a:lnTo>
                  <a:lnTo>
                    <a:pt x="1065" y="159"/>
                  </a:lnTo>
                  <a:lnTo>
                    <a:pt x="1067" y="159"/>
                  </a:lnTo>
                  <a:lnTo>
                    <a:pt x="1110" y="159"/>
                  </a:lnTo>
                  <a:lnTo>
                    <a:pt x="1113" y="159"/>
                  </a:lnTo>
                  <a:lnTo>
                    <a:pt x="1115" y="158"/>
                  </a:lnTo>
                  <a:lnTo>
                    <a:pt x="1117" y="157"/>
                  </a:lnTo>
                  <a:lnTo>
                    <a:pt x="1118" y="156"/>
                  </a:lnTo>
                  <a:lnTo>
                    <a:pt x="1120" y="153"/>
                  </a:lnTo>
                  <a:lnTo>
                    <a:pt x="1121" y="152"/>
                  </a:lnTo>
                  <a:lnTo>
                    <a:pt x="1170" y="25"/>
                  </a:lnTo>
                  <a:lnTo>
                    <a:pt x="1171" y="23"/>
                  </a:lnTo>
                  <a:lnTo>
                    <a:pt x="1173" y="21"/>
                  </a:lnTo>
                  <a:lnTo>
                    <a:pt x="1175" y="20"/>
                  </a:lnTo>
                  <a:lnTo>
                    <a:pt x="1176" y="19"/>
                  </a:lnTo>
                  <a:lnTo>
                    <a:pt x="1179" y="18"/>
                  </a:lnTo>
                  <a:lnTo>
                    <a:pt x="1180" y="18"/>
                  </a:lnTo>
                  <a:lnTo>
                    <a:pt x="1265" y="18"/>
                  </a:lnTo>
                  <a:lnTo>
                    <a:pt x="1268" y="19"/>
                  </a:lnTo>
                  <a:lnTo>
                    <a:pt x="1270" y="19"/>
                  </a:lnTo>
                  <a:lnTo>
                    <a:pt x="1272" y="22"/>
                  </a:lnTo>
                  <a:lnTo>
                    <a:pt x="1273" y="25"/>
                  </a:lnTo>
                  <a:lnTo>
                    <a:pt x="1273" y="26"/>
                  </a:lnTo>
                  <a:lnTo>
                    <a:pt x="1273" y="152"/>
                  </a:lnTo>
                  <a:lnTo>
                    <a:pt x="1273" y="154"/>
                  </a:lnTo>
                  <a:lnTo>
                    <a:pt x="1274" y="156"/>
                  </a:lnTo>
                  <a:lnTo>
                    <a:pt x="1277" y="158"/>
                  </a:lnTo>
                  <a:lnTo>
                    <a:pt x="1279" y="159"/>
                  </a:lnTo>
                  <a:lnTo>
                    <a:pt x="1281" y="159"/>
                  </a:lnTo>
                  <a:lnTo>
                    <a:pt x="1374" y="159"/>
                  </a:lnTo>
                  <a:lnTo>
                    <a:pt x="1376" y="160"/>
                  </a:lnTo>
                  <a:lnTo>
                    <a:pt x="1378" y="161"/>
                  </a:lnTo>
                  <a:lnTo>
                    <a:pt x="1381" y="163"/>
                  </a:lnTo>
                  <a:lnTo>
                    <a:pt x="1381" y="166"/>
                  </a:lnTo>
                  <a:lnTo>
                    <a:pt x="1381" y="167"/>
                  </a:lnTo>
                  <a:lnTo>
                    <a:pt x="1381" y="263"/>
                  </a:lnTo>
                  <a:lnTo>
                    <a:pt x="1381" y="266"/>
                  </a:lnTo>
                  <a:lnTo>
                    <a:pt x="1380" y="268"/>
                  </a:lnTo>
                  <a:lnTo>
                    <a:pt x="1378" y="270"/>
                  </a:lnTo>
                  <a:lnTo>
                    <a:pt x="1375" y="271"/>
                  </a:lnTo>
                  <a:lnTo>
                    <a:pt x="1374" y="271"/>
                  </a:lnTo>
                  <a:lnTo>
                    <a:pt x="1281" y="271"/>
                  </a:lnTo>
                  <a:lnTo>
                    <a:pt x="1278" y="271"/>
                  </a:lnTo>
                  <a:lnTo>
                    <a:pt x="1276" y="272"/>
                  </a:lnTo>
                  <a:lnTo>
                    <a:pt x="1274" y="275"/>
                  </a:lnTo>
                  <a:lnTo>
                    <a:pt x="1273" y="277"/>
                  </a:lnTo>
                  <a:lnTo>
                    <a:pt x="1273" y="278"/>
                  </a:lnTo>
                  <a:lnTo>
                    <a:pt x="1273" y="419"/>
                  </a:lnTo>
                  <a:lnTo>
                    <a:pt x="1274" y="434"/>
                  </a:lnTo>
                  <a:lnTo>
                    <a:pt x="1275" y="446"/>
                  </a:lnTo>
                  <a:lnTo>
                    <a:pt x="1277" y="452"/>
                  </a:lnTo>
                  <a:lnTo>
                    <a:pt x="1279" y="456"/>
                  </a:lnTo>
                  <a:lnTo>
                    <a:pt x="1281" y="460"/>
                  </a:lnTo>
                  <a:lnTo>
                    <a:pt x="1284" y="463"/>
                  </a:lnTo>
                  <a:lnTo>
                    <a:pt x="1287" y="466"/>
                  </a:lnTo>
                  <a:lnTo>
                    <a:pt x="1291" y="469"/>
                  </a:lnTo>
                  <a:lnTo>
                    <a:pt x="1296" y="471"/>
                  </a:lnTo>
                  <a:lnTo>
                    <a:pt x="1301" y="472"/>
                  </a:lnTo>
                  <a:lnTo>
                    <a:pt x="1307" y="473"/>
                  </a:lnTo>
                  <a:lnTo>
                    <a:pt x="1313" y="474"/>
                  </a:lnTo>
                  <a:lnTo>
                    <a:pt x="1320" y="474"/>
                  </a:lnTo>
                  <a:lnTo>
                    <a:pt x="1328" y="475"/>
                  </a:lnTo>
                  <a:lnTo>
                    <a:pt x="1340" y="474"/>
                  </a:lnTo>
                  <a:lnTo>
                    <a:pt x="1351" y="473"/>
                  </a:lnTo>
                  <a:lnTo>
                    <a:pt x="1361" y="472"/>
                  </a:lnTo>
                  <a:lnTo>
                    <a:pt x="1366" y="471"/>
                  </a:lnTo>
                  <a:lnTo>
                    <a:pt x="1367" y="471"/>
                  </a:lnTo>
                  <a:lnTo>
                    <a:pt x="1368" y="471"/>
                  </a:lnTo>
                  <a:lnTo>
                    <a:pt x="1369" y="474"/>
                  </a:lnTo>
                  <a:lnTo>
                    <a:pt x="1370" y="477"/>
                  </a:lnTo>
                  <a:lnTo>
                    <a:pt x="1370" y="564"/>
                  </a:lnTo>
                  <a:lnTo>
                    <a:pt x="1369" y="569"/>
                  </a:lnTo>
                  <a:lnTo>
                    <a:pt x="1369" y="572"/>
                  </a:lnTo>
                  <a:lnTo>
                    <a:pt x="1368" y="575"/>
                  </a:lnTo>
                  <a:lnTo>
                    <a:pt x="1366" y="577"/>
                  </a:lnTo>
                  <a:lnTo>
                    <a:pt x="1364" y="578"/>
                  </a:lnTo>
                  <a:lnTo>
                    <a:pt x="1362" y="579"/>
                  </a:lnTo>
                  <a:lnTo>
                    <a:pt x="1358" y="580"/>
                  </a:lnTo>
                  <a:lnTo>
                    <a:pt x="1340" y="582"/>
                  </a:lnTo>
                  <a:lnTo>
                    <a:pt x="1317" y="583"/>
                  </a:lnTo>
                  <a:lnTo>
                    <a:pt x="1294" y="584"/>
                  </a:lnTo>
                  <a:lnTo>
                    <a:pt x="1274" y="585"/>
                  </a:lnTo>
                  <a:close/>
                  <a:moveTo>
                    <a:pt x="0" y="57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1"/>
                  </a:lnTo>
                  <a:lnTo>
                    <a:pt x="206" y="2"/>
                  </a:lnTo>
                  <a:lnTo>
                    <a:pt x="207" y="3"/>
                  </a:lnTo>
                  <a:lnTo>
                    <a:pt x="209" y="6"/>
                  </a:lnTo>
                  <a:lnTo>
                    <a:pt x="209" y="7"/>
                  </a:lnTo>
                  <a:lnTo>
                    <a:pt x="307" y="386"/>
                  </a:lnTo>
                  <a:lnTo>
                    <a:pt x="307" y="387"/>
                  </a:lnTo>
                  <a:lnTo>
                    <a:pt x="308" y="388"/>
                  </a:lnTo>
                  <a:lnTo>
                    <a:pt x="310" y="389"/>
                  </a:lnTo>
                  <a:lnTo>
                    <a:pt x="312" y="389"/>
                  </a:lnTo>
                  <a:lnTo>
                    <a:pt x="313" y="387"/>
                  </a:lnTo>
                  <a:lnTo>
                    <a:pt x="313" y="386"/>
                  </a:lnTo>
                  <a:lnTo>
                    <a:pt x="401" y="7"/>
                  </a:lnTo>
                  <a:lnTo>
                    <a:pt x="402" y="5"/>
                  </a:lnTo>
                  <a:lnTo>
                    <a:pt x="403" y="3"/>
                  </a:lnTo>
                  <a:lnTo>
                    <a:pt x="406" y="1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1" y="1"/>
                  </a:lnTo>
                  <a:lnTo>
                    <a:pt x="614" y="4"/>
                  </a:lnTo>
                  <a:lnTo>
                    <a:pt x="615" y="6"/>
                  </a:lnTo>
                  <a:lnTo>
                    <a:pt x="615" y="7"/>
                  </a:lnTo>
                  <a:lnTo>
                    <a:pt x="615" y="572"/>
                  </a:lnTo>
                  <a:lnTo>
                    <a:pt x="614" y="575"/>
                  </a:lnTo>
                  <a:lnTo>
                    <a:pt x="613" y="576"/>
                  </a:lnTo>
                  <a:lnTo>
                    <a:pt x="611" y="579"/>
                  </a:lnTo>
                  <a:lnTo>
                    <a:pt x="608" y="579"/>
                  </a:lnTo>
                  <a:lnTo>
                    <a:pt x="607" y="580"/>
                  </a:lnTo>
                  <a:lnTo>
                    <a:pt x="473" y="580"/>
                  </a:lnTo>
                  <a:lnTo>
                    <a:pt x="470" y="579"/>
                  </a:lnTo>
                  <a:lnTo>
                    <a:pt x="468" y="578"/>
                  </a:lnTo>
                  <a:lnTo>
                    <a:pt x="466" y="576"/>
                  </a:lnTo>
                  <a:lnTo>
                    <a:pt x="465" y="573"/>
                  </a:lnTo>
                  <a:lnTo>
                    <a:pt x="465" y="572"/>
                  </a:lnTo>
                  <a:lnTo>
                    <a:pt x="465" y="226"/>
                  </a:lnTo>
                  <a:lnTo>
                    <a:pt x="465" y="224"/>
                  </a:lnTo>
                  <a:lnTo>
                    <a:pt x="464" y="223"/>
                  </a:lnTo>
                  <a:lnTo>
                    <a:pt x="463" y="222"/>
                  </a:lnTo>
                  <a:lnTo>
                    <a:pt x="462" y="222"/>
                  </a:lnTo>
                  <a:lnTo>
                    <a:pt x="461" y="222"/>
                  </a:lnTo>
                  <a:lnTo>
                    <a:pt x="460" y="223"/>
                  </a:lnTo>
                  <a:lnTo>
                    <a:pt x="458" y="226"/>
                  </a:lnTo>
                  <a:lnTo>
                    <a:pt x="452" y="264"/>
                  </a:lnTo>
                  <a:lnTo>
                    <a:pt x="446" y="298"/>
                  </a:lnTo>
                  <a:lnTo>
                    <a:pt x="443" y="314"/>
                  </a:lnTo>
                  <a:lnTo>
                    <a:pt x="440" y="330"/>
                  </a:lnTo>
                  <a:lnTo>
                    <a:pt x="436" y="346"/>
                  </a:lnTo>
                  <a:lnTo>
                    <a:pt x="432" y="362"/>
                  </a:lnTo>
                  <a:lnTo>
                    <a:pt x="373" y="572"/>
                  </a:lnTo>
                  <a:lnTo>
                    <a:pt x="372" y="575"/>
                  </a:lnTo>
                  <a:lnTo>
                    <a:pt x="371" y="577"/>
                  </a:lnTo>
                  <a:lnTo>
                    <a:pt x="368" y="579"/>
                  </a:lnTo>
                  <a:lnTo>
                    <a:pt x="365" y="579"/>
                  </a:lnTo>
                  <a:lnTo>
                    <a:pt x="364" y="580"/>
                  </a:lnTo>
                  <a:lnTo>
                    <a:pt x="241" y="580"/>
                  </a:lnTo>
                  <a:lnTo>
                    <a:pt x="238" y="579"/>
                  </a:lnTo>
                  <a:lnTo>
                    <a:pt x="236" y="578"/>
                  </a:lnTo>
                  <a:lnTo>
                    <a:pt x="234" y="577"/>
                  </a:lnTo>
                  <a:lnTo>
                    <a:pt x="233" y="576"/>
                  </a:lnTo>
                  <a:lnTo>
                    <a:pt x="232" y="573"/>
                  </a:lnTo>
                  <a:lnTo>
                    <a:pt x="231" y="572"/>
                  </a:lnTo>
                  <a:lnTo>
                    <a:pt x="174" y="362"/>
                  </a:lnTo>
                  <a:lnTo>
                    <a:pt x="169" y="345"/>
                  </a:lnTo>
                  <a:lnTo>
                    <a:pt x="165" y="330"/>
                  </a:lnTo>
                  <a:lnTo>
                    <a:pt x="159" y="301"/>
                  </a:lnTo>
                  <a:lnTo>
                    <a:pt x="153" y="268"/>
                  </a:lnTo>
                  <a:lnTo>
                    <a:pt x="146" y="224"/>
                  </a:lnTo>
                  <a:lnTo>
                    <a:pt x="146" y="223"/>
                  </a:lnTo>
                  <a:lnTo>
                    <a:pt x="145" y="222"/>
                  </a:lnTo>
                  <a:lnTo>
                    <a:pt x="142" y="221"/>
                  </a:lnTo>
                  <a:lnTo>
                    <a:pt x="140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9" y="572"/>
                  </a:lnTo>
                  <a:lnTo>
                    <a:pt x="139" y="575"/>
                  </a:lnTo>
                  <a:lnTo>
                    <a:pt x="138" y="576"/>
                  </a:lnTo>
                  <a:lnTo>
                    <a:pt x="136" y="579"/>
                  </a:lnTo>
                  <a:lnTo>
                    <a:pt x="133" y="579"/>
                  </a:lnTo>
                  <a:lnTo>
                    <a:pt x="132" y="580"/>
                  </a:lnTo>
                  <a:lnTo>
                    <a:pt x="8" y="580"/>
                  </a:lnTo>
                  <a:lnTo>
                    <a:pt x="5" y="579"/>
                  </a:lnTo>
                  <a:lnTo>
                    <a:pt x="3" y="578"/>
                  </a:lnTo>
                  <a:lnTo>
                    <a:pt x="1" y="576"/>
                  </a:lnTo>
                  <a:lnTo>
                    <a:pt x="0" y="573"/>
                  </a:lnTo>
                  <a:lnTo>
                    <a:pt x="0" y="572"/>
                  </a:lnTo>
                  <a:close/>
                  <a:moveTo>
                    <a:pt x="1063" y="408"/>
                  </a:moveTo>
                  <a:lnTo>
                    <a:pt x="1062" y="410"/>
                  </a:lnTo>
                  <a:lnTo>
                    <a:pt x="1062" y="412"/>
                  </a:lnTo>
                  <a:lnTo>
                    <a:pt x="1061" y="413"/>
                  </a:lnTo>
                  <a:lnTo>
                    <a:pt x="1060" y="414"/>
                  </a:lnTo>
                  <a:lnTo>
                    <a:pt x="1058" y="414"/>
                  </a:lnTo>
                  <a:lnTo>
                    <a:pt x="1057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7" y="415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5" y="421"/>
                  </a:lnTo>
                  <a:lnTo>
                    <a:pt x="795" y="422"/>
                  </a:lnTo>
                  <a:lnTo>
                    <a:pt x="796" y="430"/>
                  </a:lnTo>
                  <a:lnTo>
                    <a:pt x="799" y="438"/>
                  </a:lnTo>
                  <a:lnTo>
                    <a:pt x="801" y="445"/>
                  </a:lnTo>
                  <a:lnTo>
                    <a:pt x="804" y="451"/>
                  </a:lnTo>
                  <a:lnTo>
                    <a:pt x="808" y="457"/>
                  </a:lnTo>
                  <a:lnTo>
                    <a:pt x="812" y="462"/>
                  </a:lnTo>
                  <a:lnTo>
                    <a:pt x="817" y="466"/>
                  </a:lnTo>
                  <a:lnTo>
                    <a:pt x="822" y="470"/>
                  </a:lnTo>
                  <a:lnTo>
                    <a:pt x="827" y="473"/>
                  </a:lnTo>
                  <a:lnTo>
                    <a:pt x="833" y="476"/>
                  </a:lnTo>
                  <a:lnTo>
                    <a:pt x="840" y="478"/>
                  </a:lnTo>
                  <a:lnTo>
                    <a:pt x="846" y="480"/>
                  </a:lnTo>
                  <a:lnTo>
                    <a:pt x="854" y="481"/>
                  </a:lnTo>
                  <a:lnTo>
                    <a:pt x="861" y="482"/>
                  </a:lnTo>
                  <a:lnTo>
                    <a:pt x="878" y="482"/>
                  </a:lnTo>
                  <a:lnTo>
                    <a:pt x="886" y="482"/>
                  </a:lnTo>
                  <a:lnTo>
                    <a:pt x="894" y="481"/>
                  </a:lnTo>
                  <a:lnTo>
                    <a:pt x="903" y="480"/>
                  </a:lnTo>
                  <a:lnTo>
                    <a:pt x="911" y="479"/>
                  </a:lnTo>
                  <a:lnTo>
                    <a:pt x="928" y="475"/>
                  </a:lnTo>
                  <a:lnTo>
                    <a:pt x="943" y="470"/>
                  </a:lnTo>
                  <a:lnTo>
                    <a:pt x="958" y="464"/>
                  </a:lnTo>
                  <a:lnTo>
                    <a:pt x="971" y="459"/>
                  </a:lnTo>
                  <a:lnTo>
                    <a:pt x="983" y="453"/>
                  </a:lnTo>
                  <a:lnTo>
                    <a:pt x="992" y="448"/>
                  </a:lnTo>
                  <a:lnTo>
                    <a:pt x="994" y="447"/>
                  </a:lnTo>
                  <a:lnTo>
                    <a:pt x="996" y="447"/>
                  </a:lnTo>
                  <a:lnTo>
                    <a:pt x="998" y="447"/>
                  </a:lnTo>
                  <a:lnTo>
                    <a:pt x="999" y="448"/>
                  </a:lnTo>
                  <a:lnTo>
                    <a:pt x="1002" y="450"/>
                  </a:lnTo>
                  <a:lnTo>
                    <a:pt x="1050" y="531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1" y="538"/>
                  </a:lnTo>
                  <a:lnTo>
                    <a:pt x="1051" y="540"/>
                  </a:lnTo>
                  <a:lnTo>
                    <a:pt x="1050" y="540"/>
                  </a:lnTo>
                  <a:lnTo>
                    <a:pt x="1048" y="542"/>
                  </a:lnTo>
                  <a:lnTo>
                    <a:pt x="1038" y="547"/>
                  </a:lnTo>
                  <a:lnTo>
                    <a:pt x="1028" y="553"/>
                  </a:lnTo>
                  <a:lnTo>
                    <a:pt x="1018" y="558"/>
                  </a:lnTo>
                  <a:lnTo>
                    <a:pt x="1007" y="562"/>
                  </a:lnTo>
                  <a:lnTo>
                    <a:pt x="996" y="567"/>
                  </a:lnTo>
                  <a:lnTo>
                    <a:pt x="985" y="570"/>
                  </a:lnTo>
                  <a:lnTo>
                    <a:pt x="974" y="574"/>
                  </a:lnTo>
                  <a:lnTo>
                    <a:pt x="963" y="577"/>
                  </a:lnTo>
                  <a:lnTo>
                    <a:pt x="951" y="580"/>
                  </a:lnTo>
                  <a:lnTo>
                    <a:pt x="939" y="582"/>
                  </a:lnTo>
                  <a:lnTo>
                    <a:pt x="927" y="584"/>
                  </a:lnTo>
                  <a:lnTo>
                    <a:pt x="915" y="585"/>
                  </a:lnTo>
                  <a:lnTo>
                    <a:pt x="903" y="587"/>
                  </a:lnTo>
                  <a:lnTo>
                    <a:pt x="891" y="587"/>
                  </a:lnTo>
                  <a:lnTo>
                    <a:pt x="866" y="588"/>
                  </a:lnTo>
                  <a:lnTo>
                    <a:pt x="844" y="588"/>
                  </a:lnTo>
                  <a:lnTo>
                    <a:pt x="823" y="586"/>
                  </a:lnTo>
                  <a:lnTo>
                    <a:pt x="813" y="584"/>
                  </a:lnTo>
                  <a:lnTo>
                    <a:pt x="802" y="583"/>
                  </a:lnTo>
                  <a:lnTo>
                    <a:pt x="792" y="580"/>
                  </a:lnTo>
                  <a:lnTo>
                    <a:pt x="782" y="578"/>
                  </a:lnTo>
                  <a:lnTo>
                    <a:pt x="772" y="575"/>
                  </a:lnTo>
                  <a:lnTo>
                    <a:pt x="762" y="572"/>
                  </a:lnTo>
                  <a:lnTo>
                    <a:pt x="753" y="568"/>
                  </a:lnTo>
                  <a:lnTo>
                    <a:pt x="744" y="564"/>
                  </a:lnTo>
                  <a:lnTo>
                    <a:pt x="735" y="559"/>
                  </a:lnTo>
                  <a:lnTo>
                    <a:pt x="726" y="554"/>
                  </a:lnTo>
                  <a:lnTo>
                    <a:pt x="718" y="549"/>
                  </a:lnTo>
                  <a:lnTo>
                    <a:pt x="710" y="543"/>
                  </a:lnTo>
                  <a:lnTo>
                    <a:pt x="702" y="537"/>
                  </a:lnTo>
                  <a:lnTo>
                    <a:pt x="694" y="530"/>
                  </a:lnTo>
                  <a:lnTo>
                    <a:pt x="687" y="522"/>
                  </a:lnTo>
                  <a:lnTo>
                    <a:pt x="681" y="514"/>
                  </a:lnTo>
                  <a:lnTo>
                    <a:pt x="675" y="505"/>
                  </a:lnTo>
                  <a:lnTo>
                    <a:pt x="669" y="496"/>
                  </a:lnTo>
                  <a:lnTo>
                    <a:pt x="664" y="486"/>
                  </a:lnTo>
                  <a:lnTo>
                    <a:pt x="659" y="476"/>
                  </a:lnTo>
                  <a:lnTo>
                    <a:pt x="654" y="465"/>
                  </a:lnTo>
                  <a:lnTo>
                    <a:pt x="652" y="459"/>
                  </a:lnTo>
                  <a:lnTo>
                    <a:pt x="651" y="454"/>
                  </a:lnTo>
                  <a:lnTo>
                    <a:pt x="647" y="441"/>
                  </a:lnTo>
                  <a:lnTo>
                    <a:pt x="645" y="429"/>
                  </a:lnTo>
                  <a:lnTo>
                    <a:pt x="642" y="415"/>
                  </a:lnTo>
                  <a:lnTo>
                    <a:pt x="642" y="408"/>
                  </a:lnTo>
                  <a:lnTo>
                    <a:pt x="641" y="401"/>
                  </a:lnTo>
                  <a:lnTo>
                    <a:pt x="640" y="386"/>
                  </a:lnTo>
                  <a:lnTo>
                    <a:pt x="640" y="370"/>
                  </a:lnTo>
                  <a:lnTo>
                    <a:pt x="640" y="355"/>
                  </a:lnTo>
                  <a:lnTo>
                    <a:pt x="641" y="340"/>
                  </a:lnTo>
                  <a:lnTo>
                    <a:pt x="643" y="326"/>
                  </a:lnTo>
                  <a:lnTo>
                    <a:pt x="646" y="313"/>
                  </a:lnTo>
                  <a:lnTo>
                    <a:pt x="649" y="300"/>
                  </a:lnTo>
                  <a:lnTo>
                    <a:pt x="653" y="288"/>
                  </a:lnTo>
                  <a:lnTo>
                    <a:pt x="657" y="276"/>
                  </a:lnTo>
                  <a:lnTo>
                    <a:pt x="662" y="265"/>
                  </a:lnTo>
                  <a:lnTo>
                    <a:pt x="668" y="255"/>
                  </a:lnTo>
                  <a:lnTo>
                    <a:pt x="674" y="245"/>
                  </a:lnTo>
                  <a:lnTo>
                    <a:pt x="680" y="236"/>
                  </a:lnTo>
                  <a:lnTo>
                    <a:pt x="687" y="227"/>
                  </a:lnTo>
                  <a:lnTo>
                    <a:pt x="694" y="219"/>
                  </a:lnTo>
                  <a:lnTo>
                    <a:pt x="702" y="212"/>
                  </a:lnTo>
                  <a:lnTo>
                    <a:pt x="710" y="204"/>
                  </a:lnTo>
                  <a:lnTo>
                    <a:pt x="718" y="198"/>
                  </a:lnTo>
                  <a:lnTo>
                    <a:pt x="727" y="192"/>
                  </a:lnTo>
                  <a:lnTo>
                    <a:pt x="735" y="186"/>
                  </a:lnTo>
                  <a:lnTo>
                    <a:pt x="744" y="181"/>
                  </a:lnTo>
                  <a:lnTo>
                    <a:pt x="753" y="177"/>
                  </a:lnTo>
                  <a:lnTo>
                    <a:pt x="762" y="172"/>
                  </a:lnTo>
                  <a:lnTo>
                    <a:pt x="771" y="169"/>
                  </a:lnTo>
                  <a:lnTo>
                    <a:pt x="781" y="165"/>
                  </a:lnTo>
                  <a:lnTo>
                    <a:pt x="790" y="162"/>
                  </a:lnTo>
                  <a:lnTo>
                    <a:pt x="799" y="160"/>
                  </a:lnTo>
                  <a:lnTo>
                    <a:pt x="808" y="158"/>
                  </a:lnTo>
                  <a:lnTo>
                    <a:pt x="817" y="156"/>
                  </a:lnTo>
                  <a:lnTo>
                    <a:pt x="826" y="154"/>
                  </a:lnTo>
                  <a:lnTo>
                    <a:pt x="844" y="152"/>
                  </a:lnTo>
                  <a:lnTo>
                    <a:pt x="852" y="152"/>
                  </a:lnTo>
                  <a:lnTo>
                    <a:pt x="860" y="152"/>
                  </a:lnTo>
                  <a:lnTo>
                    <a:pt x="868" y="152"/>
                  </a:lnTo>
                  <a:lnTo>
                    <a:pt x="876" y="152"/>
                  </a:lnTo>
                  <a:lnTo>
                    <a:pt x="893" y="153"/>
                  </a:lnTo>
                  <a:lnTo>
                    <a:pt x="901" y="155"/>
                  </a:lnTo>
                  <a:lnTo>
                    <a:pt x="910" y="156"/>
                  </a:lnTo>
                  <a:lnTo>
                    <a:pt x="927" y="160"/>
                  </a:lnTo>
                  <a:lnTo>
                    <a:pt x="936" y="162"/>
                  </a:lnTo>
                  <a:lnTo>
                    <a:pt x="944" y="165"/>
                  </a:lnTo>
                  <a:lnTo>
                    <a:pt x="953" y="168"/>
                  </a:lnTo>
                  <a:lnTo>
                    <a:pt x="961" y="172"/>
                  </a:lnTo>
                  <a:lnTo>
                    <a:pt x="969" y="177"/>
                  </a:lnTo>
                  <a:lnTo>
                    <a:pt x="977" y="181"/>
                  </a:lnTo>
                  <a:lnTo>
                    <a:pt x="985" y="187"/>
                  </a:lnTo>
                  <a:lnTo>
                    <a:pt x="993" y="193"/>
                  </a:lnTo>
                  <a:lnTo>
                    <a:pt x="1000" y="199"/>
                  </a:lnTo>
                  <a:lnTo>
                    <a:pt x="1007" y="207"/>
                  </a:lnTo>
                  <a:lnTo>
                    <a:pt x="1014" y="215"/>
                  </a:lnTo>
                  <a:lnTo>
                    <a:pt x="1021" y="223"/>
                  </a:lnTo>
                  <a:lnTo>
                    <a:pt x="1027" y="233"/>
                  </a:lnTo>
                  <a:lnTo>
                    <a:pt x="1032" y="243"/>
                  </a:lnTo>
                  <a:lnTo>
                    <a:pt x="1035" y="248"/>
                  </a:lnTo>
                  <a:lnTo>
                    <a:pt x="1038" y="253"/>
                  </a:lnTo>
                  <a:lnTo>
                    <a:pt x="1043" y="265"/>
                  </a:lnTo>
                  <a:lnTo>
                    <a:pt x="1047" y="278"/>
                  </a:lnTo>
                  <a:lnTo>
                    <a:pt x="1051" y="291"/>
                  </a:lnTo>
                  <a:lnTo>
                    <a:pt x="1054" y="305"/>
                  </a:lnTo>
                  <a:lnTo>
                    <a:pt x="1057" y="320"/>
                  </a:lnTo>
                  <a:lnTo>
                    <a:pt x="1060" y="336"/>
                  </a:lnTo>
                  <a:lnTo>
                    <a:pt x="1061" y="354"/>
                  </a:lnTo>
                  <a:lnTo>
                    <a:pt x="1062" y="372"/>
                  </a:lnTo>
                  <a:lnTo>
                    <a:pt x="1063" y="391"/>
                  </a:lnTo>
                  <a:lnTo>
                    <a:pt x="1063" y="408"/>
                  </a:lnTo>
                  <a:close/>
                  <a:moveTo>
                    <a:pt x="918" y="326"/>
                  </a:moveTo>
                  <a:lnTo>
                    <a:pt x="921" y="325"/>
                  </a:lnTo>
                  <a:lnTo>
                    <a:pt x="922" y="325"/>
                  </a:lnTo>
                  <a:lnTo>
                    <a:pt x="923" y="323"/>
                  </a:lnTo>
                  <a:lnTo>
                    <a:pt x="924" y="322"/>
                  </a:lnTo>
                  <a:lnTo>
                    <a:pt x="925" y="319"/>
                  </a:lnTo>
                  <a:lnTo>
                    <a:pt x="924" y="318"/>
                  </a:lnTo>
                  <a:lnTo>
                    <a:pt x="923" y="311"/>
                  </a:lnTo>
                  <a:lnTo>
                    <a:pt x="922" y="304"/>
                  </a:lnTo>
                  <a:lnTo>
                    <a:pt x="920" y="297"/>
                  </a:lnTo>
                  <a:lnTo>
                    <a:pt x="917" y="291"/>
                  </a:lnTo>
                  <a:lnTo>
                    <a:pt x="915" y="286"/>
                  </a:lnTo>
                  <a:lnTo>
                    <a:pt x="911" y="281"/>
                  </a:lnTo>
                  <a:lnTo>
                    <a:pt x="908" y="277"/>
                  </a:lnTo>
                  <a:lnTo>
                    <a:pt x="904" y="273"/>
                  </a:lnTo>
                  <a:lnTo>
                    <a:pt x="900" y="270"/>
                  </a:lnTo>
                  <a:lnTo>
                    <a:pt x="895" y="267"/>
                  </a:lnTo>
                  <a:lnTo>
                    <a:pt x="890" y="265"/>
                  </a:lnTo>
                  <a:lnTo>
                    <a:pt x="885" y="263"/>
                  </a:lnTo>
                  <a:lnTo>
                    <a:pt x="879" y="262"/>
                  </a:lnTo>
                  <a:lnTo>
                    <a:pt x="873" y="261"/>
                  </a:lnTo>
                  <a:lnTo>
                    <a:pt x="866" y="260"/>
                  </a:lnTo>
                  <a:lnTo>
                    <a:pt x="860" y="260"/>
                  </a:lnTo>
                  <a:lnTo>
                    <a:pt x="854" y="260"/>
                  </a:lnTo>
                  <a:lnTo>
                    <a:pt x="849" y="261"/>
                  </a:lnTo>
                  <a:lnTo>
                    <a:pt x="844" y="262"/>
                  </a:lnTo>
                  <a:lnTo>
                    <a:pt x="839" y="263"/>
                  </a:lnTo>
                  <a:lnTo>
                    <a:pt x="834" y="265"/>
                  </a:lnTo>
                  <a:lnTo>
                    <a:pt x="830" y="267"/>
                  </a:lnTo>
                  <a:lnTo>
                    <a:pt x="826" y="270"/>
                  </a:lnTo>
                  <a:lnTo>
                    <a:pt x="821" y="273"/>
                  </a:lnTo>
                  <a:lnTo>
                    <a:pt x="818" y="277"/>
                  </a:lnTo>
                  <a:lnTo>
                    <a:pt x="814" y="281"/>
                  </a:lnTo>
                  <a:lnTo>
                    <a:pt x="810" y="286"/>
                  </a:lnTo>
                  <a:lnTo>
                    <a:pt x="807" y="291"/>
                  </a:lnTo>
                  <a:lnTo>
                    <a:pt x="804" y="297"/>
                  </a:lnTo>
                  <a:lnTo>
                    <a:pt x="802" y="304"/>
                  </a:lnTo>
                  <a:lnTo>
                    <a:pt x="799" y="311"/>
                  </a:lnTo>
                  <a:lnTo>
                    <a:pt x="797" y="318"/>
                  </a:lnTo>
                  <a:lnTo>
                    <a:pt x="797" y="321"/>
                  </a:lnTo>
                  <a:lnTo>
                    <a:pt x="797" y="323"/>
                  </a:lnTo>
                  <a:lnTo>
                    <a:pt x="798" y="324"/>
                  </a:lnTo>
                  <a:lnTo>
                    <a:pt x="799" y="325"/>
                  </a:lnTo>
                  <a:lnTo>
                    <a:pt x="800" y="326"/>
                  </a:lnTo>
                  <a:lnTo>
                    <a:pt x="802" y="326"/>
                  </a:lnTo>
                  <a:lnTo>
                    <a:pt x="918" y="326"/>
                  </a:lnTo>
                  <a:close/>
                  <a:moveTo>
                    <a:pt x="1595" y="588"/>
                  </a:moveTo>
                  <a:lnTo>
                    <a:pt x="1577" y="588"/>
                  </a:lnTo>
                  <a:lnTo>
                    <a:pt x="1560" y="587"/>
                  </a:lnTo>
                  <a:lnTo>
                    <a:pt x="1543" y="585"/>
                  </a:lnTo>
                  <a:lnTo>
                    <a:pt x="1528" y="584"/>
                  </a:lnTo>
                  <a:lnTo>
                    <a:pt x="1513" y="581"/>
                  </a:lnTo>
                  <a:lnTo>
                    <a:pt x="1499" y="578"/>
                  </a:lnTo>
                  <a:lnTo>
                    <a:pt x="1485" y="575"/>
                  </a:lnTo>
                  <a:lnTo>
                    <a:pt x="1472" y="571"/>
                  </a:lnTo>
                  <a:lnTo>
                    <a:pt x="1460" y="567"/>
                  </a:lnTo>
                  <a:lnTo>
                    <a:pt x="1449" y="563"/>
                  </a:lnTo>
                  <a:lnTo>
                    <a:pt x="1438" y="558"/>
                  </a:lnTo>
                  <a:lnTo>
                    <a:pt x="1427" y="553"/>
                  </a:lnTo>
                  <a:lnTo>
                    <a:pt x="1418" y="548"/>
                  </a:lnTo>
                  <a:lnTo>
                    <a:pt x="1409" y="543"/>
                  </a:lnTo>
                  <a:lnTo>
                    <a:pt x="1393" y="532"/>
                  </a:lnTo>
                  <a:lnTo>
                    <a:pt x="1391" y="531"/>
                  </a:lnTo>
                  <a:lnTo>
                    <a:pt x="1390" y="529"/>
                  </a:lnTo>
                  <a:lnTo>
                    <a:pt x="1389" y="527"/>
                  </a:lnTo>
                  <a:lnTo>
                    <a:pt x="1389" y="525"/>
                  </a:lnTo>
                  <a:lnTo>
                    <a:pt x="1390" y="523"/>
                  </a:lnTo>
                  <a:lnTo>
                    <a:pt x="1391" y="522"/>
                  </a:lnTo>
                  <a:lnTo>
                    <a:pt x="1440" y="446"/>
                  </a:lnTo>
                  <a:lnTo>
                    <a:pt x="1442" y="444"/>
                  </a:lnTo>
                  <a:lnTo>
                    <a:pt x="1443" y="444"/>
                  </a:lnTo>
                  <a:lnTo>
                    <a:pt x="1444" y="443"/>
                  </a:lnTo>
                  <a:lnTo>
                    <a:pt x="1446" y="443"/>
                  </a:lnTo>
                  <a:lnTo>
                    <a:pt x="1448" y="444"/>
                  </a:lnTo>
                  <a:lnTo>
                    <a:pt x="1450" y="445"/>
                  </a:lnTo>
                  <a:lnTo>
                    <a:pt x="1465" y="456"/>
                  </a:lnTo>
                  <a:lnTo>
                    <a:pt x="1483" y="465"/>
                  </a:lnTo>
                  <a:lnTo>
                    <a:pt x="1501" y="473"/>
                  </a:lnTo>
                  <a:lnTo>
                    <a:pt x="1510" y="476"/>
                  </a:lnTo>
                  <a:lnTo>
                    <a:pt x="1520" y="479"/>
                  </a:lnTo>
                  <a:lnTo>
                    <a:pt x="1529" y="482"/>
                  </a:lnTo>
                  <a:lnTo>
                    <a:pt x="1539" y="485"/>
                  </a:lnTo>
                  <a:lnTo>
                    <a:pt x="1558" y="489"/>
                  </a:lnTo>
                  <a:lnTo>
                    <a:pt x="1576" y="491"/>
                  </a:lnTo>
                  <a:lnTo>
                    <a:pt x="1594" y="492"/>
                  </a:lnTo>
                  <a:lnTo>
                    <a:pt x="1604" y="491"/>
                  </a:lnTo>
                  <a:lnTo>
                    <a:pt x="1613" y="490"/>
                  </a:lnTo>
                  <a:lnTo>
                    <a:pt x="1622" y="488"/>
                  </a:lnTo>
                  <a:lnTo>
                    <a:pt x="1629" y="486"/>
                  </a:lnTo>
                  <a:lnTo>
                    <a:pt x="1632" y="484"/>
                  </a:lnTo>
                  <a:lnTo>
                    <a:pt x="1635" y="482"/>
                  </a:lnTo>
                  <a:lnTo>
                    <a:pt x="1638" y="480"/>
                  </a:lnTo>
                  <a:lnTo>
                    <a:pt x="1640" y="477"/>
                  </a:lnTo>
                  <a:lnTo>
                    <a:pt x="1642" y="474"/>
                  </a:lnTo>
                  <a:lnTo>
                    <a:pt x="1643" y="471"/>
                  </a:lnTo>
                  <a:lnTo>
                    <a:pt x="1644" y="468"/>
                  </a:lnTo>
                  <a:lnTo>
                    <a:pt x="1644" y="464"/>
                  </a:lnTo>
                  <a:lnTo>
                    <a:pt x="1644" y="461"/>
                  </a:lnTo>
                  <a:lnTo>
                    <a:pt x="1643" y="457"/>
                  </a:lnTo>
                  <a:lnTo>
                    <a:pt x="1642" y="454"/>
                  </a:lnTo>
                  <a:lnTo>
                    <a:pt x="1641" y="451"/>
                  </a:lnTo>
                  <a:lnTo>
                    <a:pt x="1640" y="449"/>
                  </a:lnTo>
                  <a:lnTo>
                    <a:pt x="1638" y="448"/>
                  </a:lnTo>
                  <a:lnTo>
                    <a:pt x="1636" y="445"/>
                  </a:lnTo>
                  <a:lnTo>
                    <a:pt x="1629" y="441"/>
                  </a:lnTo>
                  <a:lnTo>
                    <a:pt x="1620" y="437"/>
                  </a:lnTo>
                  <a:lnTo>
                    <a:pt x="1609" y="434"/>
                  </a:lnTo>
                  <a:lnTo>
                    <a:pt x="1595" y="432"/>
                  </a:lnTo>
                  <a:lnTo>
                    <a:pt x="1579" y="429"/>
                  </a:lnTo>
                  <a:lnTo>
                    <a:pt x="1551" y="425"/>
                  </a:lnTo>
                  <a:lnTo>
                    <a:pt x="1537" y="422"/>
                  </a:lnTo>
                  <a:lnTo>
                    <a:pt x="1522" y="419"/>
                  </a:lnTo>
                  <a:lnTo>
                    <a:pt x="1508" y="415"/>
                  </a:lnTo>
                  <a:lnTo>
                    <a:pt x="1493" y="411"/>
                  </a:lnTo>
                  <a:lnTo>
                    <a:pt x="1480" y="405"/>
                  </a:lnTo>
                  <a:lnTo>
                    <a:pt x="1466" y="398"/>
                  </a:lnTo>
                  <a:lnTo>
                    <a:pt x="1460" y="395"/>
                  </a:lnTo>
                  <a:lnTo>
                    <a:pt x="1454" y="391"/>
                  </a:lnTo>
                  <a:lnTo>
                    <a:pt x="1448" y="386"/>
                  </a:lnTo>
                  <a:lnTo>
                    <a:pt x="1443" y="382"/>
                  </a:lnTo>
                  <a:lnTo>
                    <a:pt x="1438" y="377"/>
                  </a:lnTo>
                  <a:lnTo>
                    <a:pt x="1433" y="371"/>
                  </a:lnTo>
                  <a:lnTo>
                    <a:pt x="1428" y="366"/>
                  </a:lnTo>
                  <a:lnTo>
                    <a:pt x="1424" y="359"/>
                  </a:lnTo>
                  <a:lnTo>
                    <a:pt x="1420" y="353"/>
                  </a:lnTo>
                  <a:lnTo>
                    <a:pt x="1417" y="346"/>
                  </a:lnTo>
                  <a:lnTo>
                    <a:pt x="1414" y="338"/>
                  </a:lnTo>
                  <a:lnTo>
                    <a:pt x="1411" y="330"/>
                  </a:lnTo>
                  <a:lnTo>
                    <a:pt x="1410" y="322"/>
                  </a:lnTo>
                  <a:lnTo>
                    <a:pt x="1408" y="313"/>
                  </a:lnTo>
                  <a:lnTo>
                    <a:pt x="1408" y="308"/>
                  </a:lnTo>
                  <a:lnTo>
                    <a:pt x="1407" y="304"/>
                  </a:lnTo>
                  <a:lnTo>
                    <a:pt x="1407" y="294"/>
                  </a:lnTo>
                  <a:lnTo>
                    <a:pt x="1407" y="285"/>
                  </a:lnTo>
                  <a:lnTo>
                    <a:pt x="1408" y="277"/>
                  </a:lnTo>
                  <a:lnTo>
                    <a:pt x="1409" y="268"/>
                  </a:lnTo>
                  <a:lnTo>
                    <a:pt x="1410" y="261"/>
                  </a:lnTo>
                  <a:lnTo>
                    <a:pt x="1412" y="253"/>
                  </a:lnTo>
                  <a:lnTo>
                    <a:pt x="1415" y="246"/>
                  </a:lnTo>
                  <a:lnTo>
                    <a:pt x="1417" y="239"/>
                  </a:lnTo>
                  <a:lnTo>
                    <a:pt x="1420" y="232"/>
                  </a:lnTo>
                  <a:lnTo>
                    <a:pt x="1424" y="225"/>
                  </a:lnTo>
                  <a:lnTo>
                    <a:pt x="1428" y="219"/>
                  </a:lnTo>
                  <a:lnTo>
                    <a:pt x="1436" y="208"/>
                  </a:lnTo>
                  <a:lnTo>
                    <a:pt x="1441" y="202"/>
                  </a:lnTo>
                  <a:lnTo>
                    <a:pt x="1446" y="197"/>
                  </a:lnTo>
                  <a:lnTo>
                    <a:pt x="1457" y="188"/>
                  </a:lnTo>
                  <a:lnTo>
                    <a:pt x="1463" y="183"/>
                  </a:lnTo>
                  <a:lnTo>
                    <a:pt x="1469" y="179"/>
                  </a:lnTo>
                  <a:lnTo>
                    <a:pt x="1483" y="172"/>
                  </a:lnTo>
                  <a:lnTo>
                    <a:pt x="1490" y="169"/>
                  </a:lnTo>
                  <a:lnTo>
                    <a:pt x="1497" y="166"/>
                  </a:lnTo>
                  <a:lnTo>
                    <a:pt x="1512" y="161"/>
                  </a:lnTo>
                  <a:lnTo>
                    <a:pt x="1528" y="157"/>
                  </a:lnTo>
                  <a:lnTo>
                    <a:pt x="1544" y="154"/>
                  </a:lnTo>
                  <a:lnTo>
                    <a:pt x="1561" y="152"/>
                  </a:lnTo>
                  <a:lnTo>
                    <a:pt x="1579" y="152"/>
                  </a:lnTo>
                  <a:lnTo>
                    <a:pt x="1595" y="152"/>
                  </a:lnTo>
                  <a:lnTo>
                    <a:pt x="1611" y="153"/>
                  </a:lnTo>
                  <a:lnTo>
                    <a:pt x="1626" y="154"/>
                  </a:lnTo>
                  <a:lnTo>
                    <a:pt x="1641" y="156"/>
                  </a:lnTo>
                  <a:lnTo>
                    <a:pt x="1654" y="158"/>
                  </a:lnTo>
                  <a:lnTo>
                    <a:pt x="1667" y="160"/>
                  </a:lnTo>
                  <a:lnTo>
                    <a:pt x="1679" y="163"/>
                  </a:lnTo>
                  <a:lnTo>
                    <a:pt x="1691" y="167"/>
                  </a:lnTo>
                  <a:lnTo>
                    <a:pt x="1702" y="170"/>
                  </a:lnTo>
                  <a:lnTo>
                    <a:pt x="1713" y="174"/>
                  </a:lnTo>
                  <a:lnTo>
                    <a:pt x="1723" y="179"/>
                  </a:lnTo>
                  <a:lnTo>
                    <a:pt x="1733" y="183"/>
                  </a:lnTo>
                  <a:lnTo>
                    <a:pt x="1742" y="188"/>
                  </a:lnTo>
                  <a:lnTo>
                    <a:pt x="1751" y="194"/>
                  </a:lnTo>
                  <a:lnTo>
                    <a:pt x="1768" y="205"/>
                  </a:lnTo>
                  <a:lnTo>
                    <a:pt x="1770" y="207"/>
                  </a:lnTo>
                  <a:lnTo>
                    <a:pt x="1771" y="209"/>
                  </a:lnTo>
                  <a:lnTo>
                    <a:pt x="1772" y="211"/>
                  </a:lnTo>
                  <a:lnTo>
                    <a:pt x="1772" y="212"/>
                  </a:lnTo>
                  <a:lnTo>
                    <a:pt x="1771" y="215"/>
                  </a:lnTo>
                  <a:lnTo>
                    <a:pt x="1770" y="216"/>
                  </a:lnTo>
                  <a:lnTo>
                    <a:pt x="1722" y="288"/>
                  </a:lnTo>
                  <a:lnTo>
                    <a:pt x="1720" y="290"/>
                  </a:lnTo>
                  <a:lnTo>
                    <a:pt x="1718" y="292"/>
                  </a:lnTo>
                  <a:lnTo>
                    <a:pt x="1716" y="292"/>
                  </a:lnTo>
                  <a:lnTo>
                    <a:pt x="1715" y="292"/>
                  </a:lnTo>
                  <a:lnTo>
                    <a:pt x="1711" y="292"/>
                  </a:lnTo>
                  <a:lnTo>
                    <a:pt x="1708" y="290"/>
                  </a:lnTo>
                  <a:lnTo>
                    <a:pt x="1693" y="282"/>
                  </a:lnTo>
                  <a:lnTo>
                    <a:pt x="1677" y="274"/>
                  </a:lnTo>
                  <a:lnTo>
                    <a:pt x="1662" y="268"/>
                  </a:lnTo>
                  <a:lnTo>
                    <a:pt x="1647" y="263"/>
                  </a:lnTo>
                  <a:lnTo>
                    <a:pt x="1633" y="258"/>
                  </a:lnTo>
                  <a:lnTo>
                    <a:pt x="1619" y="255"/>
                  </a:lnTo>
                  <a:lnTo>
                    <a:pt x="1612" y="254"/>
                  </a:lnTo>
                  <a:lnTo>
                    <a:pt x="1606" y="254"/>
                  </a:lnTo>
                  <a:lnTo>
                    <a:pt x="1593" y="253"/>
                  </a:lnTo>
                  <a:lnTo>
                    <a:pt x="1584" y="253"/>
                  </a:lnTo>
                  <a:lnTo>
                    <a:pt x="1576" y="254"/>
                  </a:lnTo>
                  <a:lnTo>
                    <a:pt x="1568" y="256"/>
                  </a:lnTo>
                  <a:lnTo>
                    <a:pt x="1562" y="259"/>
                  </a:lnTo>
                  <a:lnTo>
                    <a:pt x="1560" y="261"/>
                  </a:lnTo>
                  <a:lnTo>
                    <a:pt x="1557" y="263"/>
                  </a:lnTo>
                  <a:lnTo>
                    <a:pt x="1554" y="267"/>
                  </a:lnTo>
                  <a:lnTo>
                    <a:pt x="1552" y="270"/>
                  </a:lnTo>
                  <a:lnTo>
                    <a:pt x="1551" y="273"/>
                  </a:lnTo>
                  <a:lnTo>
                    <a:pt x="1551" y="276"/>
                  </a:lnTo>
                  <a:lnTo>
                    <a:pt x="1550" y="280"/>
                  </a:lnTo>
                  <a:lnTo>
                    <a:pt x="1551" y="283"/>
                  </a:lnTo>
                  <a:lnTo>
                    <a:pt x="1551" y="286"/>
                  </a:lnTo>
                  <a:lnTo>
                    <a:pt x="1553" y="289"/>
                  </a:lnTo>
                  <a:lnTo>
                    <a:pt x="1555" y="292"/>
                  </a:lnTo>
                  <a:lnTo>
                    <a:pt x="1557" y="295"/>
                  </a:lnTo>
                  <a:lnTo>
                    <a:pt x="1560" y="297"/>
                  </a:lnTo>
                  <a:lnTo>
                    <a:pt x="1563" y="299"/>
                  </a:lnTo>
                  <a:lnTo>
                    <a:pt x="1567" y="301"/>
                  </a:lnTo>
                  <a:lnTo>
                    <a:pt x="1576" y="304"/>
                  </a:lnTo>
                  <a:lnTo>
                    <a:pt x="1587" y="307"/>
                  </a:lnTo>
                  <a:lnTo>
                    <a:pt x="1600" y="309"/>
                  </a:lnTo>
                  <a:lnTo>
                    <a:pt x="1615" y="312"/>
                  </a:lnTo>
                  <a:lnTo>
                    <a:pt x="1642" y="316"/>
                  </a:lnTo>
                  <a:lnTo>
                    <a:pt x="1657" y="318"/>
                  </a:lnTo>
                  <a:lnTo>
                    <a:pt x="1672" y="321"/>
                  </a:lnTo>
                  <a:lnTo>
                    <a:pt x="1686" y="325"/>
                  </a:lnTo>
                  <a:lnTo>
                    <a:pt x="1701" y="329"/>
                  </a:lnTo>
                  <a:lnTo>
                    <a:pt x="1715" y="334"/>
                  </a:lnTo>
                  <a:lnTo>
                    <a:pt x="1728" y="340"/>
                  </a:lnTo>
                  <a:lnTo>
                    <a:pt x="1740" y="348"/>
                  </a:lnTo>
                  <a:lnTo>
                    <a:pt x="1746" y="352"/>
                  </a:lnTo>
                  <a:lnTo>
                    <a:pt x="1752" y="356"/>
                  </a:lnTo>
                  <a:lnTo>
                    <a:pt x="1757" y="361"/>
                  </a:lnTo>
                  <a:lnTo>
                    <a:pt x="1762" y="366"/>
                  </a:lnTo>
                  <a:lnTo>
                    <a:pt x="1766" y="371"/>
                  </a:lnTo>
                  <a:lnTo>
                    <a:pt x="1771" y="377"/>
                  </a:lnTo>
                  <a:lnTo>
                    <a:pt x="1774" y="383"/>
                  </a:lnTo>
                  <a:lnTo>
                    <a:pt x="1778" y="390"/>
                  </a:lnTo>
                  <a:lnTo>
                    <a:pt x="1781" y="397"/>
                  </a:lnTo>
                  <a:lnTo>
                    <a:pt x="1783" y="404"/>
                  </a:lnTo>
                  <a:lnTo>
                    <a:pt x="1785" y="412"/>
                  </a:lnTo>
                  <a:lnTo>
                    <a:pt x="1787" y="420"/>
                  </a:lnTo>
                  <a:lnTo>
                    <a:pt x="1787" y="425"/>
                  </a:lnTo>
                  <a:lnTo>
                    <a:pt x="1787" y="429"/>
                  </a:lnTo>
                  <a:lnTo>
                    <a:pt x="1788" y="438"/>
                  </a:lnTo>
                  <a:lnTo>
                    <a:pt x="1787" y="449"/>
                  </a:lnTo>
                  <a:lnTo>
                    <a:pt x="1787" y="458"/>
                  </a:lnTo>
                  <a:lnTo>
                    <a:pt x="1785" y="468"/>
                  </a:lnTo>
                  <a:lnTo>
                    <a:pt x="1783" y="477"/>
                  </a:lnTo>
                  <a:lnTo>
                    <a:pt x="1781" y="485"/>
                  </a:lnTo>
                  <a:lnTo>
                    <a:pt x="1778" y="494"/>
                  </a:lnTo>
                  <a:lnTo>
                    <a:pt x="1775" y="501"/>
                  </a:lnTo>
                  <a:lnTo>
                    <a:pt x="1771" y="509"/>
                  </a:lnTo>
                  <a:lnTo>
                    <a:pt x="1767" y="516"/>
                  </a:lnTo>
                  <a:lnTo>
                    <a:pt x="1763" y="523"/>
                  </a:lnTo>
                  <a:lnTo>
                    <a:pt x="1758" y="529"/>
                  </a:lnTo>
                  <a:lnTo>
                    <a:pt x="1752" y="535"/>
                  </a:lnTo>
                  <a:lnTo>
                    <a:pt x="1747" y="540"/>
                  </a:lnTo>
                  <a:lnTo>
                    <a:pt x="1741" y="546"/>
                  </a:lnTo>
                  <a:lnTo>
                    <a:pt x="1734" y="550"/>
                  </a:lnTo>
                  <a:lnTo>
                    <a:pt x="1728" y="555"/>
                  </a:lnTo>
                  <a:lnTo>
                    <a:pt x="1721" y="559"/>
                  </a:lnTo>
                  <a:lnTo>
                    <a:pt x="1714" y="563"/>
                  </a:lnTo>
                  <a:lnTo>
                    <a:pt x="1699" y="570"/>
                  </a:lnTo>
                  <a:lnTo>
                    <a:pt x="1683" y="576"/>
                  </a:lnTo>
                  <a:lnTo>
                    <a:pt x="1675" y="578"/>
                  </a:lnTo>
                  <a:lnTo>
                    <a:pt x="1666" y="580"/>
                  </a:lnTo>
                  <a:lnTo>
                    <a:pt x="1649" y="584"/>
                  </a:lnTo>
                  <a:lnTo>
                    <a:pt x="1631" y="586"/>
                  </a:lnTo>
                  <a:lnTo>
                    <a:pt x="1613" y="588"/>
                  </a:lnTo>
                  <a:lnTo>
                    <a:pt x="1595" y="5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831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/ mer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BBFCB50-3AE9-43A0-8DB5-903964929BBF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6762" y="3035936"/>
            <a:ext cx="10658475" cy="643253"/>
          </a:xfrm>
        </p:spPr>
        <p:txBody>
          <a:bodyPr anchor="ctr" anchorCtr="0">
            <a:spAutoFit/>
          </a:bodyPr>
          <a:lstStyle>
            <a:lvl1pPr algn="l">
              <a:lnSpc>
                <a:spcPct val="95000"/>
              </a:lnSpc>
              <a:defRPr sz="4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335360" y="6093296"/>
            <a:ext cx="1243838" cy="432000"/>
            <a:chOff x="3279775" y="2451101"/>
            <a:chExt cx="5640388" cy="1958974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3279775" y="2451101"/>
              <a:ext cx="1838325" cy="1944687"/>
            </a:xfrm>
            <a:custGeom>
              <a:avLst/>
              <a:gdLst>
                <a:gd name="T0" fmla="*/ 978 w 1158"/>
                <a:gd name="T1" fmla="*/ 608 h 1225"/>
                <a:gd name="T2" fmla="*/ 974 w 1158"/>
                <a:gd name="T3" fmla="*/ 610 h 1225"/>
                <a:gd name="T4" fmla="*/ 968 w 1158"/>
                <a:gd name="T5" fmla="*/ 608 h 1225"/>
                <a:gd name="T6" fmla="*/ 966 w 1158"/>
                <a:gd name="T7" fmla="*/ 134 h 1225"/>
                <a:gd name="T8" fmla="*/ 963 w 1158"/>
                <a:gd name="T9" fmla="*/ 128 h 1225"/>
                <a:gd name="T10" fmla="*/ 956 w 1158"/>
                <a:gd name="T11" fmla="*/ 128 h 1225"/>
                <a:gd name="T12" fmla="*/ 953 w 1158"/>
                <a:gd name="T13" fmla="*/ 132 h 1225"/>
                <a:gd name="T14" fmla="*/ 784 w 1158"/>
                <a:gd name="T15" fmla="*/ 603 h 1225"/>
                <a:gd name="T16" fmla="*/ 779 w 1158"/>
                <a:gd name="T17" fmla="*/ 607 h 1225"/>
                <a:gd name="T18" fmla="*/ 773 w 1158"/>
                <a:gd name="T19" fmla="*/ 605 h 1225"/>
                <a:gd name="T20" fmla="*/ 771 w 1158"/>
                <a:gd name="T21" fmla="*/ 466 h 1225"/>
                <a:gd name="T22" fmla="*/ 769 w 1158"/>
                <a:gd name="T23" fmla="*/ 461 h 1225"/>
                <a:gd name="T24" fmla="*/ 764 w 1158"/>
                <a:gd name="T25" fmla="*/ 459 h 1225"/>
                <a:gd name="T26" fmla="*/ 584 w 1158"/>
                <a:gd name="T27" fmla="*/ 614 h 1225"/>
                <a:gd name="T28" fmla="*/ 579 w 1158"/>
                <a:gd name="T29" fmla="*/ 616 h 1225"/>
                <a:gd name="T30" fmla="*/ 396 w 1158"/>
                <a:gd name="T31" fmla="*/ 461 h 1225"/>
                <a:gd name="T32" fmla="*/ 390 w 1158"/>
                <a:gd name="T33" fmla="*/ 460 h 1225"/>
                <a:gd name="T34" fmla="*/ 386 w 1158"/>
                <a:gd name="T35" fmla="*/ 464 h 1225"/>
                <a:gd name="T36" fmla="*/ 386 w 1158"/>
                <a:gd name="T37" fmla="*/ 603 h 1225"/>
                <a:gd name="T38" fmla="*/ 381 w 1158"/>
                <a:gd name="T39" fmla="*/ 607 h 1225"/>
                <a:gd name="T40" fmla="*/ 375 w 1158"/>
                <a:gd name="T41" fmla="*/ 605 h 1225"/>
                <a:gd name="T42" fmla="*/ 292 w 1158"/>
                <a:gd name="T43" fmla="*/ 378 h 1225"/>
                <a:gd name="T44" fmla="*/ 203 w 1158"/>
                <a:gd name="T45" fmla="*/ 130 h 1225"/>
                <a:gd name="T46" fmla="*/ 197 w 1158"/>
                <a:gd name="T47" fmla="*/ 128 h 1225"/>
                <a:gd name="T48" fmla="*/ 192 w 1158"/>
                <a:gd name="T49" fmla="*/ 132 h 1225"/>
                <a:gd name="T50" fmla="*/ 191 w 1158"/>
                <a:gd name="T51" fmla="*/ 606 h 1225"/>
                <a:gd name="T52" fmla="*/ 186 w 1158"/>
                <a:gd name="T53" fmla="*/ 610 h 1225"/>
                <a:gd name="T54" fmla="*/ 181 w 1158"/>
                <a:gd name="T55" fmla="*/ 609 h 1225"/>
                <a:gd name="T56" fmla="*/ 13 w 1158"/>
                <a:gd name="T57" fmla="*/ 5 h 1225"/>
                <a:gd name="T58" fmla="*/ 10 w 1158"/>
                <a:gd name="T59" fmla="*/ 1 h 1225"/>
                <a:gd name="T60" fmla="*/ 4 w 1158"/>
                <a:gd name="T61" fmla="*/ 1 h 1225"/>
                <a:gd name="T62" fmla="*/ 0 w 1158"/>
                <a:gd name="T63" fmla="*/ 7 h 1225"/>
                <a:gd name="T64" fmla="*/ 1 w 1158"/>
                <a:gd name="T65" fmla="*/ 552 h 1225"/>
                <a:gd name="T66" fmla="*/ 147 w 1158"/>
                <a:gd name="T67" fmla="*/ 644 h 1225"/>
                <a:gd name="T68" fmla="*/ 389 w 1158"/>
                <a:gd name="T69" fmla="*/ 646 h 1225"/>
                <a:gd name="T70" fmla="*/ 397 w 1158"/>
                <a:gd name="T71" fmla="*/ 649 h 1225"/>
                <a:gd name="T72" fmla="*/ 500 w 1158"/>
                <a:gd name="T73" fmla="*/ 909 h 1225"/>
                <a:gd name="T74" fmla="*/ 501 w 1158"/>
                <a:gd name="T75" fmla="*/ 917 h 1225"/>
                <a:gd name="T76" fmla="*/ 447 w 1158"/>
                <a:gd name="T77" fmla="*/ 1030 h 1225"/>
                <a:gd name="T78" fmla="*/ 519 w 1158"/>
                <a:gd name="T79" fmla="*/ 1218 h 1225"/>
                <a:gd name="T80" fmla="*/ 526 w 1158"/>
                <a:gd name="T81" fmla="*/ 1224 h 1225"/>
                <a:gd name="T82" fmla="*/ 629 w 1158"/>
                <a:gd name="T83" fmla="*/ 1225 h 1225"/>
                <a:gd name="T84" fmla="*/ 637 w 1158"/>
                <a:gd name="T85" fmla="*/ 1221 h 1225"/>
                <a:gd name="T86" fmla="*/ 710 w 1158"/>
                <a:gd name="T87" fmla="*/ 1036 h 1225"/>
                <a:gd name="T88" fmla="*/ 710 w 1158"/>
                <a:gd name="T89" fmla="*/ 1030 h 1225"/>
                <a:gd name="T90" fmla="*/ 657 w 1158"/>
                <a:gd name="T91" fmla="*/ 917 h 1225"/>
                <a:gd name="T92" fmla="*/ 758 w 1158"/>
                <a:gd name="T93" fmla="*/ 652 h 1225"/>
                <a:gd name="T94" fmla="*/ 765 w 1158"/>
                <a:gd name="T95" fmla="*/ 646 h 1225"/>
                <a:gd name="T96" fmla="*/ 1009 w 1158"/>
                <a:gd name="T97" fmla="*/ 645 h 1225"/>
                <a:gd name="T98" fmla="*/ 1155 w 1158"/>
                <a:gd name="T99" fmla="*/ 554 h 1225"/>
                <a:gd name="T100" fmla="*/ 1158 w 1158"/>
                <a:gd name="T101" fmla="*/ 549 h 1225"/>
                <a:gd name="T102" fmla="*/ 1158 w 1158"/>
                <a:gd name="T103" fmla="*/ 4 h 1225"/>
                <a:gd name="T104" fmla="*/ 1152 w 1158"/>
                <a:gd name="T105" fmla="*/ 0 h 1225"/>
                <a:gd name="T106" fmla="*/ 1146 w 1158"/>
                <a:gd name="T107" fmla="*/ 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8" h="1225">
                  <a:moveTo>
                    <a:pt x="1145" y="5"/>
                  </a:moveTo>
                  <a:lnTo>
                    <a:pt x="979" y="605"/>
                  </a:lnTo>
                  <a:lnTo>
                    <a:pt x="978" y="608"/>
                  </a:lnTo>
                  <a:lnTo>
                    <a:pt x="977" y="608"/>
                  </a:lnTo>
                  <a:lnTo>
                    <a:pt x="976" y="609"/>
                  </a:lnTo>
                  <a:lnTo>
                    <a:pt x="974" y="610"/>
                  </a:lnTo>
                  <a:lnTo>
                    <a:pt x="972" y="610"/>
                  </a:lnTo>
                  <a:lnTo>
                    <a:pt x="970" y="609"/>
                  </a:lnTo>
                  <a:lnTo>
                    <a:pt x="968" y="608"/>
                  </a:lnTo>
                  <a:lnTo>
                    <a:pt x="967" y="606"/>
                  </a:lnTo>
                  <a:lnTo>
                    <a:pt x="966" y="603"/>
                  </a:lnTo>
                  <a:lnTo>
                    <a:pt x="966" y="134"/>
                  </a:lnTo>
                  <a:lnTo>
                    <a:pt x="966" y="132"/>
                  </a:lnTo>
                  <a:lnTo>
                    <a:pt x="964" y="130"/>
                  </a:lnTo>
                  <a:lnTo>
                    <a:pt x="963" y="128"/>
                  </a:lnTo>
                  <a:lnTo>
                    <a:pt x="961" y="128"/>
                  </a:lnTo>
                  <a:lnTo>
                    <a:pt x="958" y="128"/>
                  </a:lnTo>
                  <a:lnTo>
                    <a:pt x="956" y="128"/>
                  </a:lnTo>
                  <a:lnTo>
                    <a:pt x="955" y="129"/>
                  </a:lnTo>
                  <a:lnTo>
                    <a:pt x="955" y="130"/>
                  </a:lnTo>
                  <a:lnTo>
                    <a:pt x="953" y="132"/>
                  </a:lnTo>
                  <a:lnTo>
                    <a:pt x="916" y="240"/>
                  </a:lnTo>
                  <a:lnTo>
                    <a:pt x="865" y="378"/>
                  </a:lnTo>
                  <a:lnTo>
                    <a:pt x="784" y="603"/>
                  </a:lnTo>
                  <a:lnTo>
                    <a:pt x="782" y="605"/>
                  </a:lnTo>
                  <a:lnTo>
                    <a:pt x="781" y="606"/>
                  </a:lnTo>
                  <a:lnTo>
                    <a:pt x="779" y="607"/>
                  </a:lnTo>
                  <a:lnTo>
                    <a:pt x="776" y="607"/>
                  </a:lnTo>
                  <a:lnTo>
                    <a:pt x="774" y="606"/>
                  </a:lnTo>
                  <a:lnTo>
                    <a:pt x="773" y="605"/>
                  </a:lnTo>
                  <a:lnTo>
                    <a:pt x="772" y="603"/>
                  </a:lnTo>
                  <a:lnTo>
                    <a:pt x="771" y="600"/>
                  </a:lnTo>
                  <a:lnTo>
                    <a:pt x="771" y="466"/>
                  </a:lnTo>
                  <a:lnTo>
                    <a:pt x="771" y="464"/>
                  </a:lnTo>
                  <a:lnTo>
                    <a:pt x="770" y="462"/>
                  </a:lnTo>
                  <a:lnTo>
                    <a:pt x="769" y="461"/>
                  </a:lnTo>
                  <a:lnTo>
                    <a:pt x="767" y="460"/>
                  </a:lnTo>
                  <a:lnTo>
                    <a:pt x="766" y="459"/>
                  </a:lnTo>
                  <a:lnTo>
                    <a:pt x="764" y="459"/>
                  </a:lnTo>
                  <a:lnTo>
                    <a:pt x="762" y="460"/>
                  </a:lnTo>
                  <a:lnTo>
                    <a:pt x="761" y="461"/>
                  </a:lnTo>
                  <a:lnTo>
                    <a:pt x="584" y="614"/>
                  </a:lnTo>
                  <a:lnTo>
                    <a:pt x="583" y="615"/>
                  </a:lnTo>
                  <a:lnTo>
                    <a:pt x="581" y="615"/>
                  </a:lnTo>
                  <a:lnTo>
                    <a:pt x="579" y="616"/>
                  </a:lnTo>
                  <a:lnTo>
                    <a:pt x="576" y="615"/>
                  </a:lnTo>
                  <a:lnTo>
                    <a:pt x="573" y="614"/>
                  </a:lnTo>
                  <a:lnTo>
                    <a:pt x="396" y="461"/>
                  </a:lnTo>
                  <a:lnTo>
                    <a:pt x="393" y="459"/>
                  </a:lnTo>
                  <a:lnTo>
                    <a:pt x="391" y="460"/>
                  </a:lnTo>
                  <a:lnTo>
                    <a:pt x="390" y="460"/>
                  </a:lnTo>
                  <a:lnTo>
                    <a:pt x="388" y="461"/>
                  </a:lnTo>
                  <a:lnTo>
                    <a:pt x="387" y="462"/>
                  </a:lnTo>
                  <a:lnTo>
                    <a:pt x="386" y="464"/>
                  </a:lnTo>
                  <a:lnTo>
                    <a:pt x="386" y="466"/>
                  </a:lnTo>
                  <a:lnTo>
                    <a:pt x="386" y="601"/>
                  </a:lnTo>
                  <a:lnTo>
                    <a:pt x="386" y="603"/>
                  </a:lnTo>
                  <a:lnTo>
                    <a:pt x="384" y="605"/>
                  </a:lnTo>
                  <a:lnTo>
                    <a:pt x="383" y="606"/>
                  </a:lnTo>
                  <a:lnTo>
                    <a:pt x="381" y="607"/>
                  </a:lnTo>
                  <a:lnTo>
                    <a:pt x="379" y="607"/>
                  </a:lnTo>
                  <a:lnTo>
                    <a:pt x="377" y="606"/>
                  </a:lnTo>
                  <a:lnTo>
                    <a:pt x="375" y="605"/>
                  </a:lnTo>
                  <a:lnTo>
                    <a:pt x="374" y="603"/>
                  </a:lnTo>
                  <a:lnTo>
                    <a:pt x="340" y="511"/>
                  </a:lnTo>
                  <a:lnTo>
                    <a:pt x="292" y="378"/>
                  </a:lnTo>
                  <a:lnTo>
                    <a:pt x="242" y="240"/>
                  </a:lnTo>
                  <a:lnTo>
                    <a:pt x="205" y="132"/>
                  </a:lnTo>
                  <a:lnTo>
                    <a:pt x="203" y="130"/>
                  </a:lnTo>
                  <a:lnTo>
                    <a:pt x="202" y="128"/>
                  </a:lnTo>
                  <a:lnTo>
                    <a:pt x="200" y="128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30"/>
                  </a:lnTo>
                  <a:lnTo>
                    <a:pt x="192" y="132"/>
                  </a:lnTo>
                  <a:lnTo>
                    <a:pt x="192" y="134"/>
                  </a:lnTo>
                  <a:lnTo>
                    <a:pt x="192" y="604"/>
                  </a:lnTo>
                  <a:lnTo>
                    <a:pt x="191" y="606"/>
                  </a:lnTo>
                  <a:lnTo>
                    <a:pt x="190" y="608"/>
                  </a:lnTo>
                  <a:lnTo>
                    <a:pt x="188" y="609"/>
                  </a:lnTo>
                  <a:lnTo>
                    <a:pt x="186" y="610"/>
                  </a:lnTo>
                  <a:lnTo>
                    <a:pt x="184" y="610"/>
                  </a:lnTo>
                  <a:lnTo>
                    <a:pt x="182" y="609"/>
                  </a:lnTo>
                  <a:lnTo>
                    <a:pt x="181" y="609"/>
                  </a:lnTo>
                  <a:lnTo>
                    <a:pt x="180" y="608"/>
                  </a:lnTo>
                  <a:lnTo>
                    <a:pt x="179" y="605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546"/>
                  </a:lnTo>
                  <a:lnTo>
                    <a:pt x="0" y="549"/>
                  </a:lnTo>
                  <a:lnTo>
                    <a:pt x="1" y="552"/>
                  </a:lnTo>
                  <a:lnTo>
                    <a:pt x="3" y="554"/>
                  </a:lnTo>
                  <a:lnTo>
                    <a:pt x="5" y="555"/>
                  </a:lnTo>
                  <a:lnTo>
                    <a:pt x="147" y="644"/>
                  </a:lnTo>
                  <a:lnTo>
                    <a:pt x="150" y="645"/>
                  </a:lnTo>
                  <a:lnTo>
                    <a:pt x="153" y="646"/>
                  </a:lnTo>
                  <a:lnTo>
                    <a:pt x="389" y="646"/>
                  </a:lnTo>
                  <a:lnTo>
                    <a:pt x="392" y="646"/>
                  </a:lnTo>
                  <a:lnTo>
                    <a:pt x="395" y="647"/>
                  </a:lnTo>
                  <a:lnTo>
                    <a:pt x="397" y="649"/>
                  </a:lnTo>
                  <a:lnTo>
                    <a:pt x="398" y="651"/>
                  </a:lnTo>
                  <a:lnTo>
                    <a:pt x="399" y="652"/>
                  </a:lnTo>
                  <a:lnTo>
                    <a:pt x="500" y="909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501" y="917"/>
                  </a:lnTo>
                  <a:lnTo>
                    <a:pt x="500" y="920"/>
                  </a:lnTo>
                  <a:lnTo>
                    <a:pt x="448" y="1028"/>
                  </a:lnTo>
                  <a:lnTo>
                    <a:pt x="447" y="1030"/>
                  </a:lnTo>
                  <a:lnTo>
                    <a:pt x="447" y="1032"/>
                  </a:lnTo>
                  <a:lnTo>
                    <a:pt x="447" y="1036"/>
                  </a:lnTo>
                  <a:lnTo>
                    <a:pt x="519" y="1218"/>
                  </a:lnTo>
                  <a:lnTo>
                    <a:pt x="520" y="1221"/>
                  </a:lnTo>
                  <a:lnTo>
                    <a:pt x="523" y="1223"/>
                  </a:lnTo>
                  <a:lnTo>
                    <a:pt x="526" y="1224"/>
                  </a:lnTo>
                  <a:lnTo>
                    <a:pt x="529" y="1225"/>
                  </a:lnTo>
                  <a:lnTo>
                    <a:pt x="579" y="1225"/>
                  </a:lnTo>
                  <a:lnTo>
                    <a:pt x="629" y="1225"/>
                  </a:lnTo>
                  <a:lnTo>
                    <a:pt x="632" y="1224"/>
                  </a:lnTo>
                  <a:lnTo>
                    <a:pt x="635" y="1223"/>
                  </a:lnTo>
                  <a:lnTo>
                    <a:pt x="637" y="1221"/>
                  </a:lnTo>
                  <a:lnTo>
                    <a:pt x="638" y="1219"/>
                  </a:lnTo>
                  <a:lnTo>
                    <a:pt x="638" y="1218"/>
                  </a:lnTo>
                  <a:lnTo>
                    <a:pt x="710" y="1036"/>
                  </a:lnTo>
                  <a:lnTo>
                    <a:pt x="711" y="1034"/>
                  </a:lnTo>
                  <a:lnTo>
                    <a:pt x="711" y="1032"/>
                  </a:lnTo>
                  <a:lnTo>
                    <a:pt x="710" y="1030"/>
                  </a:lnTo>
                  <a:lnTo>
                    <a:pt x="710" y="1028"/>
                  </a:lnTo>
                  <a:lnTo>
                    <a:pt x="657" y="920"/>
                  </a:lnTo>
                  <a:lnTo>
                    <a:pt x="657" y="917"/>
                  </a:lnTo>
                  <a:lnTo>
                    <a:pt x="656" y="914"/>
                  </a:lnTo>
                  <a:lnTo>
                    <a:pt x="657" y="909"/>
                  </a:lnTo>
                  <a:lnTo>
                    <a:pt x="758" y="652"/>
                  </a:lnTo>
                  <a:lnTo>
                    <a:pt x="760" y="650"/>
                  </a:lnTo>
                  <a:lnTo>
                    <a:pt x="762" y="647"/>
                  </a:lnTo>
                  <a:lnTo>
                    <a:pt x="765" y="646"/>
                  </a:lnTo>
                  <a:lnTo>
                    <a:pt x="768" y="646"/>
                  </a:lnTo>
                  <a:lnTo>
                    <a:pt x="1006" y="646"/>
                  </a:lnTo>
                  <a:lnTo>
                    <a:pt x="1009" y="645"/>
                  </a:lnTo>
                  <a:lnTo>
                    <a:pt x="1011" y="644"/>
                  </a:lnTo>
                  <a:lnTo>
                    <a:pt x="1153" y="555"/>
                  </a:lnTo>
                  <a:lnTo>
                    <a:pt x="1155" y="554"/>
                  </a:lnTo>
                  <a:lnTo>
                    <a:pt x="1156" y="553"/>
                  </a:lnTo>
                  <a:lnTo>
                    <a:pt x="1157" y="552"/>
                  </a:lnTo>
                  <a:lnTo>
                    <a:pt x="1158" y="549"/>
                  </a:lnTo>
                  <a:lnTo>
                    <a:pt x="1158" y="546"/>
                  </a:lnTo>
                  <a:lnTo>
                    <a:pt x="1158" y="7"/>
                  </a:lnTo>
                  <a:lnTo>
                    <a:pt x="1158" y="4"/>
                  </a:lnTo>
                  <a:lnTo>
                    <a:pt x="1156" y="3"/>
                  </a:lnTo>
                  <a:lnTo>
                    <a:pt x="1154" y="1"/>
                  </a:lnTo>
                  <a:lnTo>
                    <a:pt x="1152" y="0"/>
                  </a:lnTo>
                  <a:lnTo>
                    <a:pt x="1150" y="1"/>
                  </a:lnTo>
                  <a:lnTo>
                    <a:pt x="1148" y="1"/>
                  </a:lnTo>
                  <a:lnTo>
                    <a:pt x="1146" y="3"/>
                  </a:lnTo>
                  <a:lnTo>
                    <a:pt x="1145" y="4"/>
                  </a:lnTo>
                  <a:lnTo>
                    <a:pt x="114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5386388" y="3476625"/>
              <a:ext cx="3533775" cy="933450"/>
            </a:xfrm>
            <a:custGeom>
              <a:avLst/>
              <a:gdLst>
                <a:gd name="T0" fmla="*/ 1976 w 2226"/>
                <a:gd name="T1" fmla="*/ 407 h 588"/>
                <a:gd name="T2" fmla="*/ 1967 w 2226"/>
                <a:gd name="T3" fmla="*/ 463 h 588"/>
                <a:gd name="T4" fmla="*/ 2059 w 2226"/>
                <a:gd name="T5" fmla="*/ 452 h 588"/>
                <a:gd name="T6" fmla="*/ 2077 w 2226"/>
                <a:gd name="T7" fmla="*/ 579 h 588"/>
                <a:gd name="T8" fmla="*/ 2048 w 2226"/>
                <a:gd name="T9" fmla="*/ 537 h 588"/>
                <a:gd name="T10" fmla="*/ 1914 w 2226"/>
                <a:gd name="T11" fmla="*/ 585 h 588"/>
                <a:gd name="T12" fmla="*/ 1811 w 2226"/>
                <a:gd name="T13" fmla="*/ 508 h 588"/>
                <a:gd name="T14" fmla="*/ 1836 w 2226"/>
                <a:gd name="T15" fmla="*/ 383 h 588"/>
                <a:gd name="T16" fmla="*/ 2013 w 2226"/>
                <a:gd name="T17" fmla="*/ 311 h 588"/>
                <a:gd name="T18" fmla="*/ 2045 w 2226"/>
                <a:gd name="T19" fmla="*/ 271 h 588"/>
                <a:gd name="T20" fmla="*/ 1907 w 2226"/>
                <a:gd name="T21" fmla="*/ 300 h 588"/>
                <a:gd name="T22" fmla="*/ 1866 w 2226"/>
                <a:gd name="T23" fmla="*/ 195 h 588"/>
                <a:gd name="T24" fmla="*/ 2086 w 2226"/>
                <a:gd name="T25" fmla="*/ 154 h 588"/>
                <a:gd name="T26" fmla="*/ 2190 w 2226"/>
                <a:gd name="T27" fmla="*/ 214 h 588"/>
                <a:gd name="T28" fmla="*/ 2217 w 2226"/>
                <a:gd name="T29" fmla="*/ 512 h 588"/>
                <a:gd name="T30" fmla="*/ 1994 w 2226"/>
                <a:gd name="T31" fmla="*/ 3 h 588"/>
                <a:gd name="T32" fmla="*/ 1869 w 2226"/>
                <a:gd name="T33" fmla="*/ 7 h 588"/>
                <a:gd name="T34" fmla="*/ 2172 w 2226"/>
                <a:gd name="T35" fmla="*/ 123 h 588"/>
                <a:gd name="T36" fmla="*/ 1190 w 2226"/>
                <a:gd name="T37" fmla="*/ 576 h 588"/>
                <a:gd name="T38" fmla="*/ 1121 w 2226"/>
                <a:gd name="T39" fmla="*/ 502 h 588"/>
                <a:gd name="T40" fmla="*/ 1059 w 2226"/>
                <a:gd name="T41" fmla="*/ 264 h 588"/>
                <a:gd name="T42" fmla="*/ 1170 w 2226"/>
                <a:gd name="T43" fmla="*/ 25 h 588"/>
                <a:gd name="T44" fmla="*/ 1274 w 2226"/>
                <a:gd name="T45" fmla="*/ 156 h 588"/>
                <a:gd name="T46" fmla="*/ 1374 w 2226"/>
                <a:gd name="T47" fmla="*/ 271 h 588"/>
                <a:gd name="T48" fmla="*/ 1291 w 2226"/>
                <a:gd name="T49" fmla="*/ 469 h 588"/>
                <a:gd name="T50" fmla="*/ 1370 w 2226"/>
                <a:gd name="T51" fmla="*/ 564 h 588"/>
                <a:gd name="T52" fmla="*/ 1 w 2226"/>
                <a:gd name="T53" fmla="*/ 3 h 588"/>
                <a:gd name="T54" fmla="*/ 312 w 2226"/>
                <a:gd name="T55" fmla="*/ 389 h 588"/>
                <a:gd name="T56" fmla="*/ 615 w 2226"/>
                <a:gd name="T57" fmla="*/ 572 h 588"/>
                <a:gd name="T58" fmla="*/ 463 w 2226"/>
                <a:gd name="T59" fmla="*/ 222 h 588"/>
                <a:gd name="T60" fmla="*/ 365 w 2226"/>
                <a:gd name="T61" fmla="*/ 579 h 588"/>
                <a:gd name="T62" fmla="*/ 146 w 2226"/>
                <a:gd name="T63" fmla="*/ 223 h 588"/>
                <a:gd name="T64" fmla="*/ 1 w 2226"/>
                <a:gd name="T65" fmla="*/ 576 h 588"/>
                <a:gd name="T66" fmla="*/ 795 w 2226"/>
                <a:gd name="T67" fmla="*/ 421 h 588"/>
                <a:gd name="T68" fmla="*/ 861 w 2226"/>
                <a:gd name="T69" fmla="*/ 482 h 588"/>
                <a:gd name="T70" fmla="*/ 999 w 2226"/>
                <a:gd name="T71" fmla="*/ 448 h 588"/>
                <a:gd name="T72" fmla="*/ 974 w 2226"/>
                <a:gd name="T73" fmla="*/ 574 h 588"/>
                <a:gd name="T74" fmla="*/ 772 w 2226"/>
                <a:gd name="T75" fmla="*/ 575 h 588"/>
                <a:gd name="T76" fmla="*/ 659 w 2226"/>
                <a:gd name="T77" fmla="*/ 476 h 588"/>
                <a:gd name="T78" fmla="*/ 649 w 2226"/>
                <a:gd name="T79" fmla="*/ 300 h 588"/>
                <a:gd name="T80" fmla="*/ 753 w 2226"/>
                <a:gd name="T81" fmla="*/ 177 h 588"/>
                <a:gd name="T82" fmla="*/ 901 w 2226"/>
                <a:gd name="T83" fmla="*/ 155 h 588"/>
                <a:gd name="T84" fmla="*/ 1027 w 2226"/>
                <a:gd name="T85" fmla="*/ 233 h 588"/>
                <a:gd name="T86" fmla="*/ 921 w 2226"/>
                <a:gd name="T87" fmla="*/ 325 h 588"/>
                <a:gd name="T88" fmla="*/ 895 w 2226"/>
                <a:gd name="T89" fmla="*/ 267 h 588"/>
                <a:gd name="T90" fmla="*/ 818 w 2226"/>
                <a:gd name="T91" fmla="*/ 277 h 588"/>
                <a:gd name="T92" fmla="*/ 1595 w 2226"/>
                <a:gd name="T93" fmla="*/ 588 h 588"/>
                <a:gd name="T94" fmla="*/ 1393 w 2226"/>
                <a:gd name="T95" fmla="*/ 532 h 588"/>
                <a:gd name="T96" fmla="*/ 1483 w 2226"/>
                <a:gd name="T97" fmla="*/ 465 h 588"/>
                <a:gd name="T98" fmla="*/ 1638 w 2226"/>
                <a:gd name="T99" fmla="*/ 480 h 588"/>
                <a:gd name="T100" fmla="*/ 1609 w 2226"/>
                <a:gd name="T101" fmla="*/ 434 h 588"/>
                <a:gd name="T102" fmla="*/ 1433 w 2226"/>
                <a:gd name="T103" fmla="*/ 371 h 588"/>
                <a:gd name="T104" fmla="*/ 1410 w 2226"/>
                <a:gd name="T105" fmla="*/ 261 h 588"/>
                <a:gd name="T106" fmla="*/ 1497 w 2226"/>
                <a:gd name="T107" fmla="*/ 166 h 588"/>
                <a:gd name="T108" fmla="*/ 1713 w 2226"/>
                <a:gd name="T109" fmla="*/ 174 h 588"/>
                <a:gd name="T110" fmla="*/ 1716 w 2226"/>
                <a:gd name="T111" fmla="*/ 292 h 588"/>
                <a:gd name="T112" fmla="*/ 1568 w 2226"/>
                <a:gd name="T113" fmla="*/ 256 h 588"/>
                <a:gd name="T114" fmla="*/ 1563 w 2226"/>
                <a:gd name="T115" fmla="*/ 299 h 588"/>
                <a:gd name="T116" fmla="*/ 1752 w 2226"/>
                <a:gd name="T117" fmla="*/ 356 h 588"/>
                <a:gd name="T118" fmla="*/ 1787 w 2226"/>
                <a:gd name="T119" fmla="*/ 458 h 588"/>
                <a:gd name="T120" fmla="*/ 1721 w 2226"/>
                <a:gd name="T121" fmla="*/ 559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6" h="588">
                  <a:moveTo>
                    <a:pt x="2065" y="439"/>
                  </a:moveTo>
                  <a:lnTo>
                    <a:pt x="2065" y="391"/>
                  </a:lnTo>
                  <a:lnTo>
                    <a:pt x="2064" y="389"/>
                  </a:lnTo>
                  <a:lnTo>
                    <a:pt x="2063" y="388"/>
                  </a:lnTo>
                  <a:lnTo>
                    <a:pt x="2061" y="387"/>
                  </a:lnTo>
                  <a:lnTo>
                    <a:pt x="2060" y="387"/>
                  </a:lnTo>
                  <a:lnTo>
                    <a:pt x="2047" y="388"/>
                  </a:lnTo>
                  <a:lnTo>
                    <a:pt x="2035" y="389"/>
                  </a:lnTo>
                  <a:lnTo>
                    <a:pt x="2024" y="390"/>
                  </a:lnTo>
                  <a:lnTo>
                    <a:pt x="2014" y="392"/>
                  </a:lnTo>
                  <a:lnTo>
                    <a:pt x="2004" y="395"/>
                  </a:lnTo>
                  <a:lnTo>
                    <a:pt x="1996" y="397"/>
                  </a:lnTo>
                  <a:lnTo>
                    <a:pt x="1988" y="400"/>
                  </a:lnTo>
                  <a:lnTo>
                    <a:pt x="1981" y="403"/>
                  </a:lnTo>
                  <a:lnTo>
                    <a:pt x="1976" y="407"/>
                  </a:lnTo>
                  <a:lnTo>
                    <a:pt x="1971" y="411"/>
                  </a:lnTo>
                  <a:lnTo>
                    <a:pt x="1966" y="415"/>
                  </a:lnTo>
                  <a:lnTo>
                    <a:pt x="1963" y="420"/>
                  </a:lnTo>
                  <a:lnTo>
                    <a:pt x="1960" y="425"/>
                  </a:lnTo>
                  <a:lnTo>
                    <a:pt x="1958" y="430"/>
                  </a:lnTo>
                  <a:lnTo>
                    <a:pt x="1957" y="435"/>
                  </a:lnTo>
                  <a:lnTo>
                    <a:pt x="1957" y="441"/>
                  </a:lnTo>
                  <a:lnTo>
                    <a:pt x="1957" y="445"/>
                  </a:lnTo>
                  <a:lnTo>
                    <a:pt x="1958" y="448"/>
                  </a:lnTo>
                  <a:lnTo>
                    <a:pt x="1958" y="451"/>
                  </a:lnTo>
                  <a:lnTo>
                    <a:pt x="1959" y="454"/>
                  </a:lnTo>
                  <a:lnTo>
                    <a:pt x="1961" y="457"/>
                  </a:lnTo>
                  <a:lnTo>
                    <a:pt x="1963" y="459"/>
                  </a:lnTo>
                  <a:lnTo>
                    <a:pt x="1965" y="461"/>
                  </a:lnTo>
                  <a:lnTo>
                    <a:pt x="1967" y="463"/>
                  </a:lnTo>
                  <a:lnTo>
                    <a:pt x="1972" y="467"/>
                  </a:lnTo>
                  <a:lnTo>
                    <a:pt x="1975" y="468"/>
                  </a:lnTo>
                  <a:lnTo>
                    <a:pt x="1978" y="469"/>
                  </a:lnTo>
                  <a:lnTo>
                    <a:pt x="1984" y="470"/>
                  </a:lnTo>
                  <a:lnTo>
                    <a:pt x="1991" y="471"/>
                  </a:lnTo>
                  <a:lnTo>
                    <a:pt x="2005" y="470"/>
                  </a:lnTo>
                  <a:lnTo>
                    <a:pt x="2011" y="470"/>
                  </a:lnTo>
                  <a:lnTo>
                    <a:pt x="2017" y="469"/>
                  </a:lnTo>
                  <a:lnTo>
                    <a:pt x="2023" y="468"/>
                  </a:lnTo>
                  <a:lnTo>
                    <a:pt x="2028" y="467"/>
                  </a:lnTo>
                  <a:lnTo>
                    <a:pt x="2037" y="464"/>
                  </a:lnTo>
                  <a:lnTo>
                    <a:pt x="2045" y="461"/>
                  </a:lnTo>
                  <a:lnTo>
                    <a:pt x="2051" y="458"/>
                  </a:lnTo>
                  <a:lnTo>
                    <a:pt x="2056" y="454"/>
                  </a:lnTo>
                  <a:lnTo>
                    <a:pt x="2059" y="452"/>
                  </a:lnTo>
                  <a:lnTo>
                    <a:pt x="2061" y="450"/>
                  </a:lnTo>
                  <a:lnTo>
                    <a:pt x="2063" y="447"/>
                  </a:lnTo>
                  <a:lnTo>
                    <a:pt x="2064" y="443"/>
                  </a:lnTo>
                  <a:lnTo>
                    <a:pt x="2065" y="440"/>
                  </a:lnTo>
                  <a:lnTo>
                    <a:pt x="2065" y="439"/>
                  </a:lnTo>
                  <a:close/>
                  <a:moveTo>
                    <a:pt x="2225" y="572"/>
                  </a:moveTo>
                  <a:lnTo>
                    <a:pt x="2226" y="575"/>
                  </a:lnTo>
                  <a:lnTo>
                    <a:pt x="2225" y="577"/>
                  </a:lnTo>
                  <a:lnTo>
                    <a:pt x="2225" y="578"/>
                  </a:lnTo>
                  <a:lnTo>
                    <a:pt x="2224" y="579"/>
                  </a:lnTo>
                  <a:lnTo>
                    <a:pt x="2221" y="579"/>
                  </a:lnTo>
                  <a:lnTo>
                    <a:pt x="2220" y="579"/>
                  </a:lnTo>
                  <a:lnTo>
                    <a:pt x="2081" y="579"/>
                  </a:lnTo>
                  <a:lnTo>
                    <a:pt x="2079" y="579"/>
                  </a:lnTo>
                  <a:lnTo>
                    <a:pt x="2077" y="579"/>
                  </a:lnTo>
                  <a:lnTo>
                    <a:pt x="2074" y="577"/>
                  </a:lnTo>
                  <a:lnTo>
                    <a:pt x="2073" y="574"/>
                  </a:lnTo>
                  <a:lnTo>
                    <a:pt x="2072" y="572"/>
                  </a:lnTo>
                  <a:lnTo>
                    <a:pt x="2069" y="560"/>
                  </a:lnTo>
                  <a:lnTo>
                    <a:pt x="2067" y="548"/>
                  </a:lnTo>
                  <a:lnTo>
                    <a:pt x="2065" y="537"/>
                  </a:lnTo>
                  <a:lnTo>
                    <a:pt x="2065" y="526"/>
                  </a:lnTo>
                  <a:lnTo>
                    <a:pt x="2064" y="524"/>
                  </a:lnTo>
                  <a:lnTo>
                    <a:pt x="2064" y="522"/>
                  </a:lnTo>
                  <a:lnTo>
                    <a:pt x="2063" y="522"/>
                  </a:lnTo>
                  <a:lnTo>
                    <a:pt x="2062" y="522"/>
                  </a:lnTo>
                  <a:lnTo>
                    <a:pt x="2061" y="523"/>
                  </a:lnTo>
                  <a:lnTo>
                    <a:pt x="2060" y="524"/>
                  </a:lnTo>
                  <a:lnTo>
                    <a:pt x="2054" y="531"/>
                  </a:lnTo>
                  <a:lnTo>
                    <a:pt x="2048" y="537"/>
                  </a:lnTo>
                  <a:lnTo>
                    <a:pt x="2042" y="544"/>
                  </a:lnTo>
                  <a:lnTo>
                    <a:pt x="2035" y="549"/>
                  </a:lnTo>
                  <a:lnTo>
                    <a:pt x="2028" y="555"/>
                  </a:lnTo>
                  <a:lnTo>
                    <a:pt x="2021" y="560"/>
                  </a:lnTo>
                  <a:lnTo>
                    <a:pt x="2013" y="564"/>
                  </a:lnTo>
                  <a:lnTo>
                    <a:pt x="2005" y="569"/>
                  </a:lnTo>
                  <a:lnTo>
                    <a:pt x="1996" y="573"/>
                  </a:lnTo>
                  <a:lnTo>
                    <a:pt x="1987" y="576"/>
                  </a:lnTo>
                  <a:lnTo>
                    <a:pt x="1978" y="579"/>
                  </a:lnTo>
                  <a:lnTo>
                    <a:pt x="1968" y="581"/>
                  </a:lnTo>
                  <a:lnTo>
                    <a:pt x="1958" y="583"/>
                  </a:lnTo>
                  <a:lnTo>
                    <a:pt x="1948" y="584"/>
                  </a:lnTo>
                  <a:lnTo>
                    <a:pt x="1937" y="585"/>
                  </a:lnTo>
                  <a:lnTo>
                    <a:pt x="1925" y="586"/>
                  </a:lnTo>
                  <a:lnTo>
                    <a:pt x="1914" y="585"/>
                  </a:lnTo>
                  <a:lnTo>
                    <a:pt x="1903" y="584"/>
                  </a:lnTo>
                  <a:lnTo>
                    <a:pt x="1892" y="582"/>
                  </a:lnTo>
                  <a:lnTo>
                    <a:pt x="1881" y="579"/>
                  </a:lnTo>
                  <a:lnTo>
                    <a:pt x="1871" y="574"/>
                  </a:lnTo>
                  <a:lnTo>
                    <a:pt x="1861" y="570"/>
                  </a:lnTo>
                  <a:lnTo>
                    <a:pt x="1856" y="567"/>
                  </a:lnTo>
                  <a:lnTo>
                    <a:pt x="1851" y="564"/>
                  </a:lnTo>
                  <a:lnTo>
                    <a:pt x="1843" y="557"/>
                  </a:lnTo>
                  <a:lnTo>
                    <a:pt x="1835" y="549"/>
                  </a:lnTo>
                  <a:lnTo>
                    <a:pt x="1827" y="540"/>
                  </a:lnTo>
                  <a:lnTo>
                    <a:pt x="1824" y="536"/>
                  </a:lnTo>
                  <a:lnTo>
                    <a:pt x="1821" y="531"/>
                  </a:lnTo>
                  <a:lnTo>
                    <a:pt x="1816" y="520"/>
                  </a:lnTo>
                  <a:lnTo>
                    <a:pt x="1813" y="514"/>
                  </a:lnTo>
                  <a:lnTo>
                    <a:pt x="1811" y="508"/>
                  </a:lnTo>
                  <a:lnTo>
                    <a:pt x="1808" y="495"/>
                  </a:lnTo>
                  <a:lnTo>
                    <a:pt x="1806" y="481"/>
                  </a:lnTo>
                  <a:lnTo>
                    <a:pt x="1806" y="474"/>
                  </a:lnTo>
                  <a:lnTo>
                    <a:pt x="1805" y="466"/>
                  </a:lnTo>
                  <a:lnTo>
                    <a:pt x="1806" y="458"/>
                  </a:lnTo>
                  <a:lnTo>
                    <a:pt x="1806" y="449"/>
                  </a:lnTo>
                  <a:lnTo>
                    <a:pt x="1808" y="441"/>
                  </a:lnTo>
                  <a:lnTo>
                    <a:pt x="1809" y="433"/>
                  </a:lnTo>
                  <a:lnTo>
                    <a:pt x="1812" y="425"/>
                  </a:lnTo>
                  <a:lnTo>
                    <a:pt x="1814" y="418"/>
                  </a:lnTo>
                  <a:lnTo>
                    <a:pt x="1818" y="410"/>
                  </a:lnTo>
                  <a:lnTo>
                    <a:pt x="1822" y="403"/>
                  </a:lnTo>
                  <a:lnTo>
                    <a:pt x="1826" y="396"/>
                  </a:lnTo>
                  <a:lnTo>
                    <a:pt x="1831" y="390"/>
                  </a:lnTo>
                  <a:lnTo>
                    <a:pt x="1836" y="383"/>
                  </a:lnTo>
                  <a:lnTo>
                    <a:pt x="1842" y="377"/>
                  </a:lnTo>
                  <a:lnTo>
                    <a:pt x="1848" y="371"/>
                  </a:lnTo>
                  <a:lnTo>
                    <a:pt x="1855" y="365"/>
                  </a:lnTo>
                  <a:lnTo>
                    <a:pt x="1862" y="360"/>
                  </a:lnTo>
                  <a:lnTo>
                    <a:pt x="1869" y="355"/>
                  </a:lnTo>
                  <a:lnTo>
                    <a:pt x="1886" y="345"/>
                  </a:lnTo>
                  <a:lnTo>
                    <a:pt x="1895" y="341"/>
                  </a:lnTo>
                  <a:lnTo>
                    <a:pt x="1905" y="337"/>
                  </a:lnTo>
                  <a:lnTo>
                    <a:pt x="1915" y="333"/>
                  </a:lnTo>
                  <a:lnTo>
                    <a:pt x="1926" y="329"/>
                  </a:lnTo>
                  <a:lnTo>
                    <a:pt x="1948" y="323"/>
                  </a:lnTo>
                  <a:lnTo>
                    <a:pt x="1960" y="320"/>
                  </a:lnTo>
                  <a:lnTo>
                    <a:pt x="1973" y="317"/>
                  </a:lnTo>
                  <a:lnTo>
                    <a:pt x="1999" y="313"/>
                  </a:lnTo>
                  <a:lnTo>
                    <a:pt x="2013" y="311"/>
                  </a:lnTo>
                  <a:lnTo>
                    <a:pt x="2027" y="310"/>
                  </a:lnTo>
                  <a:lnTo>
                    <a:pt x="2057" y="308"/>
                  </a:lnTo>
                  <a:lnTo>
                    <a:pt x="2061" y="307"/>
                  </a:lnTo>
                  <a:lnTo>
                    <a:pt x="2064" y="306"/>
                  </a:lnTo>
                  <a:lnTo>
                    <a:pt x="2065" y="305"/>
                  </a:lnTo>
                  <a:lnTo>
                    <a:pt x="2065" y="302"/>
                  </a:lnTo>
                  <a:lnTo>
                    <a:pt x="2064" y="295"/>
                  </a:lnTo>
                  <a:lnTo>
                    <a:pt x="2063" y="291"/>
                  </a:lnTo>
                  <a:lnTo>
                    <a:pt x="2063" y="288"/>
                  </a:lnTo>
                  <a:lnTo>
                    <a:pt x="2061" y="285"/>
                  </a:lnTo>
                  <a:lnTo>
                    <a:pt x="2060" y="282"/>
                  </a:lnTo>
                  <a:lnTo>
                    <a:pt x="2055" y="277"/>
                  </a:lnTo>
                  <a:lnTo>
                    <a:pt x="2052" y="275"/>
                  </a:lnTo>
                  <a:lnTo>
                    <a:pt x="2049" y="273"/>
                  </a:lnTo>
                  <a:lnTo>
                    <a:pt x="2045" y="271"/>
                  </a:lnTo>
                  <a:lnTo>
                    <a:pt x="2041" y="269"/>
                  </a:lnTo>
                  <a:lnTo>
                    <a:pt x="2031" y="267"/>
                  </a:lnTo>
                  <a:lnTo>
                    <a:pt x="2025" y="267"/>
                  </a:lnTo>
                  <a:lnTo>
                    <a:pt x="2018" y="267"/>
                  </a:lnTo>
                  <a:lnTo>
                    <a:pt x="2009" y="267"/>
                  </a:lnTo>
                  <a:lnTo>
                    <a:pt x="2000" y="268"/>
                  </a:lnTo>
                  <a:lnTo>
                    <a:pt x="1992" y="269"/>
                  </a:lnTo>
                  <a:lnTo>
                    <a:pt x="1983" y="270"/>
                  </a:lnTo>
                  <a:lnTo>
                    <a:pt x="1974" y="272"/>
                  </a:lnTo>
                  <a:lnTo>
                    <a:pt x="1966" y="274"/>
                  </a:lnTo>
                  <a:lnTo>
                    <a:pt x="1958" y="277"/>
                  </a:lnTo>
                  <a:lnTo>
                    <a:pt x="1950" y="280"/>
                  </a:lnTo>
                  <a:lnTo>
                    <a:pt x="1934" y="286"/>
                  </a:lnTo>
                  <a:lnTo>
                    <a:pt x="1920" y="293"/>
                  </a:lnTo>
                  <a:lnTo>
                    <a:pt x="1907" y="300"/>
                  </a:lnTo>
                  <a:lnTo>
                    <a:pt x="1895" y="308"/>
                  </a:lnTo>
                  <a:lnTo>
                    <a:pt x="1893" y="309"/>
                  </a:lnTo>
                  <a:lnTo>
                    <a:pt x="1891" y="309"/>
                  </a:lnTo>
                  <a:lnTo>
                    <a:pt x="1889" y="309"/>
                  </a:lnTo>
                  <a:lnTo>
                    <a:pt x="1888" y="309"/>
                  </a:lnTo>
                  <a:lnTo>
                    <a:pt x="1886" y="307"/>
                  </a:lnTo>
                  <a:lnTo>
                    <a:pt x="1885" y="306"/>
                  </a:lnTo>
                  <a:lnTo>
                    <a:pt x="1830" y="230"/>
                  </a:lnTo>
                  <a:lnTo>
                    <a:pt x="1828" y="227"/>
                  </a:lnTo>
                  <a:lnTo>
                    <a:pt x="1828" y="225"/>
                  </a:lnTo>
                  <a:lnTo>
                    <a:pt x="1829" y="224"/>
                  </a:lnTo>
                  <a:lnTo>
                    <a:pt x="1830" y="221"/>
                  </a:lnTo>
                  <a:lnTo>
                    <a:pt x="1831" y="220"/>
                  </a:lnTo>
                  <a:lnTo>
                    <a:pt x="1847" y="207"/>
                  </a:lnTo>
                  <a:lnTo>
                    <a:pt x="1866" y="195"/>
                  </a:lnTo>
                  <a:lnTo>
                    <a:pt x="1876" y="189"/>
                  </a:lnTo>
                  <a:lnTo>
                    <a:pt x="1887" y="184"/>
                  </a:lnTo>
                  <a:lnTo>
                    <a:pt x="1899" y="178"/>
                  </a:lnTo>
                  <a:lnTo>
                    <a:pt x="1912" y="173"/>
                  </a:lnTo>
                  <a:lnTo>
                    <a:pt x="1925" y="169"/>
                  </a:lnTo>
                  <a:lnTo>
                    <a:pt x="1939" y="165"/>
                  </a:lnTo>
                  <a:lnTo>
                    <a:pt x="1954" y="161"/>
                  </a:lnTo>
                  <a:lnTo>
                    <a:pt x="1970" y="158"/>
                  </a:lnTo>
                  <a:lnTo>
                    <a:pt x="1987" y="155"/>
                  </a:lnTo>
                  <a:lnTo>
                    <a:pt x="2005" y="153"/>
                  </a:lnTo>
                  <a:lnTo>
                    <a:pt x="2023" y="152"/>
                  </a:lnTo>
                  <a:lnTo>
                    <a:pt x="2043" y="152"/>
                  </a:lnTo>
                  <a:lnTo>
                    <a:pt x="2054" y="152"/>
                  </a:lnTo>
                  <a:lnTo>
                    <a:pt x="2065" y="152"/>
                  </a:lnTo>
                  <a:lnTo>
                    <a:pt x="2086" y="154"/>
                  </a:lnTo>
                  <a:lnTo>
                    <a:pt x="2096" y="156"/>
                  </a:lnTo>
                  <a:lnTo>
                    <a:pt x="2105" y="158"/>
                  </a:lnTo>
                  <a:lnTo>
                    <a:pt x="2114" y="160"/>
                  </a:lnTo>
                  <a:lnTo>
                    <a:pt x="2122" y="163"/>
                  </a:lnTo>
                  <a:lnTo>
                    <a:pt x="2130" y="166"/>
                  </a:lnTo>
                  <a:lnTo>
                    <a:pt x="2138" y="169"/>
                  </a:lnTo>
                  <a:lnTo>
                    <a:pt x="2145" y="172"/>
                  </a:lnTo>
                  <a:lnTo>
                    <a:pt x="2152" y="176"/>
                  </a:lnTo>
                  <a:lnTo>
                    <a:pt x="2159" y="181"/>
                  </a:lnTo>
                  <a:lnTo>
                    <a:pt x="2165" y="185"/>
                  </a:lnTo>
                  <a:lnTo>
                    <a:pt x="2170" y="190"/>
                  </a:lnTo>
                  <a:lnTo>
                    <a:pt x="2176" y="196"/>
                  </a:lnTo>
                  <a:lnTo>
                    <a:pt x="2181" y="201"/>
                  </a:lnTo>
                  <a:lnTo>
                    <a:pt x="2186" y="207"/>
                  </a:lnTo>
                  <a:lnTo>
                    <a:pt x="2190" y="214"/>
                  </a:lnTo>
                  <a:lnTo>
                    <a:pt x="2194" y="220"/>
                  </a:lnTo>
                  <a:lnTo>
                    <a:pt x="2197" y="227"/>
                  </a:lnTo>
                  <a:lnTo>
                    <a:pt x="2201" y="235"/>
                  </a:lnTo>
                  <a:lnTo>
                    <a:pt x="2204" y="242"/>
                  </a:lnTo>
                  <a:lnTo>
                    <a:pt x="2206" y="251"/>
                  </a:lnTo>
                  <a:lnTo>
                    <a:pt x="2209" y="259"/>
                  </a:lnTo>
                  <a:lnTo>
                    <a:pt x="2211" y="268"/>
                  </a:lnTo>
                  <a:lnTo>
                    <a:pt x="2212" y="277"/>
                  </a:lnTo>
                  <a:lnTo>
                    <a:pt x="2214" y="287"/>
                  </a:lnTo>
                  <a:lnTo>
                    <a:pt x="2215" y="296"/>
                  </a:lnTo>
                  <a:lnTo>
                    <a:pt x="2215" y="307"/>
                  </a:lnTo>
                  <a:lnTo>
                    <a:pt x="2216" y="317"/>
                  </a:lnTo>
                  <a:lnTo>
                    <a:pt x="2216" y="328"/>
                  </a:lnTo>
                  <a:lnTo>
                    <a:pt x="2216" y="478"/>
                  </a:lnTo>
                  <a:lnTo>
                    <a:pt x="2217" y="512"/>
                  </a:lnTo>
                  <a:lnTo>
                    <a:pt x="2218" y="539"/>
                  </a:lnTo>
                  <a:lnTo>
                    <a:pt x="2220" y="549"/>
                  </a:lnTo>
                  <a:lnTo>
                    <a:pt x="2221" y="559"/>
                  </a:lnTo>
                  <a:lnTo>
                    <a:pt x="2223" y="566"/>
                  </a:lnTo>
                  <a:lnTo>
                    <a:pt x="2225" y="572"/>
                  </a:lnTo>
                  <a:close/>
                  <a:moveTo>
                    <a:pt x="1869" y="7"/>
                  </a:moveTo>
                  <a:lnTo>
                    <a:pt x="1869" y="5"/>
                  </a:lnTo>
                  <a:lnTo>
                    <a:pt x="1870" y="3"/>
                  </a:lnTo>
                  <a:lnTo>
                    <a:pt x="1873" y="0"/>
                  </a:lnTo>
                  <a:lnTo>
                    <a:pt x="1875" y="0"/>
                  </a:lnTo>
                  <a:lnTo>
                    <a:pt x="1877" y="0"/>
                  </a:lnTo>
                  <a:lnTo>
                    <a:pt x="1987" y="0"/>
                  </a:lnTo>
                  <a:lnTo>
                    <a:pt x="1989" y="0"/>
                  </a:lnTo>
                  <a:lnTo>
                    <a:pt x="1991" y="1"/>
                  </a:lnTo>
                  <a:lnTo>
                    <a:pt x="1994" y="3"/>
                  </a:lnTo>
                  <a:lnTo>
                    <a:pt x="1994" y="6"/>
                  </a:lnTo>
                  <a:lnTo>
                    <a:pt x="1995" y="7"/>
                  </a:lnTo>
                  <a:lnTo>
                    <a:pt x="1995" y="121"/>
                  </a:lnTo>
                  <a:lnTo>
                    <a:pt x="1994" y="123"/>
                  </a:lnTo>
                  <a:lnTo>
                    <a:pt x="1993" y="125"/>
                  </a:lnTo>
                  <a:lnTo>
                    <a:pt x="1991" y="128"/>
                  </a:lnTo>
                  <a:lnTo>
                    <a:pt x="1988" y="128"/>
                  </a:lnTo>
                  <a:lnTo>
                    <a:pt x="1987" y="129"/>
                  </a:lnTo>
                  <a:lnTo>
                    <a:pt x="1877" y="129"/>
                  </a:lnTo>
                  <a:lnTo>
                    <a:pt x="1874" y="128"/>
                  </a:lnTo>
                  <a:lnTo>
                    <a:pt x="1872" y="127"/>
                  </a:lnTo>
                  <a:lnTo>
                    <a:pt x="1870" y="125"/>
                  </a:lnTo>
                  <a:lnTo>
                    <a:pt x="1869" y="122"/>
                  </a:lnTo>
                  <a:lnTo>
                    <a:pt x="1869" y="121"/>
                  </a:lnTo>
                  <a:lnTo>
                    <a:pt x="1869" y="7"/>
                  </a:lnTo>
                  <a:close/>
                  <a:moveTo>
                    <a:pt x="2047" y="121"/>
                  </a:moveTo>
                  <a:lnTo>
                    <a:pt x="2047" y="7"/>
                  </a:lnTo>
                  <a:lnTo>
                    <a:pt x="2047" y="5"/>
                  </a:lnTo>
                  <a:lnTo>
                    <a:pt x="2048" y="3"/>
                  </a:lnTo>
                  <a:lnTo>
                    <a:pt x="2051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165" y="0"/>
                  </a:lnTo>
                  <a:lnTo>
                    <a:pt x="2167" y="0"/>
                  </a:lnTo>
                  <a:lnTo>
                    <a:pt x="2169" y="1"/>
                  </a:lnTo>
                  <a:lnTo>
                    <a:pt x="2171" y="3"/>
                  </a:lnTo>
                  <a:lnTo>
                    <a:pt x="2172" y="6"/>
                  </a:lnTo>
                  <a:lnTo>
                    <a:pt x="2172" y="7"/>
                  </a:lnTo>
                  <a:lnTo>
                    <a:pt x="2172" y="121"/>
                  </a:lnTo>
                  <a:lnTo>
                    <a:pt x="2172" y="123"/>
                  </a:lnTo>
                  <a:lnTo>
                    <a:pt x="2171" y="125"/>
                  </a:lnTo>
                  <a:lnTo>
                    <a:pt x="2169" y="127"/>
                  </a:lnTo>
                  <a:lnTo>
                    <a:pt x="2166" y="128"/>
                  </a:lnTo>
                  <a:lnTo>
                    <a:pt x="2165" y="128"/>
                  </a:lnTo>
                  <a:lnTo>
                    <a:pt x="2054" y="128"/>
                  </a:lnTo>
                  <a:lnTo>
                    <a:pt x="2052" y="128"/>
                  </a:lnTo>
                  <a:lnTo>
                    <a:pt x="2050" y="127"/>
                  </a:lnTo>
                  <a:lnTo>
                    <a:pt x="2048" y="125"/>
                  </a:lnTo>
                  <a:lnTo>
                    <a:pt x="2047" y="122"/>
                  </a:lnTo>
                  <a:lnTo>
                    <a:pt x="2047" y="121"/>
                  </a:lnTo>
                  <a:close/>
                  <a:moveTo>
                    <a:pt x="1274" y="585"/>
                  </a:moveTo>
                  <a:lnTo>
                    <a:pt x="1249" y="584"/>
                  </a:lnTo>
                  <a:lnTo>
                    <a:pt x="1226" y="583"/>
                  </a:lnTo>
                  <a:lnTo>
                    <a:pt x="1207" y="580"/>
                  </a:lnTo>
                  <a:lnTo>
                    <a:pt x="1190" y="576"/>
                  </a:lnTo>
                  <a:lnTo>
                    <a:pt x="1175" y="571"/>
                  </a:lnTo>
                  <a:lnTo>
                    <a:pt x="1168" y="568"/>
                  </a:lnTo>
                  <a:lnTo>
                    <a:pt x="1162" y="565"/>
                  </a:lnTo>
                  <a:lnTo>
                    <a:pt x="1156" y="561"/>
                  </a:lnTo>
                  <a:lnTo>
                    <a:pt x="1151" y="558"/>
                  </a:lnTo>
                  <a:lnTo>
                    <a:pt x="1149" y="556"/>
                  </a:lnTo>
                  <a:lnTo>
                    <a:pt x="1147" y="554"/>
                  </a:lnTo>
                  <a:lnTo>
                    <a:pt x="1143" y="550"/>
                  </a:lnTo>
                  <a:lnTo>
                    <a:pt x="1139" y="545"/>
                  </a:lnTo>
                  <a:lnTo>
                    <a:pt x="1135" y="541"/>
                  </a:lnTo>
                  <a:lnTo>
                    <a:pt x="1130" y="531"/>
                  </a:lnTo>
                  <a:lnTo>
                    <a:pt x="1127" y="525"/>
                  </a:lnTo>
                  <a:lnTo>
                    <a:pt x="1125" y="520"/>
                  </a:lnTo>
                  <a:lnTo>
                    <a:pt x="1122" y="508"/>
                  </a:lnTo>
                  <a:lnTo>
                    <a:pt x="1121" y="502"/>
                  </a:lnTo>
                  <a:lnTo>
                    <a:pt x="1120" y="496"/>
                  </a:lnTo>
                  <a:lnTo>
                    <a:pt x="1119" y="482"/>
                  </a:lnTo>
                  <a:lnTo>
                    <a:pt x="1118" y="468"/>
                  </a:lnTo>
                  <a:lnTo>
                    <a:pt x="1118" y="453"/>
                  </a:lnTo>
                  <a:lnTo>
                    <a:pt x="1118" y="278"/>
                  </a:lnTo>
                  <a:lnTo>
                    <a:pt x="1117" y="276"/>
                  </a:lnTo>
                  <a:lnTo>
                    <a:pt x="1117" y="274"/>
                  </a:lnTo>
                  <a:lnTo>
                    <a:pt x="1114" y="272"/>
                  </a:lnTo>
                  <a:lnTo>
                    <a:pt x="1111" y="271"/>
                  </a:lnTo>
                  <a:lnTo>
                    <a:pt x="1110" y="271"/>
                  </a:lnTo>
                  <a:lnTo>
                    <a:pt x="1067" y="271"/>
                  </a:lnTo>
                  <a:lnTo>
                    <a:pt x="1064" y="270"/>
                  </a:lnTo>
                  <a:lnTo>
                    <a:pt x="1062" y="269"/>
                  </a:lnTo>
                  <a:lnTo>
                    <a:pt x="1060" y="267"/>
                  </a:lnTo>
                  <a:lnTo>
                    <a:pt x="1059" y="264"/>
                  </a:lnTo>
                  <a:lnTo>
                    <a:pt x="1059" y="263"/>
                  </a:lnTo>
                  <a:lnTo>
                    <a:pt x="1059" y="167"/>
                  </a:lnTo>
                  <a:lnTo>
                    <a:pt x="1059" y="164"/>
                  </a:lnTo>
                  <a:lnTo>
                    <a:pt x="1060" y="162"/>
                  </a:lnTo>
                  <a:lnTo>
                    <a:pt x="1063" y="160"/>
                  </a:lnTo>
                  <a:lnTo>
                    <a:pt x="1065" y="159"/>
                  </a:lnTo>
                  <a:lnTo>
                    <a:pt x="1067" y="159"/>
                  </a:lnTo>
                  <a:lnTo>
                    <a:pt x="1110" y="159"/>
                  </a:lnTo>
                  <a:lnTo>
                    <a:pt x="1113" y="159"/>
                  </a:lnTo>
                  <a:lnTo>
                    <a:pt x="1115" y="158"/>
                  </a:lnTo>
                  <a:lnTo>
                    <a:pt x="1117" y="157"/>
                  </a:lnTo>
                  <a:lnTo>
                    <a:pt x="1118" y="156"/>
                  </a:lnTo>
                  <a:lnTo>
                    <a:pt x="1120" y="153"/>
                  </a:lnTo>
                  <a:lnTo>
                    <a:pt x="1121" y="152"/>
                  </a:lnTo>
                  <a:lnTo>
                    <a:pt x="1170" y="25"/>
                  </a:lnTo>
                  <a:lnTo>
                    <a:pt x="1171" y="23"/>
                  </a:lnTo>
                  <a:lnTo>
                    <a:pt x="1173" y="21"/>
                  </a:lnTo>
                  <a:lnTo>
                    <a:pt x="1175" y="20"/>
                  </a:lnTo>
                  <a:lnTo>
                    <a:pt x="1176" y="19"/>
                  </a:lnTo>
                  <a:lnTo>
                    <a:pt x="1179" y="18"/>
                  </a:lnTo>
                  <a:lnTo>
                    <a:pt x="1180" y="18"/>
                  </a:lnTo>
                  <a:lnTo>
                    <a:pt x="1265" y="18"/>
                  </a:lnTo>
                  <a:lnTo>
                    <a:pt x="1268" y="19"/>
                  </a:lnTo>
                  <a:lnTo>
                    <a:pt x="1270" y="19"/>
                  </a:lnTo>
                  <a:lnTo>
                    <a:pt x="1272" y="22"/>
                  </a:lnTo>
                  <a:lnTo>
                    <a:pt x="1273" y="25"/>
                  </a:lnTo>
                  <a:lnTo>
                    <a:pt x="1273" y="26"/>
                  </a:lnTo>
                  <a:lnTo>
                    <a:pt x="1273" y="152"/>
                  </a:lnTo>
                  <a:lnTo>
                    <a:pt x="1273" y="154"/>
                  </a:lnTo>
                  <a:lnTo>
                    <a:pt x="1274" y="156"/>
                  </a:lnTo>
                  <a:lnTo>
                    <a:pt x="1277" y="158"/>
                  </a:lnTo>
                  <a:lnTo>
                    <a:pt x="1279" y="159"/>
                  </a:lnTo>
                  <a:lnTo>
                    <a:pt x="1281" y="159"/>
                  </a:lnTo>
                  <a:lnTo>
                    <a:pt x="1374" y="159"/>
                  </a:lnTo>
                  <a:lnTo>
                    <a:pt x="1376" y="160"/>
                  </a:lnTo>
                  <a:lnTo>
                    <a:pt x="1378" y="161"/>
                  </a:lnTo>
                  <a:lnTo>
                    <a:pt x="1381" y="163"/>
                  </a:lnTo>
                  <a:lnTo>
                    <a:pt x="1381" y="166"/>
                  </a:lnTo>
                  <a:lnTo>
                    <a:pt x="1381" y="167"/>
                  </a:lnTo>
                  <a:lnTo>
                    <a:pt x="1381" y="263"/>
                  </a:lnTo>
                  <a:lnTo>
                    <a:pt x="1381" y="266"/>
                  </a:lnTo>
                  <a:lnTo>
                    <a:pt x="1380" y="268"/>
                  </a:lnTo>
                  <a:lnTo>
                    <a:pt x="1378" y="270"/>
                  </a:lnTo>
                  <a:lnTo>
                    <a:pt x="1375" y="271"/>
                  </a:lnTo>
                  <a:lnTo>
                    <a:pt x="1374" y="271"/>
                  </a:lnTo>
                  <a:lnTo>
                    <a:pt x="1281" y="271"/>
                  </a:lnTo>
                  <a:lnTo>
                    <a:pt x="1278" y="271"/>
                  </a:lnTo>
                  <a:lnTo>
                    <a:pt x="1276" y="272"/>
                  </a:lnTo>
                  <a:lnTo>
                    <a:pt x="1274" y="275"/>
                  </a:lnTo>
                  <a:lnTo>
                    <a:pt x="1273" y="277"/>
                  </a:lnTo>
                  <a:lnTo>
                    <a:pt x="1273" y="278"/>
                  </a:lnTo>
                  <a:lnTo>
                    <a:pt x="1273" y="419"/>
                  </a:lnTo>
                  <a:lnTo>
                    <a:pt x="1274" y="434"/>
                  </a:lnTo>
                  <a:lnTo>
                    <a:pt x="1275" y="446"/>
                  </a:lnTo>
                  <a:lnTo>
                    <a:pt x="1277" y="452"/>
                  </a:lnTo>
                  <a:lnTo>
                    <a:pt x="1279" y="456"/>
                  </a:lnTo>
                  <a:lnTo>
                    <a:pt x="1281" y="460"/>
                  </a:lnTo>
                  <a:lnTo>
                    <a:pt x="1284" y="463"/>
                  </a:lnTo>
                  <a:lnTo>
                    <a:pt x="1287" y="466"/>
                  </a:lnTo>
                  <a:lnTo>
                    <a:pt x="1291" y="469"/>
                  </a:lnTo>
                  <a:lnTo>
                    <a:pt x="1296" y="471"/>
                  </a:lnTo>
                  <a:lnTo>
                    <a:pt x="1301" y="472"/>
                  </a:lnTo>
                  <a:lnTo>
                    <a:pt x="1307" y="473"/>
                  </a:lnTo>
                  <a:lnTo>
                    <a:pt x="1313" y="474"/>
                  </a:lnTo>
                  <a:lnTo>
                    <a:pt x="1320" y="474"/>
                  </a:lnTo>
                  <a:lnTo>
                    <a:pt x="1328" y="475"/>
                  </a:lnTo>
                  <a:lnTo>
                    <a:pt x="1340" y="474"/>
                  </a:lnTo>
                  <a:lnTo>
                    <a:pt x="1351" y="473"/>
                  </a:lnTo>
                  <a:lnTo>
                    <a:pt x="1361" y="472"/>
                  </a:lnTo>
                  <a:lnTo>
                    <a:pt x="1366" y="471"/>
                  </a:lnTo>
                  <a:lnTo>
                    <a:pt x="1367" y="471"/>
                  </a:lnTo>
                  <a:lnTo>
                    <a:pt x="1368" y="471"/>
                  </a:lnTo>
                  <a:lnTo>
                    <a:pt x="1369" y="474"/>
                  </a:lnTo>
                  <a:lnTo>
                    <a:pt x="1370" y="477"/>
                  </a:lnTo>
                  <a:lnTo>
                    <a:pt x="1370" y="564"/>
                  </a:lnTo>
                  <a:lnTo>
                    <a:pt x="1369" y="569"/>
                  </a:lnTo>
                  <a:lnTo>
                    <a:pt x="1369" y="572"/>
                  </a:lnTo>
                  <a:lnTo>
                    <a:pt x="1368" y="575"/>
                  </a:lnTo>
                  <a:lnTo>
                    <a:pt x="1366" y="577"/>
                  </a:lnTo>
                  <a:lnTo>
                    <a:pt x="1364" y="578"/>
                  </a:lnTo>
                  <a:lnTo>
                    <a:pt x="1362" y="579"/>
                  </a:lnTo>
                  <a:lnTo>
                    <a:pt x="1358" y="580"/>
                  </a:lnTo>
                  <a:lnTo>
                    <a:pt x="1340" y="582"/>
                  </a:lnTo>
                  <a:lnTo>
                    <a:pt x="1317" y="583"/>
                  </a:lnTo>
                  <a:lnTo>
                    <a:pt x="1294" y="584"/>
                  </a:lnTo>
                  <a:lnTo>
                    <a:pt x="1274" y="585"/>
                  </a:lnTo>
                  <a:close/>
                  <a:moveTo>
                    <a:pt x="0" y="57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1"/>
                  </a:lnTo>
                  <a:lnTo>
                    <a:pt x="206" y="2"/>
                  </a:lnTo>
                  <a:lnTo>
                    <a:pt x="207" y="3"/>
                  </a:lnTo>
                  <a:lnTo>
                    <a:pt x="209" y="6"/>
                  </a:lnTo>
                  <a:lnTo>
                    <a:pt x="209" y="7"/>
                  </a:lnTo>
                  <a:lnTo>
                    <a:pt x="307" y="386"/>
                  </a:lnTo>
                  <a:lnTo>
                    <a:pt x="307" y="387"/>
                  </a:lnTo>
                  <a:lnTo>
                    <a:pt x="308" y="388"/>
                  </a:lnTo>
                  <a:lnTo>
                    <a:pt x="310" y="389"/>
                  </a:lnTo>
                  <a:lnTo>
                    <a:pt x="312" y="389"/>
                  </a:lnTo>
                  <a:lnTo>
                    <a:pt x="313" y="387"/>
                  </a:lnTo>
                  <a:lnTo>
                    <a:pt x="313" y="386"/>
                  </a:lnTo>
                  <a:lnTo>
                    <a:pt x="401" y="7"/>
                  </a:lnTo>
                  <a:lnTo>
                    <a:pt x="402" y="5"/>
                  </a:lnTo>
                  <a:lnTo>
                    <a:pt x="403" y="3"/>
                  </a:lnTo>
                  <a:lnTo>
                    <a:pt x="406" y="1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1" y="1"/>
                  </a:lnTo>
                  <a:lnTo>
                    <a:pt x="614" y="4"/>
                  </a:lnTo>
                  <a:lnTo>
                    <a:pt x="615" y="6"/>
                  </a:lnTo>
                  <a:lnTo>
                    <a:pt x="615" y="7"/>
                  </a:lnTo>
                  <a:lnTo>
                    <a:pt x="615" y="572"/>
                  </a:lnTo>
                  <a:lnTo>
                    <a:pt x="614" y="575"/>
                  </a:lnTo>
                  <a:lnTo>
                    <a:pt x="613" y="576"/>
                  </a:lnTo>
                  <a:lnTo>
                    <a:pt x="611" y="579"/>
                  </a:lnTo>
                  <a:lnTo>
                    <a:pt x="608" y="579"/>
                  </a:lnTo>
                  <a:lnTo>
                    <a:pt x="607" y="580"/>
                  </a:lnTo>
                  <a:lnTo>
                    <a:pt x="473" y="580"/>
                  </a:lnTo>
                  <a:lnTo>
                    <a:pt x="470" y="579"/>
                  </a:lnTo>
                  <a:lnTo>
                    <a:pt x="468" y="578"/>
                  </a:lnTo>
                  <a:lnTo>
                    <a:pt x="466" y="576"/>
                  </a:lnTo>
                  <a:lnTo>
                    <a:pt x="465" y="573"/>
                  </a:lnTo>
                  <a:lnTo>
                    <a:pt x="465" y="572"/>
                  </a:lnTo>
                  <a:lnTo>
                    <a:pt x="465" y="226"/>
                  </a:lnTo>
                  <a:lnTo>
                    <a:pt x="465" y="224"/>
                  </a:lnTo>
                  <a:lnTo>
                    <a:pt x="464" y="223"/>
                  </a:lnTo>
                  <a:lnTo>
                    <a:pt x="463" y="222"/>
                  </a:lnTo>
                  <a:lnTo>
                    <a:pt x="462" y="222"/>
                  </a:lnTo>
                  <a:lnTo>
                    <a:pt x="461" y="222"/>
                  </a:lnTo>
                  <a:lnTo>
                    <a:pt x="460" y="223"/>
                  </a:lnTo>
                  <a:lnTo>
                    <a:pt x="458" y="226"/>
                  </a:lnTo>
                  <a:lnTo>
                    <a:pt x="452" y="264"/>
                  </a:lnTo>
                  <a:lnTo>
                    <a:pt x="446" y="298"/>
                  </a:lnTo>
                  <a:lnTo>
                    <a:pt x="443" y="314"/>
                  </a:lnTo>
                  <a:lnTo>
                    <a:pt x="440" y="330"/>
                  </a:lnTo>
                  <a:lnTo>
                    <a:pt x="436" y="346"/>
                  </a:lnTo>
                  <a:lnTo>
                    <a:pt x="432" y="362"/>
                  </a:lnTo>
                  <a:lnTo>
                    <a:pt x="373" y="572"/>
                  </a:lnTo>
                  <a:lnTo>
                    <a:pt x="372" y="575"/>
                  </a:lnTo>
                  <a:lnTo>
                    <a:pt x="371" y="577"/>
                  </a:lnTo>
                  <a:lnTo>
                    <a:pt x="368" y="579"/>
                  </a:lnTo>
                  <a:lnTo>
                    <a:pt x="365" y="579"/>
                  </a:lnTo>
                  <a:lnTo>
                    <a:pt x="364" y="580"/>
                  </a:lnTo>
                  <a:lnTo>
                    <a:pt x="241" y="580"/>
                  </a:lnTo>
                  <a:lnTo>
                    <a:pt x="238" y="579"/>
                  </a:lnTo>
                  <a:lnTo>
                    <a:pt x="236" y="578"/>
                  </a:lnTo>
                  <a:lnTo>
                    <a:pt x="234" y="577"/>
                  </a:lnTo>
                  <a:lnTo>
                    <a:pt x="233" y="576"/>
                  </a:lnTo>
                  <a:lnTo>
                    <a:pt x="232" y="573"/>
                  </a:lnTo>
                  <a:lnTo>
                    <a:pt x="231" y="572"/>
                  </a:lnTo>
                  <a:lnTo>
                    <a:pt x="174" y="362"/>
                  </a:lnTo>
                  <a:lnTo>
                    <a:pt x="169" y="345"/>
                  </a:lnTo>
                  <a:lnTo>
                    <a:pt x="165" y="330"/>
                  </a:lnTo>
                  <a:lnTo>
                    <a:pt x="159" y="301"/>
                  </a:lnTo>
                  <a:lnTo>
                    <a:pt x="153" y="268"/>
                  </a:lnTo>
                  <a:lnTo>
                    <a:pt x="146" y="224"/>
                  </a:lnTo>
                  <a:lnTo>
                    <a:pt x="146" y="223"/>
                  </a:lnTo>
                  <a:lnTo>
                    <a:pt x="145" y="222"/>
                  </a:lnTo>
                  <a:lnTo>
                    <a:pt x="142" y="221"/>
                  </a:lnTo>
                  <a:lnTo>
                    <a:pt x="140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9" y="572"/>
                  </a:lnTo>
                  <a:lnTo>
                    <a:pt x="139" y="575"/>
                  </a:lnTo>
                  <a:lnTo>
                    <a:pt x="138" y="576"/>
                  </a:lnTo>
                  <a:lnTo>
                    <a:pt x="136" y="579"/>
                  </a:lnTo>
                  <a:lnTo>
                    <a:pt x="133" y="579"/>
                  </a:lnTo>
                  <a:lnTo>
                    <a:pt x="132" y="580"/>
                  </a:lnTo>
                  <a:lnTo>
                    <a:pt x="8" y="580"/>
                  </a:lnTo>
                  <a:lnTo>
                    <a:pt x="5" y="579"/>
                  </a:lnTo>
                  <a:lnTo>
                    <a:pt x="3" y="578"/>
                  </a:lnTo>
                  <a:lnTo>
                    <a:pt x="1" y="576"/>
                  </a:lnTo>
                  <a:lnTo>
                    <a:pt x="0" y="573"/>
                  </a:lnTo>
                  <a:lnTo>
                    <a:pt x="0" y="572"/>
                  </a:lnTo>
                  <a:close/>
                  <a:moveTo>
                    <a:pt x="1063" y="408"/>
                  </a:moveTo>
                  <a:lnTo>
                    <a:pt x="1062" y="410"/>
                  </a:lnTo>
                  <a:lnTo>
                    <a:pt x="1062" y="412"/>
                  </a:lnTo>
                  <a:lnTo>
                    <a:pt x="1061" y="413"/>
                  </a:lnTo>
                  <a:lnTo>
                    <a:pt x="1060" y="414"/>
                  </a:lnTo>
                  <a:lnTo>
                    <a:pt x="1058" y="414"/>
                  </a:lnTo>
                  <a:lnTo>
                    <a:pt x="1057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7" y="415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5" y="421"/>
                  </a:lnTo>
                  <a:lnTo>
                    <a:pt x="795" y="422"/>
                  </a:lnTo>
                  <a:lnTo>
                    <a:pt x="796" y="430"/>
                  </a:lnTo>
                  <a:lnTo>
                    <a:pt x="799" y="438"/>
                  </a:lnTo>
                  <a:lnTo>
                    <a:pt x="801" y="445"/>
                  </a:lnTo>
                  <a:lnTo>
                    <a:pt x="804" y="451"/>
                  </a:lnTo>
                  <a:lnTo>
                    <a:pt x="808" y="457"/>
                  </a:lnTo>
                  <a:lnTo>
                    <a:pt x="812" y="462"/>
                  </a:lnTo>
                  <a:lnTo>
                    <a:pt x="817" y="466"/>
                  </a:lnTo>
                  <a:lnTo>
                    <a:pt x="822" y="470"/>
                  </a:lnTo>
                  <a:lnTo>
                    <a:pt x="827" y="473"/>
                  </a:lnTo>
                  <a:lnTo>
                    <a:pt x="833" y="476"/>
                  </a:lnTo>
                  <a:lnTo>
                    <a:pt x="840" y="478"/>
                  </a:lnTo>
                  <a:lnTo>
                    <a:pt x="846" y="480"/>
                  </a:lnTo>
                  <a:lnTo>
                    <a:pt x="854" y="481"/>
                  </a:lnTo>
                  <a:lnTo>
                    <a:pt x="861" y="482"/>
                  </a:lnTo>
                  <a:lnTo>
                    <a:pt x="878" y="482"/>
                  </a:lnTo>
                  <a:lnTo>
                    <a:pt x="886" y="482"/>
                  </a:lnTo>
                  <a:lnTo>
                    <a:pt x="894" y="481"/>
                  </a:lnTo>
                  <a:lnTo>
                    <a:pt x="903" y="480"/>
                  </a:lnTo>
                  <a:lnTo>
                    <a:pt x="911" y="479"/>
                  </a:lnTo>
                  <a:lnTo>
                    <a:pt x="928" y="475"/>
                  </a:lnTo>
                  <a:lnTo>
                    <a:pt x="943" y="470"/>
                  </a:lnTo>
                  <a:lnTo>
                    <a:pt x="958" y="464"/>
                  </a:lnTo>
                  <a:lnTo>
                    <a:pt x="971" y="459"/>
                  </a:lnTo>
                  <a:lnTo>
                    <a:pt x="983" y="453"/>
                  </a:lnTo>
                  <a:lnTo>
                    <a:pt x="992" y="448"/>
                  </a:lnTo>
                  <a:lnTo>
                    <a:pt x="994" y="447"/>
                  </a:lnTo>
                  <a:lnTo>
                    <a:pt x="996" y="447"/>
                  </a:lnTo>
                  <a:lnTo>
                    <a:pt x="998" y="447"/>
                  </a:lnTo>
                  <a:lnTo>
                    <a:pt x="999" y="448"/>
                  </a:lnTo>
                  <a:lnTo>
                    <a:pt x="1002" y="450"/>
                  </a:lnTo>
                  <a:lnTo>
                    <a:pt x="1050" y="531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1" y="538"/>
                  </a:lnTo>
                  <a:lnTo>
                    <a:pt x="1051" y="540"/>
                  </a:lnTo>
                  <a:lnTo>
                    <a:pt x="1050" y="540"/>
                  </a:lnTo>
                  <a:lnTo>
                    <a:pt x="1048" y="542"/>
                  </a:lnTo>
                  <a:lnTo>
                    <a:pt x="1038" y="547"/>
                  </a:lnTo>
                  <a:lnTo>
                    <a:pt x="1028" y="553"/>
                  </a:lnTo>
                  <a:lnTo>
                    <a:pt x="1018" y="558"/>
                  </a:lnTo>
                  <a:lnTo>
                    <a:pt x="1007" y="562"/>
                  </a:lnTo>
                  <a:lnTo>
                    <a:pt x="996" y="567"/>
                  </a:lnTo>
                  <a:lnTo>
                    <a:pt x="985" y="570"/>
                  </a:lnTo>
                  <a:lnTo>
                    <a:pt x="974" y="574"/>
                  </a:lnTo>
                  <a:lnTo>
                    <a:pt x="963" y="577"/>
                  </a:lnTo>
                  <a:lnTo>
                    <a:pt x="951" y="580"/>
                  </a:lnTo>
                  <a:lnTo>
                    <a:pt x="939" y="582"/>
                  </a:lnTo>
                  <a:lnTo>
                    <a:pt x="927" y="584"/>
                  </a:lnTo>
                  <a:lnTo>
                    <a:pt x="915" y="585"/>
                  </a:lnTo>
                  <a:lnTo>
                    <a:pt x="903" y="587"/>
                  </a:lnTo>
                  <a:lnTo>
                    <a:pt x="891" y="587"/>
                  </a:lnTo>
                  <a:lnTo>
                    <a:pt x="866" y="588"/>
                  </a:lnTo>
                  <a:lnTo>
                    <a:pt x="844" y="588"/>
                  </a:lnTo>
                  <a:lnTo>
                    <a:pt x="823" y="586"/>
                  </a:lnTo>
                  <a:lnTo>
                    <a:pt x="813" y="584"/>
                  </a:lnTo>
                  <a:lnTo>
                    <a:pt x="802" y="583"/>
                  </a:lnTo>
                  <a:lnTo>
                    <a:pt x="792" y="580"/>
                  </a:lnTo>
                  <a:lnTo>
                    <a:pt x="782" y="578"/>
                  </a:lnTo>
                  <a:lnTo>
                    <a:pt x="772" y="575"/>
                  </a:lnTo>
                  <a:lnTo>
                    <a:pt x="762" y="572"/>
                  </a:lnTo>
                  <a:lnTo>
                    <a:pt x="753" y="568"/>
                  </a:lnTo>
                  <a:lnTo>
                    <a:pt x="744" y="564"/>
                  </a:lnTo>
                  <a:lnTo>
                    <a:pt x="735" y="559"/>
                  </a:lnTo>
                  <a:lnTo>
                    <a:pt x="726" y="554"/>
                  </a:lnTo>
                  <a:lnTo>
                    <a:pt x="718" y="549"/>
                  </a:lnTo>
                  <a:lnTo>
                    <a:pt x="710" y="543"/>
                  </a:lnTo>
                  <a:lnTo>
                    <a:pt x="702" y="537"/>
                  </a:lnTo>
                  <a:lnTo>
                    <a:pt x="694" y="530"/>
                  </a:lnTo>
                  <a:lnTo>
                    <a:pt x="687" y="522"/>
                  </a:lnTo>
                  <a:lnTo>
                    <a:pt x="681" y="514"/>
                  </a:lnTo>
                  <a:lnTo>
                    <a:pt x="675" y="505"/>
                  </a:lnTo>
                  <a:lnTo>
                    <a:pt x="669" y="496"/>
                  </a:lnTo>
                  <a:lnTo>
                    <a:pt x="664" y="486"/>
                  </a:lnTo>
                  <a:lnTo>
                    <a:pt x="659" y="476"/>
                  </a:lnTo>
                  <a:lnTo>
                    <a:pt x="654" y="465"/>
                  </a:lnTo>
                  <a:lnTo>
                    <a:pt x="652" y="459"/>
                  </a:lnTo>
                  <a:lnTo>
                    <a:pt x="651" y="454"/>
                  </a:lnTo>
                  <a:lnTo>
                    <a:pt x="647" y="441"/>
                  </a:lnTo>
                  <a:lnTo>
                    <a:pt x="645" y="429"/>
                  </a:lnTo>
                  <a:lnTo>
                    <a:pt x="642" y="415"/>
                  </a:lnTo>
                  <a:lnTo>
                    <a:pt x="642" y="408"/>
                  </a:lnTo>
                  <a:lnTo>
                    <a:pt x="641" y="401"/>
                  </a:lnTo>
                  <a:lnTo>
                    <a:pt x="640" y="386"/>
                  </a:lnTo>
                  <a:lnTo>
                    <a:pt x="640" y="370"/>
                  </a:lnTo>
                  <a:lnTo>
                    <a:pt x="640" y="355"/>
                  </a:lnTo>
                  <a:lnTo>
                    <a:pt x="641" y="340"/>
                  </a:lnTo>
                  <a:lnTo>
                    <a:pt x="643" y="326"/>
                  </a:lnTo>
                  <a:lnTo>
                    <a:pt x="646" y="313"/>
                  </a:lnTo>
                  <a:lnTo>
                    <a:pt x="649" y="300"/>
                  </a:lnTo>
                  <a:lnTo>
                    <a:pt x="653" y="288"/>
                  </a:lnTo>
                  <a:lnTo>
                    <a:pt x="657" y="276"/>
                  </a:lnTo>
                  <a:lnTo>
                    <a:pt x="662" y="265"/>
                  </a:lnTo>
                  <a:lnTo>
                    <a:pt x="668" y="255"/>
                  </a:lnTo>
                  <a:lnTo>
                    <a:pt x="674" y="245"/>
                  </a:lnTo>
                  <a:lnTo>
                    <a:pt x="680" y="236"/>
                  </a:lnTo>
                  <a:lnTo>
                    <a:pt x="687" y="227"/>
                  </a:lnTo>
                  <a:lnTo>
                    <a:pt x="694" y="219"/>
                  </a:lnTo>
                  <a:lnTo>
                    <a:pt x="702" y="212"/>
                  </a:lnTo>
                  <a:lnTo>
                    <a:pt x="710" y="204"/>
                  </a:lnTo>
                  <a:lnTo>
                    <a:pt x="718" y="198"/>
                  </a:lnTo>
                  <a:lnTo>
                    <a:pt x="727" y="192"/>
                  </a:lnTo>
                  <a:lnTo>
                    <a:pt x="735" y="186"/>
                  </a:lnTo>
                  <a:lnTo>
                    <a:pt x="744" y="181"/>
                  </a:lnTo>
                  <a:lnTo>
                    <a:pt x="753" y="177"/>
                  </a:lnTo>
                  <a:lnTo>
                    <a:pt x="762" y="172"/>
                  </a:lnTo>
                  <a:lnTo>
                    <a:pt x="771" y="169"/>
                  </a:lnTo>
                  <a:lnTo>
                    <a:pt x="781" y="165"/>
                  </a:lnTo>
                  <a:lnTo>
                    <a:pt x="790" y="162"/>
                  </a:lnTo>
                  <a:lnTo>
                    <a:pt x="799" y="160"/>
                  </a:lnTo>
                  <a:lnTo>
                    <a:pt x="808" y="158"/>
                  </a:lnTo>
                  <a:lnTo>
                    <a:pt x="817" y="156"/>
                  </a:lnTo>
                  <a:lnTo>
                    <a:pt x="826" y="154"/>
                  </a:lnTo>
                  <a:lnTo>
                    <a:pt x="844" y="152"/>
                  </a:lnTo>
                  <a:lnTo>
                    <a:pt x="852" y="152"/>
                  </a:lnTo>
                  <a:lnTo>
                    <a:pt x="860" y="152"/>
                  </a:lnTo>
                  <a:lnTo>
                    <a:pt x="868" y="152"/>
                  </a:lnTo>
                  <a:lnTo>
                    <a:pt x="876" y="152"/>
                  </a:lnTo>
                  <a:lnTo>
                    <a:pt x="893" y="153"/>
                  </a:lnTo>
                  <a:lnTo>
                    <a:pt x="901" y="155"/>
                  </a:lnTo>
                  <a:lnTo>
                    <a:pt x="910" y="156"/>
                  </a:lnTo>
                  <a:lnTo>
                    <a:pt x="927" y="160"/>
                  </a:lnTo>
                  <a:lnTo>
                    <a:pt x="936" y="162"/>
                  </a:lnTo>
                  <a:lnTo>
                    <a:pt x="944" y="165"/>
                  </a:lnTo>
                  <a:lnTo>
                    <a:pt x="953" y="168"/>
                  </a:lnTo>
                  <a:lnTo>
                    <a:pt x="961" y="172"/>
                  </a:lnTo>
                  <a:lnTo>
                    <a:pt x="969" y="177"/>
                  </a:lnTo>
                  <a:lnTo>
                    <a:pt x="977" y="181"/>
                  </a:lnTo>
                  <a:lnTo>
                    <a:pt x="985" y="187"/>
                  </a:lnTo>
                  <a:lnTo>
                    <a:pt x="993" y="193"/>
                  </a:lnTo>
                  <a:lnTo>
                    <a:pt x="1000" y="199"/>
                  </a:lnTo>
                  <a:lnTo>
                    <a:pt x="1007" y="207"/>
                  </a:lnTo>
                  <a:lnTo>
                    <a:pt x="1014" y="215"/>
                  </a:lnTo>
                  <a:lnTo>
                    <a:pt x="1021" y="223"/>
                  </a:lnTo>
                  <a:lnTo>
                    <a:pt x="1027" y="233"/>
                  </a:lnTo>
                  <a:lnTo>
                    <a:pt x="1032" y="243"/>
                  </a:lnTo>
                  <a:lnTo>
                    <a:pt x="1035" y="248"/>
                  </a:lnTo>
                  <a:lnTo>
                    <a:pt x="1038" y="253"/>
                  </a:lnTo>
                  <a:lnTo>
                    <a:pt x="1043" y="265"/>
                  </a:lnTo>
                  <a:lnTo>
                    <a:pt x="1047" y="278"/>
                  </a:lnTo>
                  <a:lnTo>
                    <a:pt x="1051" y="291"/>
                  </a:lnTo>
                  <a:lnTo>
                    <a:pt x="1054" y="305"/>
                  </a:lnTo>
                  <a:lnTo>
                    <a:pt x="1057" y="320"/>
                  </a:lnTo>
                  <a:lnTo>
                    <a:pt x="1060" y="336"/>
                  </a:lnTo>
                  <a:lnTo>
                    <a:pt x="1061" y="354"/>
                  </a:lnTo>
                  <a:lnTo>
                    <a:pt x="1062" y="372"/>
                  </a:lnTo>
                  <a:lnTo>
                    <a:pt x="1063" y="391"/>
                  </a:lnTo>
                  <a:lnTo>
                    <a:pt x="1063" y="408"/>
                  </a:lnTo>
                  <a:close/>
                  <a:moveTo>
                    <a:pt x="918" y="326"/>
                  </a:moveTo>
                  <a:lnTo>
                    <a:pt x="921" y="325"/>
                  </a:lnTo>
                  <a:lnTo>
                    <a:pt x="922" y="325"/>
                  </a:lnTo>
                  <a:lnTo>
                    <a:pt x="923" y="323"/>
                  </a:lnTo>
                  <a:lnTo>
                    <a:pt x="924" y="322"/>
                  </a:lnTo>
                  <a:lnTo>
                    <a:pt x="925" y="319"/>
                  </a:lnTo>
                  <a:lnTo>
                    <a:pt x="924" y="318"/>
                  </a:lnTo>
                  <a:lnTo>
                    <a:pt x="923" y="311"/>
                  </a:lnTo>
                  <a:lnTo>
                    <a:pt x="922" y="304"/>
                  </a:lnTo>
                  <a:lnTo>
                    <a:pt x="920" y="297"/>
                  </a:lnTo>
                  <a:lnTo>
                    <a:pt x="917" y="291"/>
                  </a:lnTo>
                  <a:lnTo>
                    <a:pt x="915" y="286"/>
                  </a:lnTo>
                  <a:lnTo>
                    <a:pt x="911" y="281"/>
                  </a:lnTo>
                  <a:lnTo>
                    <a:pt x="908" y="277"/>
                  </a:lnTo>
                  <a:lnTo>
                    <a:pt x="904" y="273"/>
                  </a:lnTo>
                  <a:lnTo>
                    <a:pt x="900" y="270"/>
                  </a:lnTo>
                  <a:lnTo>
                    <a:pt x="895" y="267"/>
                  </a:lnTo>
                  <a:lnTo>
                    <a:pt x="890" y="265"/>
                  </a:lnTo>
                  <a:lnTo>
                    <a:pt x="885" y="263"/>
                  </a:lnTo>
                  <a:lnTo>
                    <a:pt x="879" y="262"/>
                  </a:lnTo>
                  <a:lnTo>
                    <a:pt x="873" y="261"/>
                  </a:lnTo>
                  <a:lnTo>
                    <a:pt x="866" y="260"/>
                  </a:lnTo>
                  <a:lnTo>
                    <a:pt x="860" y="260"/>
                  </a:lnTo>
                  <a:lnTo>
                    <a:pt x="854" y="260"/>
                  </a:lnTo>
                  <a:lnTo>
                    <a:pt x="849" y="261"/>
                  </a:lnTo>
                  <a:lnTo>
                    <a:pt x="844" y="262"/>
                  </a:lnTo>
                  <a:lnTo>
                    <a:pt x="839" y="263"/>
                  </a:lnTo>
                  <a:lnTo>
                    <a:pt x="834" y="265"/>
                  </a:lnTo>
                  <a:lnTo>
                    <a:pt x="830" y="267"/>
                  </a:lnTo>
                  <a:lnTo>
                    <a:pt x="826" y="270"/>
                  </a:lnTo>
                  <a:lnTo>
                    <a:pt x="821" y="273"/>
                  </a:lnTo>
                  <a:lnTo>
                    <a:pt x="818" y="277"/>
                  </a:lnTo>
                  <a:lnTo>
                    <a:pt x="814" y="281"/>
                  </a:lnTo>
                  <a:lnTo>
                    <a:pt x="810" y="286"/>
                  </a:lnTo>
                  <a:lnTo>
                    <a:pt x="807" y="291"/>
                  </a:lnTo>
                  <a:lnTo>
                    <a:pt x="804" y="297"/>
                  </a:lnTo>
                  <a:lnTo>
                    <a:pt x="802" y="304"/>
                  </a:lnTo>
                  <a:lnTo>
                    <a:pt x="799" y="311"/>
                  </a:lnTo>
                  <a:lnTo>
                    <a:pt x="797" y="318"/>
                  </a:lnTo>
                  <a:lnTo>
                    <a:pt x="797" y="321"/>
                  </a:lnTo>
                  <a:lnTo>
                    <a:pt x="797" y="323"/>
                  </a:lnTo>
                  <a:lnTo>
                    <a:pt x="798" y="324"/>
                  </a:lnTo>
                  <a:lnTo>
                    <a:pt x="799" y="325"/>
                  </a:lnTo>
                  <a:lnTo>
                    <a:pt x="800" y="326"/>
                  </a:lnTo>
                  <a:lnTo>
                    <a:pt x="802" y="326"/>
                  </a:lnTo>
                  <a:lnTo>
                    <a:pt x="918" y="326"/>
                  </a:lnTo>
                  <a:close/>
                  <a:moveTo>
                    <a:pt x="1595" y="588"/>
                  </a:moveTo>
                  <a:lnTo>
                    <a:pt x="1577" y="588"/>
                  </a:lnTo>
                  <a:lnTo>
                    <a:pt x="1560" y="587"/>
                  </a:lnTo>
                  <a:lnTo>
                    <a:pt x="1543" y="585"/>
                  </a:lnTo>
                  <a:lnTo>
                    <a:pt x="1528" y="584"/>
                  </a:lnTo>
                  <a:lnTo>
                    <a:pt x="1513" y="581"/>
                  </a:lnTo>
                  <a:lnTo>
                    <a:pt x="1499" y="578"/>
                  </a:lnTo>
                  <a:lnTo>
                    <a:pt x="1485" y="575"/>
                  </a:lnTo>
                  <a:lnTo>
                    <a:pt x="1472" y="571"/>
                  </a:lnTo>
                  <a:lnTo>
                    <a:pt x="1460" y="567"/>
                  </a:lnTo>
                  <a:lnTo>
                    <a:pt x="1449" y="563"/>
                  </a:lnTo>
                  <a:lnTo>
                    <a:pt x="1438" y="558"/>
                  </a:lnTo>
                  <a:lnTo>
                    <a:pt x="1427" y="553"/>
                  </a:lnTo>
                  <a:lnTo>
                    <a:pt x="1418" y="548"/>
                  </a:lnTo>
                  <a:lnTo>
                    <a:pt x="1409" y="543"/>
                  </a:lnTo>
                  <a:lnTo>
                    <a:pt x="1393" y="532"/>
                  </a:lnTo>
                  <a:lnTo>
                    <a:pt x="1391" y="531"/>
                  </a:lnTo>
                  <a:lnTo>
                    <a:pt x="1390" y="529"/>
                  </a:lnTo>
                  <a:lnTo>
                    <a:pt x="1389" y="527"/>
                  </a:lnTo>
                  <a:lnTo>
                    <a:pt x="1389" y="525"/>
                  </a:lnTo>
                  <a:lnTo>
                    <a:pt x="1390" y="523"/>
                  </a:lnTo>
                  <a:lnTo>
                    <a:pt x="1391" y="522"/>
                  </a:lnTo>
                  <a:lnTo>
                    <a:pt x="1440" y="446"/>
                  </a:lnTo>
                  <a:lnTo>
                    <a:pt x="1442" y="444"/>
                  </a:lnTo>
                  <a:lnTo>
                    <a:pt x="1443" y="444"/>
                  </a:lnTo>
                  <a:lnTo>
                    <a:pt x="1444" y="443"/>
                  </a:lnTo>
                  <a:lnTo>
                    <a:pt x="1446" y="443"/>
                  </a:lnTo>
                  <a:lnTo>
                    <a:pt x="1448" y="444"/>
                  </a:lnTo>
                  <a:lnTo>
                    <a:pt x="1450" y="445"/>
                  </a:lnTo>
                  <a:lnTo>
                    <a:pt x="1465" y="456"/>
                  </a:lnTo>
                  <a:lnTo>
                    <a:pt x="1483" y="465"/>
                  </a:lnTo>
                  <a:lnTo>
                    <a:pt x="1501" y="473"/>
                  </a:lnTo>
                  <a:lnTo>
                    <a:pt x="1510" y="476"/>
                  </a:lnTo>
                  <a:lnTo>
                    <a:pt x="1520" y="479"/>
                  </a:lnTo>
                  <a:lnTo>
                    <a:pt x="1529" y="482"/>
                  </a:lnTo>
                  <a:lnTo>
                    <a:pt x="1539" y="485"/>
                  </a:lnTo>
                  <a:lnTo>
                    <a:pt x="1558" y="489"/>
                  </a:lnTo>
                  <a:lnTo>
                    <a:pt x="1576" y="491"/>
                  </a:lnTo>
                  <a:lnTo>
                    <a:pt x="1594" y="492"/>
                  </a:lnTo>
                  <a:lnTo>
                    <a:pt x="1604" y="491"/>
                  </a:lnTo>
                  <a:lnTo>
                    <a:pt x="1613" y="490"/>
                  </a:lnTo>
                  <a:lnTo>
                    <a:pt x="1622" y="488"/>
                  </a:lnTo>
                  <a:lnTo>
                    <a:pt x="1629" y="486"/>
                  </a:lnTo>
                  <a:lnTo>
                    <a:pt x="1632" y="484"/>
                  </a:lnTo>
                  <a:lnTo>
                    <a:pt x="1635" y="482"/>
                  </a:lnTo>
                  <a:lnTo>
                    <a:pt x="1638" y="480"/>
                  </a:lnTo>
                  <a:lnTo>
                    <a:pt x="1640" y="477"/>
                  </a:lnTo>
                  <a:lnTo>
                    <a:pt x="1642" y="474"/>
                  </a:lnTo>
                  <a:lnTo>
                    <a:pt x="1643" y="471"/>
                  </a:lnTo>
                  <a:lnTo>
                    <a:pt x="1644" y="468"/>
                  </a:lnTo>
                  <a:lnTo>
                    <a:pt x="1644" y="464"/>
                  </a:lnTo>
                  <a:lnTo>
                    <a:pt x="1644" y="461"/>
                  </a:lnTo>
                  <a:lnTo>
                    <a:pt x="1643" y="457"/>
                  </a:lnTo>
                  <a:lnTo>
                    <a:pt x="1642" y="454"/>
                  </a:lnTo>
                  <a:lnTo>
                    <a:pt x="1641" y="451"/>
                  </a:lnTo>
                  <a:lnTo>
                    <a:pt x="1640" y="449"/>
                  </a:lnTo>
                  <a:lnTo>
                    <a:pt x="1638" y="448"/>
                  </a:lnTo>
                  <a:lnTo>
                    <a:pt x="1636" y="445"/>
                  </a:lnTo>
                  <a:lnTo>
                    <a:pt x="1629" y="441"/>
                  </a:lnTo>
                  <a:lnTo>
                    <a:pt x="1620" y="437"/>
                  </a:lnTo>
                  <a:lnTo>
                    <a:pt x="1609" y="434"/>
                  </a:lnTo>
                  <a:lnTo>
                    <a:pt x="1595" y="432"/>
                  </a:lnTo>
                  <a:lnTo>
                    <a:pt x="1579" y="429"/>
                  </a:lnTo>
                  <a:lnTo>
                    <a:pt x="1551" y="425"/>
                  </a:lnTo>
                  <a:lnTo>
                    <a:pt x="1537" y="422"/>
                  </a:lnTo>
                  <a:lnTo>
                    <a:pt x="1522" y="419"/>
                  </a:lnTo>
                  <a:lnTo>
                    <a:pt x="1508" y="415"/>
                  </a:lnTo>
                  <a:lnTo>
                    <a:pt x="1493" y="411"/>
                  </a:lnTo>
                  <a:lnTo>
                    <a:pt x="1480" y="405"/>
                  </a:lnTo>
                  <a:lnTo>
                    <a:pt x="1466" y="398"/>
                  </a:lnTo>
                  <a:lnTo>
                    <a:pt x="1460" y="395"/>
                  </a:lnTo>
                  <a:lnTo>
                    <a:pt x="1454" y="391"/>
                  </a:lnTo>
                  <a:lnTo>
                    <a:pt x="1448" y="386"/>
                  </a:lnTo>
                  <a:lnTo>
                    <a:pt x="1443" y="382"/>
                  </a:lnTo>
                  <a:lnTo>
                    <a:pt x="1438" y="377"/>
                  </a:lnTo>
                  <a:lnTo>
                    <a:pt x="1433" y="371"/>
                  </a:lnTo>
                  <a:lnTo>
                    <a:pt x="1428" y="366"/>
                  </a:lnTo>
                  <a:lnTo>
                    <a:pt x="1424" y="359"/>
                  </a:lnTo>
                  <a:lnTo>
                    <a:pt x="1420" y="353"/>
                  </a:lnTo>
                  <a:lnTo>
                    <a:pt x="1417" y="346"/>
                  </a:lnTo>
                  <a:lnTo>
                    <a:pt x="1414" y="338"/>
                  </a:lnTo>
                  <a:lnTo>
                    <a:pt x="1411" y="330"/>
                  </a:lnTo>
                  <a:lnTo>
                    <a:pt x="1410" y="322"/>
                  </a:lnTo>
                  <a:lnTo>
                    <a:pt x="1408" y="313"/>
                  </a:lnTo>
                  <a:lnTo>
                    <a:pt x="1408" y="308"/>
                  </a:lnTo>
                  <a:lnTo>
                    <a:pt x="1407" y="304"/>
                  </a:lnTo>
                  <a:lnTo>
                    <a:pt x="1407" y="294"/>
                  </a:lnTo>
                  <a:lnTo>
                    <a:pt x="1407" y="285"/>
                  </a:lnTo>
                  <a:lnTo>
                    <a:pt x="1408" y="277"/>
                  </a:lnTo>
                  <a:lnTo>
                    <a:pt x="1409" y="268"/>
                  </a:lnTo>
                  <a:lnTo>
                    <a:pt x="1410" y="261"/>
                  </a:lnTo>
                  <a:lnTo>
                    <a:pt x="1412" y="253"/>
                  </a:lnTo>
                  <a:lnTo>
                    <a:pt x="1415" y="246"/>
                  </a:lnTo>
                  <a:lnTo>
                    <a:pt x="1417" y="239"/>
                  </a:lnTo>
                  <a:lnTo>
                    <a:pt x="1420" y="232"/>
                  </a:lnTo>
                  <a:lnTo>
                    <a:pt x="1424" y="225"/>
                  </a:lnTo>
                  <a:lnTo>
                    <a:pt x="1428" y="219"/>
                  </a:lnTo>
                  <a:lnTo>
                    <a:pt x="1436" y="208"/>
                  </a:lnTo>
                  <a:lnTo>
                    <a:pt x="1441" y="202"/>
                  </a:lnTo>
                  <a:lnTo>
                    <a:pt x="1446" y="197"/>
                  </a:lnTo>
                  <a:lnTo>
                    <a:pt x="1457" y="188"/>
                  </a:lnTo>
                  <a:lnTo>
                    <a:pt x="1463" y="183"/>
                  </a:lnTo>
                  <a:lnTo>
                    <a:pt x="1469" y="179"/>
                  </a:lnTo>
                  <a:lnTo>
                    <a:pt x="1483" y="172"/>
                  </a:lnTo>
                  <a:lnTo>
                    <a:pt x="1490" y="169"/>
                  </a:lnTo>
                  <a:lnTo>
                    <a:pt x="1497" y="166"/>
                  </a:lnTo>
                  <a:lnTo>
                    <a:pt x="1512" y="161"/>
                  </a:lnTo>
                  <a:lnTo>
                    <a:pt x="1528" y="157"/>
                  </a:lnTo>
                  <a:lnTo>
                    <a:pt x="1544" y="154"/>
                  </a:lnTo>
                  <a:lnTo>
                    <a:pt x="1561" y="152"/>
                  </a:lnTo>
                  <a:lnTo>
                    <a:pt x="1579" y="152"/>
                  </a:lnTo>
                  <a:lnTo>
                    <a:pt x="1595" y="152"/>
                  </a:lnTo>
                  <a:lnTo>
                    <a:pt x="1611" y="153"/>
                  </a:lnTo>
                  <a:lnTo>
                    <a:pt x="1626" y="154"/>
                  </a:lnTo>
                  <a:lnTo>
                    <a:pt x="1641" y="156"/>
                  </a:lnTo>
                  <a:lnTo>
                    <a:pt x="1654" y="158"/>
                  </a:lnTo>
                  <a:lnTo>
                    <a:pt x="1667" y="160"/>
                  </a:lnTo>
                  <a:lnTo>
                    <a:pt x="1679" y="163"/>
                  </a:lnTo>
                  <a:lnTo>
                    <a:pt x="1691" y="167"/>
                  </a:lnTo>
                  <a:lnTo>
                    <a:pt x="1702" y="170"/>
                  </a:lnTo>
                  <a:lnTo>
                    <a:pt x="1713" y="174"/>
                  </a:lnTo>
                  <a:lnTo>
                    <a:pt x="1723" y="179"/>
                  </a:lnTo>
                  <a:lnTo>
                    <a:pt x="1733" y="183"/>
                  </a:lnTo>
                  <a:lnTo>
                    <a:pt x="1742" y="188"/>
                  </a:lnTo>
                  <a:lnTo>
                    <a:pt x="1751" y="194"/>
                  </a:lnTo>
                  <a:lnTo>
                    <a:pt x="1768" y="205"/>
                  </a:lnTo>
                  <a:lnTo>
                    <a:pt x="1770" y="207"/>
                  </a:lnTo>
                  <a:lnTo>
                    <a:pt x="1771" y="209"/>
                  </a:lnTo>
                  <a:lnTo>
                    <a:pt x="1772" y="211"/>
                  </a:lnTo>
                  <a:lnTo>
                    <a:pt x="1772" y="212"/>
                  </a:lnTo>
                  <a:lnTo>
                    <a:pt x="1771" y="215"/>
                  </a:lnTo>
                  <a:lnTo>
                    <a:pt x="1770" y="216"/>
                  </a:lnTo>
                  <a:lnTo>
                    <a:pt x="1722" y="288"/>
                  </a:lnTo>
                  <a:lnTo>
                    <a:pt x="1720" y="290"/>
                  </a:lnTo>
                  <a:lnTo>
                    <a:pt x="1718" y="292"/>
                  </a:lnTo>
                  <a:lnTo>
                    <a:pt x="1716" y="292"/>
                  </a:lnTo>
                  <a:lnTo>
                    <a:pt x="1715" y="292"/>
                  </a:lnTo>
                  <a:lnTo>
                    <a:pt x="1711" y="292"/>
                  </a:lnTo>
                  <a:lnTo>
                    <a:pt x="1708" y="290"/>
                  </a:lnTo>
                  <a:lnTo>
                    <a:pt x="1693" y="282"/>
                  </a:lnTo>
                  <a:lnTo>
                    <a:pt x="1677" y="274"/>
                  </a:lnTo>
                  <a:lnTo>
                    <a:pt x="1662" y="268"/>
                  </a:lnTo>
                  <a:lnTo>
                    <a:pt x="1647" y="263"/>
                  </a:lnTo>
                  <a:lnTo>
                    <a:pt x="1633" y="258"/>
                  </a:lnTo>
                  <a:lnTo>
                    <a:pt x="1619" y="255"/>
                  </a:lnTo>
                  <a:lnTo>
                    <a:pt x="1612" y="254"/>
                  </a:lnTo>
                  <a:lnTo>
                    <a:pt x="1606" y="254"/>
                  </a:lnTo>
                  <a:lnTo>
                    <a:pt x="1593" y="253"/>
                  </a:lnTo>
                  <a:lnTo>
                    <a:pt x="1584" y="253"/>
                  </a:lnTo>
                  <a:lnTo>
                    <a:pt x="1576" y="254"/>
                  </a:lnTo>
                  <a:lnTo>
                    <a:pt x="1568" y="256"/>
                  </a:lnTo>
                  <a:lnTo>
                    <a:pt x="1562" y="259"/>
                  </a:lnTo>
                  <a:lnTo>
                    <a:pt x="1560" y="261"/>
                  </a:lnTo>
                  <a:lnTo>
                    <a:pt x="1557" y="263"/>
                  </a:lnTo>
                  <a:lnTo>
                    <a:pt x="1554" y="267"/>
                  </a:lnTo>
                  <a:lnTo>
                    <a:pt x="1552" y="270"/>
                  </a:lnTo>
                  <a:lnTo>
                    <a:pt x="1551" y="273"/>
                  </a:lnTo>
                  <a:lnTo>
                    <a:pt x="1551" y="276"/>
                  </a:lnTo>
                  <a:lnTo>
                    <a:pt x="1550" y="280"/>
                  </a:lnTo>
                  <a:lnTo>
                    <a:pt x="1551" y="283"/>
                  </a:lnTo>
                  <a:lnTo>
                    <a:pt x="1551" y="286"/>
                  </a:lnTo>
                  <a:lnTo>
                    <a:pt x="1553" y="289"/>
                  </a:lnTo>
                  <a:lnTo>
                    <a:pt x="1555" y="292"/>
                  </a:lnTo>
                  <a:lnTo>
                    <a:pt x="1557" y="295"/>
                  </a:lnTo>
                  <a:lnTo>
                    <a:pt x="1560" y="297"/>
                  </a:lnTo>
                  <a:lnTo>
                    <a:pt x="1563" y="299"/>
                  </a:lnTo>
                  <a:lnTo>
                    <a:pt x="1567" y="301"/>
                  </a:lnTo>
                  <a:lnTo>
                    <a:pt x="1576" y="304"/>
                  </a:lnTo>
                  <a:lnTo>
                    <a:pt x="1587" y="307"/>
                  </a:lnTo>
                  <a:lnTo>
                    <a:pt x="1600" y="309"/>
                  </a:lnTo>
                  <a:lnTo>
                    <a:pt x="1615" y="312"/>
                  </a:lnTo>
                  <a:lnTo>
                    <a:pt x="1642" y="316"/>
                  </a:lnTo>
                  <a:lnTo>
                    <a:pt x="1657" y="318"/>
                  </a:lnTo>
                  <a:lnTo>
                    <a:pt x="1672" y="321"/>
                  </a:lnTo>
                  <a:lnTo>
                    <a:pt x="1686" y="325"/>
                  </a:lnTo>
                  <a:lnTo>
                    <a:pt x="1701" y="329"/>
                  </a:lnTo>
                  <a:lnTo>
                    <a:pt x="1715" y="334"/>
                  </a:lnTo>
                  <a:lnTo>
                    <a:pt x="1728" y="340"/>
                  </a:lnTo>
                  <a:lnTo>
                    <a:pt x="1740" y="348"/>
                  </a:lnTo>
                  <a:lnTo>
                    <a:pt x="1746" y="352"/>
                  </a:lnTo>
                  <a:lnTo>
                    <a:pt x="1752" y="356"/>
                  </a:lnTo>
                  <a:lnTo>
                    <a:pt x="1757" y="361"/>
                  </a:lnTo>
                  <a:lnTo>
                    <a:pt x="1762" y="366"/>
                  </a:lnTo>
                  <a:lnTo>
                    <a:pt x="1766" y="371"/>
                  </a:lnTo>
                  <a:lnTo>
                    <a:pt x="1771" y="377"/>
                  </a:lnTo>
                  <a:lnTo>
                    <a:pt x="1774" y="383"/>
                  </a:lnTo>
                  <a:lnTo>
                    <a:pt x="1778" y="390"/>
                  </a:lnTo>
                  <a:lnTo>
                    <a:pt x="1781" y="397"/>
                  </a:lnTo>
                  <a:lnTo>
                    <a:pt x="1783" y="404"/>
                  </a:lnTo>
                  <a:lnTo>
                    <a:pt x="1785" y="412"/>
                  </a:lnTo>
                  <a:lnTo>
                    <a:pt x="1787" y="420"/>
                  </a:lnTo>
                  <a:lnTo>
                    <a:pt x="1787" y="425"/>
                  </a:lnTo>
                  <a:lnTo>
                    <a:pt x="1787" y="429"/>
                  </a:lnTo>
                  <a:lnTo>
                    <a:pt x="1788" y="438"/>
                  </a:lnTo>
                  <a:lnTo>
                    <a:pt x="1787" y="449"/>
                  </a:lnTo>
                  <a:lnTo>
                    <a:pt x="1787" y="458"/>
                  </a:lnTo>
                  <a:lnTo>
                    <a:pt x="1785" y="468"/>
                  </a:lnTo>
                  <a:lnTo>
                    <a:pt x="1783" y="477"/>
                  </a:lnTo>
                  <a:lnTo>
                    <a:pt x="1781" y="485"/>
                  </a:lnTo>
                  <a:lnTo>
                    <a:pt x="1778" y="494"/>
                  </a:lnTo>
                  <a:lnTo>
                    <a:pt x="1775" y="501"/>
                  </a:lnTo>
                  <a:lnTo>
                    <a:pt x="1771" y="509"/>
                  </a:lnTo>
                  <a:lnTo>
                    <a:pt x="1767" y="516"/>
                  </a:lnTo>
                  <a:lnTo>
                    <a:pt x="1763" y="523"/>
                  </a:lnTo>
                  <a:lnTo>
                    <a:pt x="1758" y="529"/>
                  </a:lnTo>
                  <a:lnTo>
                    <a:pt x="1752" y="535"/>
                  </a:lnTo>
                  <a:lnTo>
                    <a:pt x="1747" y="540"/>
                  </a:lnTo>
                  <a:lnTo>
                    <a:pt x="1741" y="546"/>
                  </a:lnTo>
                  <a:lnTo>
                    <a:pt x="1734" y="550"/>
                  </a:lnTo>
                  <a:lnTo>
                    <a:pt x="1728" y="555"/>
                  </a:lnTo>
                  <a:lnTo>
                    <a:pt x="1721" y="559"/>
                  </a:lnTo>
                  <a:lnTo>
                    <a:pt x="1714" y="563"/>
                  </a:lnTo>
                  <a:lnTo>
                    <a:pt x="1699" y="570"/>
                  </a:lnTo>
                  <a:lnTo>
                    <a:pt x="1683" y="576"/>
                  </a:lnTo>
                  <a:lnTo>
                    <a:pt x="1675" y="578"/>
                  </a:lnTo>
                  <a:lnTo>
                    <a:pt x="1666" y="580"/>
                  </a:lnTo>
                  <a:lnTo>
                    <a:pt x="1649" y="584"/>
                  </a:lnTo>
                  <a:lnTo>
                    <a:pt x="1631" y="586"/>
                  </a:lnTo>
                  <a:lnTo>
                    <a:pt x="1613" y="588"/>
                  </a:lnTo>
                  <a:lnTo>
                    <a:pt x="1595" y="5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067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/ picture,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 sz="1000"/>
            </a:lvl1pPr>
          </a:lstStyle>
          <a:p>
            <a:r>
              <a:rPr lang="en-US" dirty="0"/>
              <a:t>Select this placeholder and insert picture from insert menu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73BC92-1451-442D-8A58-9D8EDA71A79A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6762" y="3035936"/>
            <a:ext cx="10658475" cy="643253"/>
          </a:xfrm>
        </p:spPr>
        <p:txBody>
          <a:bodyPr anchor="ctr" anchorCtr="0">
            <a:spAutoFit/>
          </a:bodyPr>
          <a:lstStyle>
            <a:lvl1pPr algn="l">
              <a:lnSpc>
                <a:spcPct val="95000"/>
              </a:lnSpc>
              <a:defRPr sz="4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62A486-F76B-4A43-83A4-B2EDA93D3059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335360" y="6093296"/>
            <a:ext cx="1243542" cy="43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44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/ picture,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 sz="1000"/>
            </a:lvl1pPr>
          </a:lstStyle>
          <a:p>
            <a:r>
              <a:rPr lang="en-US" dirty="0"/>
              <a:t>Select this placeholder and insert picture from insert menu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48138BF-1414-4B00-88DE-C95426105A3D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6762" y="3035936"/>
            <a:ext cx="10658475" cy="643253"/>
          </a:xfrm>
        </p:spPr>
        <p:txBody>
          <a:bodyPr anchor="ctr" anchorCtr="0">
            <a:spAutoFit/>
          </a:bodyPr>
          <a:lstStyle>
            <a:lvl1pPr algn="l">
              <a:lnSpc>
                <a:spcPct val="95000"/>
              </a:lnSpc>
              <a:defRPr sz="4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4" name="Text Placeholder 2"/>
          <p:cNvSpPr>
            <a:spLocks noGrp="1" noChangeAspect="1"/>
          </p:cNvSpPr>
          <p:nvPr>
            <p:ph type="body" sz="quarter" idx="21"/>
          </p:nvPr>
        </p:nvSpPr>
        <p:spPr>
          <a:xfrm>
            <a:off x="335360" y="6093296"/>
            <a:ext cx="1243543" cy="43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38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2" y="1773238"/>
            <a:ext cx="10658475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B16E-DFD6-4783-8E5E-EE80A8933C05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963" y="260350"/>
            <a:ext cx="11522075" cy="184666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2AEA-F726-435D-81F2-4EA0BEE07ED1}" type="datetime1">
              <a:rPr lang="en-GB" smtClean="0"/>
              <a:t>11/06/2024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66763" y="1773238"/>
            <a:ext cx="5184775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6240017" y="1773238"/>
            <a:ext cx="5185221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4963" y="260350"/>
            <a:ext cx="11522075" cy="184666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03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773238"/>
            <a:ext cx="5185221" cy="647650"/>
          </a:xfrm>
        </p:spPr>
        <p:txBody>
          <a:bodyPr anchor="t" anchorCtr="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 b="1" spc="-40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868F-FEB3-4230-ADC7-B8728C29D885}" type="datetime1">
              <a:rPr lang="en-GB" smtClean="0"/>
              <a:t>11/06/2024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6240016" y="1773238"/>
            <a:ext cx="5185222" cy="647650"/>
          </a:xfrm>
        </p:spPr>
        <p:txBody>
          <a:bodyPr anchor="t" anchorCtr="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 b="1" spc="-40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4"/>
          </p:nvPr>
        </p:nvSpPr>
        <p:spPr>
          <a:xfrm>
            <a:off x="766763" y="2564904"/>
            <a:ext cx="5184775" cy="33850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6240017" y="2564904"/>
            <a:ext cx="5185221" cy="33850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4963" y="260350"/>
            <a:ext cx="11522075" cy="184666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4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563D5-A122-47DB-9E54-45C8B169E704}" type="datetime1">
              <a:rPr lang="en-GB" smtClean="0"/>
              <a:t>11/06/2024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4"/>
          </p:nvPr>
        </p:nvSpPr>
        <p:spPr>
          <a:xfrm>
            <a:off x="766764" y="2564904"/>
            <a:ext cx="5185220" cy="3385046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chart</a:t>
            </a:r>
            <a:endParaRPr lang="fi-FI" dirty="0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5"/>
          </p:nvPr>
        </p:nvSpPr>
        <p:spPr>
          <a:xfrm>
            <a:off x="6240015" y="2564904"/>
            <a:ext cx="5185223" cy="3385046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chart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66763" y="1773238"/>
            <a:ext cx="5185221" cy="647650"/>
          </a:xfrm>
        </p:spPr>
        <p:txBody>
          <a:bodyPr anchor="t" anchorCtr="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 b="1" spc="-40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0016" y="1773238"/>
            <a:ext cx="5185222" cy="647650"/>
          </a:xfrm>
        </p:spPr>
        <p:txBody>
          <a:bodyPr anchor="t" anchorCtr="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 b="1" spc="-40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4963" y="260350"/>
            <a:ext cx="11522075" cy="184666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02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4" y="1773238"/>
            <a:ext cx="10658474" cy="647700"/>
          </a:xfrm>
        </p:spPr>
        <p:txBody>
          <a:bodyPr anchor="t" anchorCtr="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 b="1" spc="-40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A53B-872C-4BEF-8B7D-E8C5704D8FB5}" type="datetime1">
              <a:rPr lang="en-GB" smtClean="0"/>
              <a:t>11/06/2024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766762" y="2564904"/>
            <a:ext cx="10658475" cy="3385046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chart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260350"/>
            <a:ext cx="11522075" cy="184666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E404-55C4-404D-B493-787F0E5E3742}" type="datetime1">
              <a:rPr lang="en-GB" smtClean="0"/>
              <a:t>11/06/2024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766762" y="692150"/>
            <a:ext cx="10658475" cy="5257800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table</a:t>
            </a:r>
            <a:endParaRPr lang="fi-FI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260350"/>
            <a:ext cx="11522075" cy="184666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7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1" y="1"/>
            <a:ext cx="4008438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>
          <a:xfrm>
            <a:off x="4799856" y="6381329"/>
            <a:ext cx="1224137" cy="21602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E4B5CA84-148C-4BEA-B7C5-E9FDBCD27048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>
          <a:xfrm>
            <a:off x="6023992" y="6381328"/>
            <a:ext cx="5401246" cy="21602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99856" y="5949950"/>
            <a:ext cx="6625382" cy="215354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lang="fi-FI" sz="1600" spc="40" baseline="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 dirty="0"/>
              <a:t>Date</a:t>
            </a:r>
            <a:endParaRPr lang="fi-FI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799856" y="1773238"/>
            <a:ext cx="6625382" cy="1943794"/>
          </a:xfrm>
        </p:spPr>
        <p:txBody>
          <a:bodyPr anchor="b" anchorCtr="0"/>
          <a:lstStyle>
            <a:lvl1pPr>
              <a:lnSpc>
                <a:spcPct val="95000"/>
              </a:lnSpc>
              <a:defRPr sz="4400" b="0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799855" y="3933055"/>
            <a:ext cx="6625383" cy="936105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b="0" spc="-40" baseline="0">
                <a:solidFill>
                  <a:schemeClr val="accent4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4439816" y="404776"/>
            <a:ext cx="2902289" cy="1008000"/>
            <a:chOff x="3279775" y="2451101"/>
            <a:chExt cx="5640388" cy="1958974"/>
          </a:xfrm>
          <a:solidFill>
            <a:schemeClr val="accent1"/>
          </a:solidFill>
        </p:grpSpPr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3279775" y="2451101"/>
              <a:ext cx="1838325" cy="1944687"/>
            </a:xfrm>
            <a:custGeom>
              <a:avLst/>
              <a:gdLst>
                <a:gd name="T0" fmla="*/ 978 w 1158"/>
                <a:gd name="T1" fmla="*/ 608 h 1225"/>
                <a:gd name="T2" fmla="*/ 974 w 1158"/>
                <a:gd name="T3" fmla="*/ 610 h 1225"/>
                <a:gd name="T4" fmla="*/ 968 w 1158"/>
                <a:gd name="T5" fmla="*/ 608 h 1225"/>
                <a:gd name="T6" fmla="*/ 966 w 1158"/>
                <a:gd name="T7" fmla="*/ 134 h 1225"/>
                <a:gd name="T8" fmla="*/ 963 w 1158"/>
                <a:gd name="T9" fmla="*/ 128 h 1225"/>
                <a:gd name="T10" fmla="*/ 956 w 1158"/>
                <a:gd name="T11" fmla="*/ 128 h 1225"/>
                <a:gd name="T12" fmla="*/ 953 w 1158"/>
                <a:gd name="T13" fmla="*/ 132 h 1225"/>
                <a:gd name="T14" fmla="*/ 784 w 1158"/>
                <a:gd name="T15" fmla="*/ 603 h 1225"/>
                <a:gd name="T16" fmla="*/ 779 w 1158"/>
                <a:gd name="T17" fmla="*/ 607 h 1225"/>
                <a:gd name="T18" fmla="*/ 773 w 1158"/>
                <a:gd name="T19" fmla="*/ 605 h 1225"/>
                <a:gd name="T20" fmla="*/ 771 w 1158"/>
                <a:gd name="T21" fmla="*/ 466 h 1225"/>
                <a:gd name="T22" fmla="*/ 769 w 1158"/>
                <a:gd name="T23" fmla="*/ 461 h 1225"/>
                <a:gd name="T24" fmla="*/ 764 w 1158"/>
                <a:gd name="T25" fmla="*/ 459 h 1225"/>
                <a:gd name="T26" fmla="*/ 584 w 1158"/>
                <a:gd name="T27" fmla="*/ 614 h 1225"/>
                <a:gd name="T28" fmla="*/ 579 w 1158"/>
                <a:gd name="T29" fmla="*/ 616 h 1225"/>
                <a:gd name="T30" fmla="*/ 396 w 1158"/>
                <a:gd name="T31" fmla="*/ 461 h 1225"/>
                <a:gd name="T32" fmla="*/ 390 w 1158"/>
                <a:gd name="T33" fmla="*/ 460 h 1225"/>
                <a:gd name="T34" fmla="*/ 386 w 1158"/>
                <a:gd name="T35" fmla="*/ 464 h 1225"/>
                <a:gd name="T36" fmla="*/ 386 w 1158"/>
                <a:gd name="T37" fmla="*/ 603 h 1225"/>
                <a:gd name="T38" fmla="*/ 381 w 1158"/>
                <a:gd name="T39" fmla="*/ 607 h 1225"/>
                <a:gd name="T40" fmla="*/ 375 w 1158"/>
                <a:gd name="T41" fmla="*/ 605 h 1225"/>
                <a:gd name="T42" fmla="*/ 292 w 1158"/>
                <a:gd name="T43" fmla="*/ 378 h 1225"/>
                <a:gd name="T44" fmla="*/ 203 w 1158"/>
                <a:gd name="T45" fmla="*/ 130 h 1225"/>
                <a:gd name="T46" fmla="*/ 197 w 1158"/>
                <a:gd name="T47" fmla="*/ 128 h 1225"/>
                <a:gd name="T48" fmla="*/ 192 w 1158"/>
                <a:gd name="T49" fmla="*/ 132 h 1225"/>
                <a:gd name="T50" fmla="*/ 191 w 1158"/>
                <a:gd name="T51" fmla="*/ 606 h 1225"/>
                <a:gd name="T52" fmla="*/ 186 w 1158"/>
                <a:gd name="T53" fmla="*/ 610 h 1225"/>
                <a:gd name="T54" fmla="*/ 181 w 1158"/>
                <a:gd name="T55" fmla="*/ 609 h 1225"/>
                <a:gd name="T56" fmla="*/ 13 w 1158"/>
                <a:gd name="T57" fmla="*/ 5 h 1225"/>
                <a:gd name="T58" fmla="*/ 10 w 1158"/>
                <a:gd name="T59" fmla="*/ 1 h 1225"/>
                <a:gd name="T60" fmla="*/ 4 w 1158"/>
                <a:gd name="T61" fmla="*/ 1 h 1225"/>
                <a:gd name="T62" fmla="*/ 0 w 1158"/>
                <a:gd name="T63" fmla="*/ 7 h 1225"/>
                <a:gd name="T64" fmla="*/ 1 w 1158"/>
                <a:gd name="T65" fmla="*/ 552 h 1225"/>
                <a:gd name="T66" fmla="*/ 147 w 1158"/>
                <a:gd name="T67" fmla="*/ 644 h 1225"/>
                <a:gd name="T68" fmla="*/ 389 w 1158"/>
                <a:gd name="T69" fmla="*/ 646 h 1225"/>
                <a:gd name="T70" fmla="*/ 397 w 1158"/>
                <a:gd name="T71" fmla="*/ 649 h 1225"/>
                <a:gd name="T72" fmla="*/ 500 w 1158"/>
                <a:gd name="T73" fmla="*/ 909 h 1225"/>
                <a:gd name="T74" fmla="*/ 501 w 1158"/>
                <a:gd name="T75" fmla="*/ 917 h 1225"/>
                <a:gd name="T76" fmla="*/ 447 w 1158"/>
                <a:gd name="T77" fmla="*/ 1030 h 1225"/>
                <a:gd name="T78" fmla="*/ 519 w 1158"/>
                <a:gd name="T79" fmla="*/ 1218 h 1225"/>
                <a:gd name="T80" fmla="*/ 526 w 1158"/>
                <a:gd name="T81" fmla="*/ 1224 h 1225"/>
                <a:gd name="T82" fmla="*/ 629 w 1158"/>
                <a:gd name="T83" fmla="*/ 1225 h 1225"/>
                <a:gd name="T84" fmla="*/ 637 w 1158"/>
                <a:gd name="T85" fmla="*/ 1221 h 1225"/>
                <a:gd name="T86" fmla="*/ 710 w 1158"/>
                <a:gd name="T87" fmla="*/ 1036 h 1225"/>
                <a:gd name="T88" fmla="*/ 710 w 1158"/>
                <a:gd name="T89" fmla="*/ 1030 h 1225"/>
                <a:gd name="T90" fmla="*/ 657 w 1158"/>
                <a:gd name="T91" fmla="*/ 917 h 1225"/>
                <a:gd name="T92" fmla="*/ 758 w 1158"/>
                <a:gd name="T93" fmla="*/ 652 h 1225"/>
                <a:gd name="T94" fmla="*/ 765 w 1158"/>
                <a:gd name="T95" fmla="*/ 646 h 1225"/>
                <a:gd name="T96" fmla="*/ 1009 w 1158"/>
                <a:gd name="T97" fmla="*/ 645 h 1225"/>
                <a:gd name="T98" fmla="*/ 1155 w 1158"/>
                <a:gd name="T99" fmla="*/ 554 h 1225"/>
                <a:gd name="T100" fmla="*/ 1158 w 1158"/>
                <a:gd name="T101" fmla="*/ 549 h 1225"/>
                <a:gd name="T102" fmla="*/ 1158 w 1158"/>
                <a:gd name="T103" fmla="*/ 4 h 1225"/>
                <a:gd name="T104" fmla="*/ 1152 w 1158"/>
                <a:gd name="T105" fmla="*/ 0 h 1225"/>
                <a:gd name="T106" fmla="*/ 1146 w 1158"/>
                <a:gd name="T107" fmla="*/ 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8" h="1225">
                  <a:moveTo>
                    <a:pt x="1145" y="5"/>
                  </a:moveTo>
                  <a:lnTo>
                    <a:pt x="979" y="605"/>
                  </a:lnTo>
                  <a:lnTo>
                    <a:pt x="978" y="608"/>
                  </a:lnTo>
                  <a:lnTo>
                    <a:pt x="977" y="608"/>
                  </a:lnTo>
                  <a:lnTo>
                    <a:pt x="976" y="609"/>
                  </a:lnTo>
                  <a:lnTo>
                    <a:pt x="974" y="610"/>
                  </a:lnTo>
                  <a:lnTo>
                    <a:pt x="972" y="610"/>
                  </a:lnTo>
                  <a:lnTo>
                    <a:pt x="970" y="609"/>
                  </a:lnTo>
                  <a:lnTo>
                    <a:pt x="968" y="608"/>
                  </a:lnTo>
                  <a:lnTo>
                    <a:pt x="967" y="606"/>
                  </a:lnTo>
                  <a:lnTo>
                    <a:pt x="966" y="603"/>
                  </a:lnTo>
                  <a:lnTo>
                    <a:pt x="966" y="134"/>
                  </a:lnTo>
                  <a:lnTo>
                    <a:pt x="966" y="132"/>
                  </a:lnTo>
                  <a:lnTo>
                    <a:pt x="964" y="130"/>
                  </a:lnTo>
                  <a:lnTo>
                    <a:pt x="963" y="128"/>
                  </a:lnTo>
                  <a:lnTo>
                    <a:pt x="961" y="128"/>
                  </a:lnTo>
                  <a:lnTo>
                    <a:pt x="958" y="128"/>
                  </a:lnTo>
                  <a:lnTo>
                    <a:pt x="956" y="128"/>
                  </a:lnTo>
                  <a:lnTo>
                    <a:pt x="955" y="129"/>
                  </a:lnTo>
                  <a:lnTo>
                    <a:pt x="955" y="130"/>
                  </a:lnTo>
                  <a:lnTo>
                    <a:pt x="953" y="132"/>
                  </a:lnTo>
                  <a:lnTo>
                    <a:pt x="916" y="240"/>
                  </a:lnTo>
                  <a:lnTo>
                    <a:pt x="865" y="378"/>
                  </a:lnTo>
                  <a:lnTo>
                    <a:pt x="784" y="603"/>
                  </a:lnTo>
                  <a:lnTo>
                    <a:pt x="782" y="605"/>
                  </a:lnTo>
                  <a:lnTo>
                    <a:pt x="781" y="606"/>
                  </a:lnTo>
                  <a:lnTo>
                    <a:pt x="779" y="607"/>
                  </a:lnTo>
                  <a:lnTo>
                    <a:pt x="776" y="607"/>
                  </a:lnTo>
                  <a:lnTo>
                    <a:pt x="774" y="606"/>
                  </a:lnTo>
                  <a:lnTo>
                    <a:pt x="773" y="605"/>
                  </a:lnTo>
                  <a:lnTo>
                    <a:pt x="772" y="603"/>
                  </a:lnTo>
                  <a:lnTo>
                    <a:pt x="771" y="600"/>
                  </a:lnTo>
                  <a:lnTo>
                    <a:pt x="771" y="466"/>
                  </a:lnTo>
                  <a:lnTo>
                    <a:pt x="771" y="464"/>
                  </a:lnTo>
                  <a:lnTo>
                    <a:pt x="770" y="462"/>
                  </a:lnTo>
                  <a:lnTo>
                    <a:pt x="769" y="461"/>
                  </a:lnTo>
                  <a:lnTo>
                    <a:pt x="767" y="460"/>
                  </a:lnTo>
                  <a:lnTo>
                    <a:pt x="766" y="459"/>
                  </a:lnTo>
                  <a:lnTo>
                    <a:pt x="764" y="459"/>
                  </a:lnTo>
                  <a:lnTo>
                    <a:pt x="762" y="460"/>
                  </a:lnTo>
                  <a:lnTo>
                    <a:pt x="761" y="461"/>
                  </a:lnTo>
                  <a:lnTo>
                    <a:pt x="584" y="614"/>
                  </a:lnTo>
                  <a:lnTo>
                    <a:pt x="583" y="615"/>
                  </a:lnTo>
                  <a:lnTo>
                    <a:pt x="581" y="615"/>
                  </a:lnTo>
                  <a:lnTo>
                    <a:pt x="579" y="616"/>
                  </a:lnTo>
                  <a:lnTo>
                    <a:pt x="576" y="615"/>
                  </a:lnTo>
                  <a:lnTo>
                    <a:pt x="573" y="614"/>
                  </a:lnTo>
                  <a:lnTo>
                    <a:pt x="396" y="461"/>
                  </a:lnTo>
                  <a:lnTo>
                    <a:pt x="393" y="459"/>
                  </a:lnTo>
                  <a:lnTo>
                    <a:pt x="391" y="460"/>
                  </a:lnTo>
                  <a:lnTo>
                    <a:pt x="390" y="460"/>
                  </a:lnTo>
                  <a:lnTo>
                    <a:pt x="388" y="461"/>
                  </a:lnTo>
                  <a:lnTo>
                    <a:pt x="387" y="462"/>
                  </a:lnTo>
                  <a:lnTo>
                    <a:pt x="386" y="464"/>
                  </a:lnTo>
                  <a:lnTo>
                    <a:pt x="386" y="466"/>
                  </a:lnTo>
                  <a:lnTo>
                    <a:pt x="386" y="601"/>
                  </a:lnTo>
                  <a:lnTo>
                    <a:pt x="386" y="603"/>
                  </a:lnTo>
                  <a:lnTo>
                    <a:pt x="384" y="605"/>
                  </a:lnTo>
                  <a:lnTo>
                    <a:pt x="383" y="606"/>
                  </a:lnTo>
                  <a:lnTo>
                    <a:pt x="381" y="607"/>
                  </a:lnTo>
                  <a:lnTo>
                    <a:pt x="379" y="607"/>
                  </a:lnTo>
                  <a:lnTo>
                    <a:pt x="377" y="606"/>
                  </a:lnTo>
                  <a:lnTo>
                    <a:pt x="375" y="605"/>
                  </a:lnTo>
                  <a:lnTo>
                    <a:pt x="374" y="603"/>
                  </a:lnTo>
                  <a:lnTo>
                    <a:pt x="340" y="511"/>
                  </a:lnTo>
                  <a:lnTo>
                    <a:pt x="292" y="378"/>
                  </a:lnTo>
                  <a:lnTo>
                    <a:pt x="242" y="240"/>
                  </a:lnTo>
                  <a:lnTo>
                    <a:pt x="205" y="132"/>
                  </a:lnTo>
                  <a:lnTo>
                    <a:pt x="203" y="130"/>
                  </a:lnTo>
                  <a:lnTo>
                    <a:pt x="202" y="128"/>
                  </a:lnTo>
                  <a:lnTo>
                    <a:pt x="200" y="128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30"/>
                  </a:lnTo>
                  <a:lnTo>
                    <a:pt x="192" y="132"/>
                  </a:lnTo>
                  <a:lnTo>
                    <a:pt x="192" y="134"/>
                  </a:lnTo>
                  <a:lnTo>
                    <a:pt x="192" y="604"/>
                  </a:lnTo>
                  <a:lnTo>
                    <a:pt x="191" y="606"/>
                  </a:lnTo>
                  <a:lnTo>
                    <a:pt x="190" y="608"/>
                  </a:lnTo>
                  <a:lnTo>
                    <a:pt x="188" y="609"/>
                  </a:lnTo>
                  <a:lnTo>
                    <a:pt x="186" y="610"/>
                  </a:lnTo>
                  <a:lnTo>
                    <a:pt x="184" y="610"/>
                  </a:lnTo>
                  <a:lnTo>
                    <a:pt x="182" y="609"/>
                  </a:lnTo>
                  <a:lnTo>
                    <a:pt x="181" y="609"/>
                  </a:lnTo>
                  <a:lnTo>
                    <a:pt x="180" y="608"/>
                  </a:lnTo>
                  <a:lnTo>
                    <a:pt x="179" y="605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546"/>
                  </a:lnTo>
                  <a:lnTo>
                    <a:pt x="0" y="549"/>
                  </a:lnTo>
                  <a:lnTo>
                    <a:pt x="1" y="552"/>
                  </a:lnTo>
                  <a:lnTo>
                    <a:pt x="3" y="554"/>
                  </a:lnTo>
                  <a:lnTo>
                    <a:pt x="5" y="555"/>
                  </a:lnTo>
                  <a:lnTo>
                    <a:pt x="147" y="644"/>
                  </a:lnTo>
                  <a:lnTo>
                    <a:pt x="150" y="645"/>
                  </a:lnTo>
                  <a:lnTo>
                    <a:pt x="153" y="646"/>
                  </a:lnTo>
                  <a:lnTo>
                    <a:pt x="389" y="646"/>
                  </a:lnTo>
                  <a:lnTo>
                    <a:pt x="392" y="646"/>
                  </a:lnTo>
                  <a:lnTo>
                    <a:pt x="395" y="647"/>
                  </a:lnTo>
                  <a:lnTo>
                    <a:pt x="397" y="649"/>
                  </a:lnTo>
                  <a:lnTo>
                    <a:pt x="398" y="651"/>
                  </a:lnTo>
                  <a:lnTo>
                    <a:pt x="399" y="652"/>
                  </a:lnTo>
                  <a:lnTo>
                    <a:pt x="500" y="909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501" y="917"/>
                  </a:lnTo>
                  <a:lnTo>
                    <a:pt x="500" y="920"/>
                  </a:lnTo>
                  <a:lnTo>
                    <a:pt x="448" y="1028"/>
                  </a:lnTo>
                  <a:lnTo>
                    <a:pt x="447" y="1030"/>
                  </a:lnTo>
                  <a:lnTo>
                    <a:pt x="447" y="1032"/>
                  </a:lnTo>
                  <a:lnTo>
                    <a:pt x="447" y="1036"/>
                  </a:lnTo>
                  <a:lnTo>
                    <a:pt x="519" y="1218"/>
                  </a:lnTo>
                  <a:lnTo>
                    <a:pt x="520" y="1221"/>
                  </a:lnTo>
                  <a:lnTo>
                    <a:pt x="523" y="1223"/>
                  </a:lnTo>
                  <a:lnTo>
                    <a:pt x="526" y="1224"/>
                  </a:lnTo>
                  <a:lnTo>
                    <a:pt x="529" y="1225"/>
                  </a:lnTo>
                  <a:lnTo>
                    <a:pt x="579" y="1225"/>
                  </a:lnTo>
                  <a:lnTo>
                    <a:pt x="629" y="1225"/>
                  </a:lnTo>
                  <a:lnTo>
                    <a:pt x="632" y="1224"/>
                  </a:lnTo>
                  <a:lnTo>
                    <a:pt x="635" y="1223"/>
                  </a:lnTo>
                  <a:lnTo>
                    <a:pt x="637" y="1221"/>
                  </a:lnTo>
                  <a:lnTo>
                    <a:pt x="638" y="1219"/>
                  </a:lnTo>
                  <a:lnTo>
                    <a:pt x="638" y="1218"/>
                  </a:lnTo>
                  <a:lnTo>
                    <a:pt x="710" y="1036"/>
                  </a:lnTo>
                  <a:lnTo>
                    <a:pt x="711" y="1034"/>
                  </a:lnTo>
                  <a:lnTo>
                    <a:pt x="711" y="1032"/>
                  </a:lnTo>
                  <a:lnTo>
                    <a:pt x="710" y="1030"/>
                  </a:lnTo>
                  <a:lnTo>
                    <a:pt x="710" y="1028"/>
                  </a:lnTo>
                  <a:lnTo>
                    <a:pt x="657" y="920"/>
                  </a:lnTo>
                  <a:lnTo>
                    <a:pt x="657" y="917"/>
                  </a:lnTo>
                  <a:lnTo>
                    <a:pt x="656" y="914"/>
                  </a:lnTo>
                  <a:lnTo>
                    <a:pt x="657" y="909"/>
                  </a:lnTo>
                  <a:lnTo>
                    <a:pt x="758" y="652"/>
                  </a:lnTo>
                  <a:lnTo>
                    <a:pt x="760" y="650"/>
                  </a:lnTo>
                  <a:lnTo>
                    <a:pt x="762" y="647"/>
                  </a:lnTo>
                  <a:lnTo>
                    <a:pt x="765" y="646"/>
                  </a:lnTo>
                  <a:lnTo>
                    <a:pt x="768" y="646"/>
                  </a:lnTo>
                  <a:lnTo>
                    <a:pt x="1006" y="646"/>
                  </a:lnTo>
                  <a:lnTo>
                    <a:pt x="1009" y="645"/>
                  </a:lnTo>
                  <a:lnTo>
                    <a:pt x="1011" y="644"/>
                  </a:lnTo>
                  <a:lnTo>
                    <a:pt x="1153" y="555"/>
                  </a:lnTo>
                  <a:lnTo>
                    <a:pt x="1155" y="554"/>
                  </a:lnTo>
                  <a:lnTo>
                    <a:pt x="1156" y="553"/>
                  </a:lnTo>
                  <a:lnTo>
                    <a:pt x="1157" y="552"/>
                  </a:lnTo>
                  <a:lnTo>
                    <a:pt x="1158" y="549"/>
                  </a:lnTo>
                  <a:lnTo>
                    <a:pt x="1158" y="546"/>
                  </a:lnTo>
                  <a:lnTo>
                    <a:pt x="1158" y="7"/>
                  </a:lnTo>
                  <a:lnTo>
                    <a:pt x="1158" y="4"/>
                  </a:lnTo>
                  <a:lnTo>
                    <a:pt x="1156" y="3"/>
                  </a:lnTo>
                  <a:lnTo>
                    <a:pt x="1154" y="1"/>
                  </a:lnTo>
                  <a:lnTo>
                    <a:pt x="1152" y="0"/>
                  </a:lnTo>
                  <a:lnTo>
                    <a:pt x="1150" y="1"/>
                  </a:lnTo>
                  <a:lnTo>
                    <a:pt x="1148" y="1"/>
                  </a:lnTo>
                  <a:lnTo>
                    <a:pt x="1146" y="3"/>
                  </a:lnTo>
                  <a:lnTo>
                    <a:pt x="1145" y="4"/>
                  </a:lnTo>
                  <a:lnTo>
                    <a:pt x="114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/>
            <p:cNvSpPr>
              <a:spLocks noEditPoints="1"/>
            </p:cNvSpPr>
            <p:nvPr userDrawn="1"/>
          </p:nvSpPr>
          <p:spPr bwMode="auto">
            <a:xfrm>
              <a:off x="5386388" y="3476625"/>
              <a:ext cx="3533775" cy="933450"/>
            </a:xfrm>
            <a:custGeom>
              <a:avLst/>
              <a:gdLst>
                <a:gd name="T0" fmla="*/ 1976 w 2226"/>
                <a:gd name="T1" fmla="*/ 407 h 588"/>
                <a:gd name="T2" fmla="*/ 1967 w 2226"/>
                <a:gd name="T3" fmla="*/ 463 h 588"/>
                <a:gd name="T4" fmla="*/ 2059 w 2226"/>
                <a:gd name="T5" fmla="*/ 452 h 588"/>
                <a:gd name="T6" fmla="*/ 2077 w 2226"/>
                <a:gd name="T7" fmla="*/ 579 h 588"/>
                <a:gd name="T8" fmla="*/ 2048 w 2226"/>
                <a:gd name="T9" fmla="*/ 537 h 588"/>
                <a:gd name="T10" fmla="*/ 1914 w 2226"/>
                <a:gd name="T11" fmla="*/ 585 h 588"/>
                <a:gd name="T12" fmla="*/ 1811 w 2226"/>
                <a:gd name="T13" fmla="*/ 508 h 588"/>
                <a:gd name="T14" fmla="*/ 1836 w 2226"/>
                <a:gd name="T15" fmla="*/ 383 h 588"/>
                <a:gd name="T16" fmla="*/ 2013 w 2226"/>
                <a:gd name="T17" fmla="*/ 311 h 588"/>
                <a:gd name="T18" fmla="*/ 2045 w 2226"/>
                <a:gd name="T19" fmla="*/ 271 h 588"/>
                <a:gd name="T20" fmla="*/ 1907 w 2226"/>
                <a:gd name="T21" fmla="*/ 300 h 588"/>
                <a:gd name="T22" fmla="*/ 1866 w 2226"/>
                <a:gd name="T23" fmla="*/ 195 h 588"/>
                <a:gd name="T24" fmla="*/ 2086 w 2226"/>
                <a:gd name="T25" fmla="*/ 154 h 588"/>
                <a:gd name="T26" fmla="*/ 2190 w 2226"/>
                <a:gd name="T27" fmla="*/ 214 h 588"/>
                <a:gd name="T28" fmla="*/ 2217 w 2226"/>
                <a:gd name="T29" fmla="*/ 512 h 588"/>
                <a:gd name="T30" fmla="*/ 1994 w 2226"/>
                <a:gd name="T31" fmla="*/ 3 h 588"/>
                <a:gd name="T32" fmla="*/ 1869 w 2226"/>
                <a:gd name="T33" fmla="*/ 7 h 588"/>
                <a:gd name="T34" fmla="*/ 2172 w 2226"/>
                <a:gd name="T35" fmla="*/ 123 h 588"/>
                <a:gd name="T36" fmla="*/ 1190 w 2226"/>
                <a:gd name="T37" fmla="*/ 576 h 588"/>
                <a:gd name="T38" fmla="*/ 1121 w 2226"/>
                <a:gd name="T39" fmla="*/ 502 h 588"/>
                <a:gd name="T40" fmla="*/ 1059 w 2226"/>
                <a:gd name="T41" fmla="*/ 264 h 588"/>
                <a:gd name="T42" fmla="*/ 1170 w 2226"/>
                <a:gd name="T43" fmla="*/ 25 h 588"/>
                <a:gd name="T44" fmla="*/ 1274 w 2226"/>
                <a:gd name="T45" fmla="*/ 156 h 588"/>
                <a:gd name="T46" fmla="*/ 1374 w 2226"/>
                <a:gd name="T47" fmla="*/ 271 h 588"/>
                <a:gd name="T48" fmla="*/ 1291 w 2226"/>
                <a:gd name="T49" fmla="*/ 469 h 588"/>
                <a:gd name="T50" fmla="*/ 1370 w 2226"/>
                <a:gd name="T51" fmla="*/ 564 h 588"/>
                <a:gd name="T52" fmla="*/ 1 w 2226"/>
                <a:gd name="T53" fmla="*/ 3 h 588"/>
                <a:gd name="T54" fmla="*/ 312 w 2226"/>
                <a:gd name="T55" fmla="*/ 389 h 588"/>
                <a:gd name="T56" fmla="*/ 615 w 2226"/>
                <a:gd name="T57" fmla="*/ 572 h 588"/>
                <a:gd name="T58" fmla="*/ 463 w 2226"/>
                <a:gd name="T59" fmla="*/ 222 h 588"/>
                <a:gd name="T60" fmla="*/ 365 w 2226"/>
                <a:gd name="T61" fmla="*/ 579 h 588"/>
                <a:gd name="T62" fmla="*/ 146 w 2226"/>
                <a:gd name="T63" fmla="*/ 223 h 588"/>
                <a:gd name="T64" fmla="*/ 1 w 2226"/>
                <a:gd name="T65" fmla="*/ 576 h 588"/>
                <a:gd name="T66" fmla="*/ 795 w 2226"/>
                <a:gd name="T67" fmla="*/ 421 h 588"/>
                <a:gd name="T68" fmla="*/ 861 w 2226"/>
                <a:gd name="T69" fmla="*/ 482 h 588"/>
                <a:gd name="T70" fmla="*/ 999 w 2226"/>
                <a:gd name="T71" fmla="*/ 448 h 588"/>
                <a:gd name="T72" fmla="*/ 974 w 2226"/>
                <a:gd name="T73" fmla="*/ 574 h 588"/>
                <a:gd name="T74" fmla="*/ 772 w 2226"/>
                <a:gd name="T75" fmla="*/ 575 h 588"/>
                <a:gd name="T76" fmla="*/ 659 w 2226"/>
                <a:gd name="T77" fmla="*/ 476 h 588"/>
                <a:gd name="T78" fmla="*/ 649 w 2226"/>
                <a:gd name="T79" fmla="*/ 300 h 588"/>
                <a:gd name="T80" fmla="*/ 753 w 2226"/>
                <a:gd name="T81" fmla="*/ 177 h 588"/>
                <a:gd name="T82" fmla="*/ 901 w 2226"/>
                <a:gd name="T83" fmla="*/ 155 h 588"/>
                <a:gd name="T84" fmla="*/ 1027 w 2226"/>
                <a:gd name="T85" fmla="*/ 233 h 588"/>
                <a:gd name="T86" fmla="*/ 921 w 2226"/>
                <a:gd name="T87" fmla="*/ 325 h 588"/>
                <a:gd name="T88" fmla="*/ 895 w 2226"/>
                <a:gd name="T89" fmla="*/ 267 h 588"/>
                <a:gd name="T90" fmla="*/ 818 w 2226"/>
                <a:gd name="T91" fmla="*/ 277 h 588"/>
                <a:gd name="T92" fmla="*/ 1595 w 2226"/>
                <a:gd name="T93" fmla="*/ 588 h 588"/>
                <a:gd name="T94" fmla="*/ 1393 w 2226"/>
                <a:gd name="T95" fmla="*/ 532 h 588"/>
                <a:gd name="T96" fmla="*/ 1483 w 2226"/>
                <a:gd name="T97" fmla="*/ 465 h 588"/>
                <a:gd name="T98" fmla="*/ 1638 w 2226"/>
                <a:gd name="T99" fmla="*/ 480 h 588"/>
                <a:gd name="T100" fmla="*/ 1609 w 2226"/>
                <a:gd name="T101" fmla="*/ 434 h 588"/>
                <a:gd name="T102" fmla="*/ 1433 w 2226"/>
                <a:gd name="T103" fmla="*/ 371 h 588"/>
                <a:gd name="T104" fmla="*/ 1410 w 2226"/>
                <a:gd name="T105" fmla="*/ 261 h 588"/>
                <a:gd name="T106" fmla="*/ 1497 w 2226"/>
                <a:gd name="T107" fmla="*/ 166 h 588"/>
                <a:gd name="T108" fmla="*/ 1713 w 2226"/>
                <a:gd name="T109" fmla="*/ 174 h 588"/>
                <a:gd name="T110" fmla="*/ 1716 w 2226"/>
                <a:gd name="T111" fmla="*/ 292 h 588"/>
                <a:gd name="T112" fmla="*/ 1568 w 2226"/>
                <a:gd name="T113" fmla="*/ 256 h 588"/>
                <a:gd name="T114" fmla="*/ 1563 w 2226"/>
                <a:gd name="T115" fmla="*/ 299 h 588"/>
                <a:gd name="T116" fmla="*/ 1752 w 2226"/>
                <a:gd name="T117" fmla="*/ 356 h 588"/>
                <a:gd name="T118" fmla="*/ 1787 w 2226"/>
                <a:gd name="T119" fmla="*/ 458 h 588"/>
                <a:gd name="T120" fmla="*/ 1721 w 2226"/>
                <a:gd name="T121" fmla="*/ 559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6" h="588">
                  <a:moveTo>
                    <a:pt x="2065" y="439"/>
                  </a:moveTo>
                  <a:lnTo>
                    <a:pt x="2065" y="391"/>
                  </a:lnTo>
                  <a:lnTo>
                    <a:pt x="2064" y="389"/>
                  </a:lnTo>
                  <a:lnTo>
                    <a:pt x="2063" y="388"/>
                  </a:lnTo>
                  <a:lnTo>
                    <a:pt x="2061" y="387"/>
                  </a:lnTo>
                  <a:lnTo>
                    <a:pt x="2060" y="387"/>
                  </a:lnTo>
                  <a:lnTo>
                    <a:pt x="2047" y="388"/>
                  </a:lnTo>
                  <a:lnTo>
                    <a:pt x="2035" y="389"/>
                  </a:lnTo>
                  <a:lnTo>
                    <a:pt x="2024" y="390"/>
                  </a:lnTo>
                  <a:lnTo>
                    <a:pt x="2014" y="392"/>
                  </a:lnTo>
                  <a:lnTo>
                    <a:pt x="2004" y="395"/>
                  </a:lnTo>
                  <a:lnTo>
                    <a:pt x="1996" y="397"/>
                  </a:lnTo>
                  <a:lnTo>
                    <a:pt x="1988" y="400"/>
                  </a:lnTo>
                  <a:lnTo>
                    <a:pt x="1981" y="403"/>
                  </a:lnTo>
                  <a:lnTo>
                    <a:pt x="1976" y="407"/>
                  </a:lnTo>
                  <a:lnTo>
                    <a:pt x="1971" y="411"/>
                  </a:lnTo>
                  <a:lnTo>
                    <a:pt x="1966" y="415"/>
                  </a:lnTo>
                  <a:lnTo>
                    <a:pt x="1963" y="420"/>
                  </a:lnTo>
                  <a:lnTo>
                    <a:pt x="1960" y="425"/>
                  </a:lnTo>
                  <a:lnTo>
                    <a:pt x="1958" y="430"/>
                  </a:lnTo>
                  <a:lnTo>
                    <a:pt x="1957" y="435"/>
                  </a:lnTo>
                  <a:lnTo>
                    <a:pt x="1957" y="441"/>
                  </a:lnTo>
                  <a:lnTo>
                    <a:pt x="1957" y="445"/>
                  </a:lnTo>
                  <a:lnTo>
                    <a:pt x="1958" y="448"/>
                  </a:lnTo>
                  <a:lnTo>
                    <a:pt x="1958" y="451"/>
                  </a:lnTo>
                  <a:lnTo>
                    <a:pt x="1959" y="454"/>
                  </a:lnTo>
                  <a:lnTo>
                    <a:pt x="1961" y="457"/>
                  </a:lnTo>
                  <a:lnTo>
                    <a:pt x="1963" y="459"/>
                  </a:lnTo>
                  <a:lnTo>
                    <a:pt x="1965" y="461"/>
                  </a:lnTo>
                  <a:lnTo>
                    <a:pt x="1967" y="463"/>
                  </a:lnTo>
                  <a:lnTo>
                    <a:pt x="1972" y="467"/>
                  </a:lnTo>
                  <a:lnTo>
                    <a:pt x="1975" y="468"/>
                  </a:lnTo>
                  <a:lnTo>
                    <a:pt x="1978" y="469"/>
                  </a:lnTo>
                  <a:lnTo>
                    <a:pt x="1984" y="470"/>
                  </a:lnTo>
                  <a:lnTo>
                    <a:pt x="1991" y="471"/>
                  </a:lnTo>
                  <a:lnTo>
                    <a:pt x="2005" y="470"/>
                  </a:lnTo>
                  <a:lnTo>
                    <a:pt x="2011" y="470"/>
                  </a:lnTo>
                  <a:lnTo>
                    <a:pt x="2017" y="469"/>
                  </a:lnTo>
                  <a:lnTo>
                    <a:pt x="2023" y="468"/>
                  </a:lnTo>
                  <a:lnTo>
                    <a:pt x="2028" y="467"/>
                  </a:lnTo>
                  <a:lnTo>
                    <a:pt x="2037" y="464"/>
                  </a:lnTo>
                  <a:lnTo>
                    <a:pt x="2045" y="461"/>
                  </a:lnTo>
                  <a:lnTo>
                    <a:pt x="2051" y="458"/>
                  </a:lnTo>
                  <a:lnTo>
                    <a:pt x="2056" y="454"/>
                  </a:lnTo>
                  <a:lnTo>
                    <a:pt x="2059" y="452"/>
                  </a:lnTo>
                  <a:lnTo>
                    <a:pt x="2061" y="450"/>
                  </a:lnTo>
                  <a:lnTo>
                    <a:pt x="2063" y="447"/>
                  </a:lnTo>
                  <a:lnTo>
                    <a:pt x="2064" y="443"/>
                  </a:lnTo>
                  <a:lnTo>
                    <a:pt x="2065" y="440"/>
                  </a:lnTo>
                  <a:lnTo>
                    <a:pt x="2065" y="439"/>
                  </a:lnTo>
                  <a:close/>
                  <a:moveTo>
                    <a:pt x="2225" y="572"/>
                  </a:moveTo>
                  <a:lnTo>
                    <a:pt x="2226" y="575"/>
                  </a:lnTo>
                  <a:lnTo>
                    <a:pt x="2225" y="577"/>
                  </a:lnTo>
                  <a:lnTo>
                    <a:pt x="2225" y="578"/>
                  </a:lnTo>
                  <a:lnTo>
                    <a:pt x="2224" y="579"/>
                  </a:lnTo>
                  <a:lnTo>
                    <a:pt x="2221" y="579"/>
                  </a:lnTo>
                  <a:lnTo>
                    <a:pt x="2220" y="579"/>
                  </a:lnTo>
                  <a:lnTo>
                    <a:pt x="2081" y="579"/>
                  </a:lnTo>
                  <a:lnTo>
                    <a:pt x="2079" y="579"/>
                  </a:lnTo>
                  <a:lnTo>
                    <a:pt x="2077" y="579"/>
                  </a:lnTo>
                  <a:lnTo>
                    <a:pt x="2074" y="577"/>
                  </a:lnTo>
                  <a:lnTo>
                    <a:pt x="2073" y="574"/>
                  </a:lnTo>
                  <a:lnTo>
                    <a:pt x="2072" y="572"/>
                  </a:lnTo>
                  <a:lnTo>
                    <a:pt x="2069" y="560"/>
                  </a:lnTo>
                  <a:lnTo>
                    <a:pt x="2067" y="548"/>
                  </a:lnTo>
                  <a:lnTo>
                    <a:pt x="2065" y="537"/>
                  </a:lnTo>
                  <a:lnTo>
                    <a:pt x="2065" y="526"/>
                  </a:lnTo>
                  <a:lnTo>
                    <a:pt x="2064" y="524"/>
                  </a:lnTo>
                  <a:lnTo>
                    <a:pt x="2064" y="522"/>
                  </a:lnTo>
                  <a:lnTo>
                    <a:pt x="2063" y="522"/>
                  </a:lnTo>
                  <a:lnTo>
                    <a:pt x="2062" y="522"/>
                  </a:lnTo>
                  <a:lnTo>
                    <a:pt x="2061" y="523"/>
                  </a:lnTo>
                  <a:lnTo>
                    <a:pt x="2060" y="524"/>
                  </a:lnTo>
                  <a:lnTo>
                    <a:pt x="2054" y="531"/>
                  </a:lnTo>
                  <a:lnTo>
                    <a:pt x="2048" y="537"/>
                  </a:lnTo>
                  <a:lnTo>
                    <a:pt x="2042" y="544"/>
                  </a:lnTo>
                  <a:lnTo>
                    <a:pt x="2035" y="549"/>
                  </a:lnTo>
                  <a:lnTo>
                    <a:pt x="2028" y="555"/>
                  </a:lnTo>
                  <a:lnTo>
                    <a:pt x="2021" y="560"/>
                  </a:lnTo>
                  <a:lnTo>
                    <a:pt x="2013" y="564"/>
                  </a:lnTo>
                  <a:lnTo>
                    <a:pt x="2005" y="569"/>
                  </a:lnTo>
                  <a:lnTo>
                    <a:pt x="1996" y="573"/>
                  </a:lnTo>
                  <a:lnTo>
                    <a:pt x="1987" y="576"/>
                  </a:lnTo>
                  <a:lnTo>
                    <a:pt x="1978" y="579"/>
                  </a:lnTo>
                  <a:lnTo>
                    <a:pt x="1968" y="581"/>
                  </a:lnTo>
                  <a:lnTo>
                    <a:pt x="1958" y="583"/>
                  </a:lnTo>
                  <a:lnTo>
                    <a:pt x="1948" y="584"/>
                  </a:lnTo>
                  <a:lnTo>
                    <a:pt x="1937" y="585"/>
                  </a:lnTo>
                  <a:lnTo>
                    <a:pt x="1925" y="586"/>
                  </a:lnTo>
                  <a:lnTo>
                    <a:pt x="1914" y="585"/>
                  </a:lnTo>
                  <a:lnTo>
                    <a:pt x="1903" y="584"/>
                  </a:lnTo>
                  <a:lnTo>
                    <a:pt x="1892" y="582"/>
                  </a:lnTo>
                  <a:lnTo>
                    <a:pt x="1881" y="579"/>
                  </a:lnTo>
                  <a:lnTo>
                    <a:pt x="1871" y="574"/>
                  </a:lnTo>
                  <a:lnTo>
                    <a:pt x="1861" y="570"/>
                  </a:lnTo>
                  <a:lnTo>
                    <a:pt x="1856" y="567"/>
                  </a:lnTo>
                  <a:lnTo>
                    <a:pt x="1851" y="564"/>
                  </a:lnTo>
                  <a:lnTo>
                    <a:pt x="1843" y="557"/>
                  </a:lnTo>
                  <a:lnTo>
                    <a:pt x="1835" y="549"/>
                  </a:lnTo>
                  <a:lnTo>
                    <a:pt x="1827" y="540"/>
                  </a:lnTo>
                  <a:lnTo>
                    <a:pt x="1824" y="536"/>
                  </a:lnTo>
                  <a:lnTo>
                    <a:pt x="1821" y="531"/>
                  </a:lnTo>
                  <a:lnTo>
                    <a:pt x="1816" y="520"/>
                  </a:lnTo>
                  <a:lnTo>
                    <a:pt x="1813" y="514"/>
                  </a:lnTo>
                  <a:lnTo>
                    <a:pt x="1811" y="508"/>
                  </a:lnTo>
                  <a:lnTo>
                    <a:pt x="1808" y="495"/>
                  </a:lnTo>
                  <a:lnTo>
                    <a:pt x="1806" y="481"/>
                  </a:lnTo>
                  <a:lnTo>
                    <a:pt x="1806" y="474"/>
                  </a:lnTo>
                  <a:lnTo>
                    <a:pt x="1805" y="466"/>
                  </a:lnTo>
                  <a:lnTo>
                    <a:pt x="1806" y="458"/>
                  </a:lnTo>
                  <a:lnTo>
                    <a:pt x="1806" y="449"/>
                  </a:lnTo>
                  <a:lnTo>
                    <a:pt x="1808" y="441"/>
                  </a:lnTo>
                  <a:lnTo>
                    <a:pt x="1809" y="433"/>
                  </a:lnTo>
                  <a:lnTo>
                    <a:pt x="1812" y="425"/>
                  </a:lnTo>
                  <a:lnTo>
                    <a:pt x="1814" y="418"/>
                  </a:lnTo>
                  <a:lnTo>
                    <a:pt x="1818" y="410"/>
                  </a:lnTo>
                  <a:lnTo>
                    <a:pt x="1822" y="403"/>
                  </a:lnTo>
                  <a:lnTo>
                    <a:pt x="1826" y="396"/>
                  </a:lnTo>
                  <a:lnTo>
                    <a:pt x="1831" y="390"/>
                  </a:lnTo>
                  <a:lnTo>
                    <a:pt x="1836" y="383"/>
                  </a:lnTo>
                  <a:lnTo>
                    <a:pt x="1842" y="377"/>
                  </a:lnTo>
                  <a:lnTo>
                    <a:pt x="1848" y="371"/>
                  </a:lnTo>
                  <a:lnTo>
                    <a:pt x="1855" y="365"/>
                  </a:lnTo>
                  <a:lnTo>
                    <a:pt x="1862" y="360"/>
                  </a:lnTo>
                  <a:lnTo>
                    <a:pt x="1869" y="355"/>
                  </a:lnTo>
                  <a:lnTo>
                    <a:pt x="1886" y="345"/>
                  </a:lnTo>
                  <a:lnTo>
                    <a:pt x="1895" y="341"/>
                  </a:lnTo>
                  <a:lnTo>
                    <a:pt x="1905" y="337"/>
                  </a:lnTo>
                  <a:lnTo>
                    <a:pt x="1915" y="333"/>
                  </a:lnTo>
                  <a:lnTo>
                    <a:pt x="1926" y="329"/>
                  </a:lnTo>
                  <a:lnTo>
                    <a:pt x="1948" y="323"/>
                  </a:lnTo>
                  <a:lnTo>
                    <a:pt x="1960" y="320"/>
                  </a:lnTo>
                  <a:lnTo>
                    <a:pt x="1973" y="317"/>
                  </a:lnTo>
                  <a:lnTo>
                    <a:pt x="1999" y="313"/>
                  </a:lnTo>
                  <a:lnTo>
                    <a:pt x="2013" y="311"/>
                  </a:lnTo>
                  <a:lnTo>
                    <a:pt x="2027" y="310"/>
                  </a:lnTo>
                  <a:lnTo>
                    <a:pt x="2057" y="308"/>
                  </a:lnTo>
                  <a:lnTo>
                    <a:pt x="2061" y="307"/>
                  </a:lnTo>
                  <a:lnTo>
                    <a:pt x="2064" y="306"/>
                  </a:lnTo>
                  <a:lnTo>
                    <a:pt x="2065" y="305"/>
                  </a:lnTo>
                  <a:lnTo>
                    <a:pt x="2065" y="302"/>
                  </a:lnTo>
                  <a:lnTo>
                    <a:pt x="2064" y="295"/>
                  </a:lnTo>
                  <a:lnTo>
                    <a:pt x="2063" y="291"/>
                  </a:lnTo>
                  <a:lnTo>
                    <a:pt x="2063" y="288"/>
                  </a:lnTo>
                  <a:lnTo>
                    <a:pt x="2061" y="285"/>
                  </a:lnTo>
                  <a:lnTo>
                    <a:pt x="2060" y="282"/>
                  </a:lnTo>
                  <a:lnTo>
                    <a:pt x="2055" y="277"/>
                  </a:lnTo>
                  <a:lnTo>
                    <a:pt x="2052" y="275"/>
                  </a:lnTo>
                  <a:lnTo>
                    <a:pt x="2049" y="273"/>
                  </a:lnTo>
                  <a:lnTo>
                    <a:pt x="2045" y="271"/>
                  </a:lnTo>
                  <a:lnTo>
                    <a:pt x="2041" y="269"/>
                  </a:lnTo>
                  <a:lnTo>
                    <a:pt x="2031" y="267"/>
                  </a:lnTo>
                  <a:lnTo>
                    <a:pt x="2025" y="267"/>
                  </a:lnTo>
                  <a:lnTo>
                    <a:pt x="2018" y="267"/>
                  </a:lnTo>
                  <a:lnTo>
                    <a:pt x="2009" y="267"/>
                  </a:lnTo>
                  <a:lnTo>
                    <a:pt x="2000" y="268"/>
                  </a:lnTo>
                  <a:lnTo>
                    <a:pt x="1992" y="269"/>
                  </a:lnTo>
                  <a:lnTo>
                    <a:pt x="1983" y="270"/>
                  </a:lnTo>
                  <a:lnTo>
                    <a:pt x="1974" y="272"/>
                  </a:lnTo>
                  <a:lnTo>
                    <a:pt x="1966" y="274"/>
                  </a:lnTo>
                  <a:lnTo>
                    <a:pt x="1958" y="277"/>
                  </a:lnTo>
                  <a:lnTo>
                    <a:pt x="1950" y="280"/>
                  </a:lnTo>
                  <a:lnTo>
                    <a:pt x="1934" y="286"/>
                  </a:lnTo>
                  <a:lnTo>
                    <a:pt x="1920" y="293"/>
                  </a:lnTo>
                  <a:lnTo>
                    <a:pt x="1907" y="300"/>
                  </a:lnTo>
                  <a:lnTo>
                    <a:pt x="1895" y="308"/>
                  </a:lnTo>
                  <a:lnTo>
                    <a:pt x="1893" y="309"/>
                  </a:lnTo>
                  <a:lnTo>
                    <a:pt x="1891" y="309"/>
                  </a:lnTo>
                  <a:lnTo>
                    <a:pt x="1889" y="309"/>
                  </a:lnTo>
                  <a:lnTo>
                    <a:pt x="1888" y="309"/>
                  </a:lnTo>
                  <a:lnTo>
                    <a:pt x="1886" y="307"/>
                  </a:lnTo>
                  <a:lnTo>
                    <a:pt x="1885" y="306"/>
                  </a:lnTo>
                  <a:lnTo>
                    <a:pt x="1830" y="230"/>
                  </a:lnTo>
                  <a:lnTo>
                    <a:pt x="1828" y="227"/>
                  </a:lnTo>
                  <a:lnTo>
                    <a:pt x="1828" y="225"/>
                  </a:lnTo>
                  <a:lnTo>
                    <a:pt x="1829" y="224"/>
                  </a:lnTo>
                  <a:lnTo>
                    <a:pt x="1830" y="221"/>
                  </a:lnTo>
                  <a:lnTo>
                    <a:pt x="1831" y="220"/>
                  </a:lnTo>
                  <a:lnTo>
                    <a:pt x="1847" y="207"/>
                  </a:lnTo>
                  <a:lnTo>
                    <a:pt x="1866" y="195"/>
                  </a:lnTo>
                  <a:lnTo>
                    <a:pt x="1876" y="189"/>
                  </a:lnTo>
                  <a:lnTo>
                    <a:pt x="1887" y="184"/>
                  </a:lnTo>
                  <a:lnTo>
                    <a:pt x="1899" y="178"/>
                  </a:lnTo>
                  <a:lnTo>
                    <a:pt x="1912" y="173"/>
                  </a:lnTo>
                  <a:lnTo>
                    <a:pt x="1925" y="169"/>
                  </a:lnTo>
                  <a:lnTo>
                    <a:pt x="1939" y="165"/>
                  </a:lnTo>
                  <a:lnTo>
                    <a:pt x="1954" y="161"/>
                  </a:lnTo>
                  <a:lnTo>
                    <a:pt x="1970" y="158"/>
                  </a:lnTo>
                  <a:lnTo>
                    <a:pt x="1987" y="155"/>
                  </a:lnTo>
                  <a:lnTo>
                    <a:pt x="2005" y="153"/>
                  </a:lnTo>
                  <a:lnTo>
                    <a:pt x="2023" y="152"/>
                  </a:lnTo>
                  <a:lnTo>
                    <a:pt x="2043" y="152"/>
                  </a:lnTo>
                  <a:lnTo>
                    <a:pt x="2054" y="152"/>
                  </a:lnTo>
                  <a:lnTo>
                    <a:pt x="2065" y="152"/>
                  </a:lnTo>
                  <a:lnTo>
                    <a:pt x="2086" y="154"/>
                  </a:lnTo>
                  <a:lnTo>
                    <a:pt x="2096" y="156"/>
                  </a:lnTo>
                  <a:lnTo>
                    <a:pt x="2105" y="158"/>
                  </a:lnTo>
                  <a:lnTo>
                    <a:pt x="2114" y="160"/>
                  </a:lnTo>
                  <a:lnTo>
                    <a:pt x="2122" y="163"/>
                  </a:lnTo>
                  <a:lnTo>
                    <a:pt x="2130" y="166"/>
                  </a:lnTo>
                  <a:lnTo>
                    <a:pt x="2138" y="169"/>
                  </a:lnTo>
                  <a:lnTo>
                    <a:pt x="2145" y="172"/>
                  </a:lnTo>
                  <a:lnTo>
                    <a:pt x="2152" y="176"/>
                  </a:lnTo>
                  <a:lnTo>
                    <a:pt x="2159" y="181"/>
                  </a:lnTo>
                  <a:lnTo>
                    <a:pt x="2165" y="185"/>
                  </a:lnTo>
                  <a:lnTo>
                    <a:pt x="2170" y="190"/>
                  </a:lnTo>
                  <a:lnTo>
                    <a:pt x="2176" y="196"/>
                  </a:lnTo>
                  <a:lnTo>
                    <a:pt x="2181" y="201"/>
                  </a:lnTo>
                  <a:lnTo>
                    <a:pt x="2186" y="207"/>
                  </a:lnTo>
                  <a:lnTo>
                    <a:pt x="2190" y="214"/>
                  </a:lnTo>
                  <a:lnTo>
                    <a:pt x="2194" y="220"/>
                  </a:lnTo>
                  <a:lnTo>
                    <a:pt x="2197" y="227"/>
                  </a:lnTo>
                  <a:lnTo>
                    <a:pt x="2201" y="235"/>
                  </a:lnTo>
                  <a:lnTo>
                    <a:pt x="2204" y="242"/>
                  </a:lnTo>
                  <a:lnTo>
                    <a:pt x="2206" y="251"/>
                  </a:lnTo>
                  <a:lnTo>
                    <a:pt x="2209" y="259"/>
                  </a:lnTo>
                  <a:lnTo>
                    <a:pt x="2211" y="268"/>
                  </a:lnTo>
                  <a:lnTo>
                    <a:pt x="2212" y="277"/>
                  </a:lnTo>
                  <a:lnTo>
                    <a:pt x="2214" y="287"/>
                  </a:lnTo>
                  <a:lnTo>
                    <a:pt x="2215" y="296"/>
                  </a:lnTo>
                  <a:lnTo>
                    <a:pt x="2215" y="307"/>
                  </a:lnTo>
                  <a:lnTo>
                    <a:pt x="2216" y="317"/>
                  </a:lnTo>
                  <a:lnTo>
                    <a:pt x="2216" y="328"/>
                  </a:lnTo>
                  <a:lnTo>
                    <a:pt x="2216" y="478"/>
                  </a:lnTo>
                  <a:lnTo>
                    <a:pt x="2217" y="512"/>
                  </a:lnTo>
                  <a:lnTo>
                    <a:pt x="2218" y="539"/>
                  </a:lnTo>
                  <a:lnTo>
                    <a:pt x="2220" y="549"/>
                  </a:lnTo>
                  <a:lnTo>
                    <a:pt x="2221" y="559"/>
                  </a:lnTo>
                  <a:lnTo>
                    <a:pt x="2223" y="566"/>
                  </a:lnTo>
                  <a:lnTo>
                    <a:pt x="2225" y="572"/>
                  </a:lnTo>
                  <a:close/>
                  <a:moveTo>
                    <a:pt x="1869" y="7"/>
                  </a:moveTo>
                  <a:lnTo>
                    <a:pt x="1869" y="5"/>
                  </a:lnTo>
                  <a:lnTo>
                    <a:pt x="1870" y="3"/>
                  </a:lnTo>
                  <a:lnTo>
                    <a:pt x="1873" y="0"/>
                  </a:lnTo>
                  <a:lnTo>
                    <a:pt x="1875" y="0"/>
                  </a:lnTo>
                  <a:lnTo>
                    <a:pt x="1877" y="0"/>
                  </a:lnTo>
                  <a:lnTo>
                    <a:pt x="1987" y="0"/>
                  </a:lnTo>
                  <a:lnTo>
                    <a:pt x="1989" y="0"/>
                  </a:lnTo>
                  <a:lnTo>
                    <a:pt x="1991" y="1"/>
                  </a:lnTo>
                  <a:lnTo>
                    <a:pt x="1994" y="3"/>
                  </a:lnTo>
                  <a:lnTo>
                    <a:pt x="1994" y="6"/>
                  </a:lnTo>
                  <a:lnTo>
                    <a:pt x="1995" y="7"/>
                  </a:lnTo>
                  <a:lnTo>
                    <a:pt x="1995" y="121"/>
                  </a:lnTo>
                  <a:lnTo>
                    <a:pt x="1994" y="123"/>
                  </a:lnTo>
                  <a:lnTo>
                    <a:pt x="1993" y="125"/>
                  </a:lnTo>
                  <a:lnTo>
                    <a:pt x="1991" y="128"/>
                  </a:lnTo>
                  <a:lnTo>
                    <a:pt x="1988" y="128"/>
                  </a:lnTo>
                  <a:lnTo>
                    <a:pt x="1987" y="129"/>
                  </a:lnTo>
                  <a:lnTo>
                    <a:pt x="1877" y="129"/>
                  </a:lnTo>
                  <a:lnTo>
                    <a:pt x="1874" y="128"/>
                  </a:lnTo>
                  <a:lnTo>
                    <a:pt x="1872" y="127"/>
                  </a:lnTo>
                  <a:lnTo>
                    <a:pt x="1870" y="125"/>
                  </a:lnTo>
                  <a:lnTo>
                    <a:pt x="1869" y="122"/>
                  </a:lnTo>
                  <a:lnTo>
                    <a:pt x="1869" y="121"/>
                  </a:lnTo>
                  <a:lnTo>
                    <a:pt x="1869" y="7"/>
                  </a:lnTo>
                  <a:close/>
                  <a:moveTo>
                    <a:pt x="2047" y="121"/>
                  </a:moveTo>
                  <a:lnTo>
                    <a:pt x="2047" y="7"/>
                  </a:lnTo>
                  <a:lnTo>
                    <a:pt x="2047" y="5"/>
                  </a:lnTo>
                  <a:lnTo>
                    <a:pt x="2048" y="3"/>
                  </a:lnTo>
                  <a:lnTo>
                    <a:pt x="2051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165" y="0"/>
                  </a:lnTo>
                  <a:lnTo>
                    <a:pt x="2167" y="0"/>
                  </a:lnTo>
                  <a:lnTo>
                    <a:pt x="2169" y="1"/>
                  </a:lnTo>
                  <a:lnTo>
                    <a:pt x="2171" y="3"/>
                  </a:lnTo>
                  <a:lnTo>
                    <a:pt x="2172" y="6"/>
                  </a:lnTo>
                  <a:lnTo>
                    <a:pt x="2172" y="7"/>
                  </a:lnTo>
                  <a:lnTo>
                    <a:pt x="2172" y="121"/>
                  </a:lnTo>
                  <a:lnTo>
                    <a:pt x="2172" y="123"/>
                  </a:lnTo>
                  <a:lnTo>
                    <a:pt x="2171" y="125"/>
                  </a:lnTo>
                  <a:lnTo>
                    <a:pt x="2169" y="127"/>
                  </a:lnTo>
                  <a:lnTo>
                    <a:pt x="2166" y="128"/>
                  </a:lnTo>
                  <a:lnTo>
                    <a:pt x="2165" y="128"/>
                  </a:lnTo>
                  <a:lnTo>
                    <a:pt x="2054" y="128"/>
                  </a:lnTo>
                  <a:lnTo>
                    <a:pt x="2052" y="128"/>
                  </a:lnTo>
                  <a:lnTo>
                    <a:pt x="2050" y="127"/>
                  </a:lnTo>
                  <a:lnTo>
                    <a:pt x="2048" y="125"/>
                  </a:lnTo>
                  <a:lnTo>
                    <a:pt x="2047" y="122"/>
                  </a:lnTo>
                  <a:lnTo>
                    <a:pt x="2047" y="121"/>
                  </a:lnTo>
                  <a:close/>
                  <a:moveTo>
                    <a:pt x="1274" y="585"/>
                  </a:moveTo>
                  <a:lnTo>
                    <a:pt x="1249" y="584"/>
                  </a:lnTo>
                  <a:lnTo>
                    <a:pt x="1226" y="583"/>
                  </a:lnTo>
                  <a:lnTo>
                    <a:pt x="1207" y="580"/>
                  </a:lnTo>
                  <a:lnTo>
                    <a:pt x="1190" y="576"/>
                  </a:lnTo>
                  <a:lnTo>
                    <a:pt x="1175" y="571"/>
                  </a:lnTo>
                  <a:lnTo>
                    <a:pt x="1168" y="568"/>
                  </a:lnTo>
                  <a:lnTo>
                    <a:pt x="1162" y="565"/>
                  </a:lnTo>
                  <a:lnTo>
                    <a:pt x="1156" y="561"/>
                  </a:lnTo>
                  <a:lnTo>
                    <a:pt x="1151" y="558"/>
                  </a:lnTo>
                  <a:lnTo>
                    <a:pt x="1149" y="556"/>
                  </a:lnTo>
                  <a:lnTo>
                    <a:pt x="1147" y="554"/>
                  </a:lnTo>
                  <a:lnTo>
                    <a:pt x="1143" y="550"/>
                  </a:lnTo>
                  <a:lnTo>
                    <a:pt x="1139" y="545"/>
                  </a:lnTo>
                  <a:lnTo>
                    <a:pt x="1135" y="541"/>
                  </a:lnTo>
                  <a:lnTo>
                    <a:pt x="1130" y="531"/>
                  </a:lnTo>
                  <a:lnTo>
                    <a:pt x="1127" y="525"/>
                  </a:lnTo>
                  <a:lnTo>
                    <a:pt x="1125" y="520"/>
                  </a:lnTo>
                  <a:lnTo>
                    <a:pt x="1122" y="508"/>
                  </a:lnTo>
                  <a:lnTo>
                    <a:pt x="1121" y="502"/>
                  </a:lnTo>
                  <a:lnTo>
                    <a:pt x="1120" y="496"/>
                  </a:lnTo>
                  <a:lnTo>
                    <a:pt x="1119" y="482"/>
                  </a:lnTo>
                  <a:lnTo>
                    <a:pt x="1118" y="468"/>
                  </a:lnTo>
                  <a:lnTo>
                    <a:pt x="1118" y="453"/>
                  </a:lnTo>
                  <a:lnTo>
                    <a:pt x="1118" y="278"/>
                  </a:lnTo>
                  <a:lnTo>
                    <a:pt x="1117" y="276"/>
                  </a:lnTo>
                  <a:lnTo>
                    <a:pt x="1117" y="274"/>
                  </a:lnTo>
                  <a:lnTo>
                    <a:pt x="1114" y="272"/>
                  </a:lnTo>
                  <a:lnTo>
                    <a:pt x="1111" y="271"/>
                  </a:lnTo>
                  <a:lnTo>
                    <a:pt x="1110" y="271"/>
                  </a:lnTo>
                  <a:lnTo>
                    <a:pt x="1067" y="271"/>
                  </a:lnTo>
                  <a:lnTo>
                    <a:pt x="1064" y="270"/>
                  </a:lnTo>
                  <a:lnTo>
                    <a:pt x="1062" y="269"/>
                  </a:lnTo>
                  <a:lnTo>
                    <a:pt x="1060" y="267"/>
                  </a:lnTo>
                  <a:lnTo>
                    <a:pt x="1059" y="264"/>
                  </a:lnTo>
                  <a:lnTo>
                    <a:pt x="1059" y="263"/>
                  </a:lnTo>
                  <a:lnTo>
                    <a:pt x="1059" y="167"/>
                  </a:lnTo>
                  <a:lnTo>
                    <a:pt x="1059" y="164"/>
                  </a:lnTo>
                  <a:lnTo>
                    <a:pt x="1060" y="162"/>
                  </a:lnTo>
                  <a:lnTo>
                    <a:pt x="1063" y="160"/>
                  </a:lnTo>
                  <a:lnTo>
                    <a:pt x="1065" y="159"/>
                  </a:lnTo>
                  <a:lnTo>
                    <a:pt x="1067" y="159"/>
                  </a:lnTo>
                  <a:lnTo>
                    <a:pt x="1110" y="159"/>
                  </a:lnTo>
                  <a:lnTo>
                    <a:pt x="1113" y="159"/>
                  </a:lnTo>
                  <a:lnTo>
                    <a:pt x="1115" y="158"/>
                  </a:lnTo>
                  <a:lnTo>
                    <a:pt x="1117" y="157"/>
                  </a:lnTo>
                  <a:lnTo>
                    <a:pt x="1118" y="156"/>
                  </a:lnTo>
                  <a:lnTo>
                    <a:pt x="1120" y="153"/>
                  </a:lnTo>
                  <a:lnTo>
                    <a:pt x="1121" y="152"/>
                  </a:lnTo>
                  <a:lnTo>
                    <a:pt x="1170" y="25"/>
                  </a:lnTo>
                  <a:lnTo>
                    <a:pt x="1171" y="23"/>
                  </a:lnTo>
                  <a:lnTo>
                    <a:pt x="1173" y="21"/>
                  </a:lnTo>
                  <a:lnTo>
                    <a:pt x="1175" y="20"/>
                  </a:lnTo>
                  <a:lnTo>
                    <a:pt x="1176" y="19"/>
                  </a:lnTo>
                  <a:lnTo>
                    <a:pt x="1179" y="18"/>
                  </a:lnTo>
                  <a:lnTo>
                    <a:pt x="1180" y="18"/>
                  </a:lnTo>
                  <a:lnTo>
                    <a:pt x="1265" y="18"/>
                  </a:lnTo>
                  <a:lnTo>
                    <a:pt x="1268" y="19"/>
                  </a:lnTo>
                  <a:lnTo>
                    <a:pt x="1270" y="19"/>
                  </a:lnTo>
                  <a:lnTo>
                    <a:pt x="1272" y="22"/>
                  </a:lnTo>
                  <a:lnTo>
                    <a:pt x="1273" y="25"/>
                  </a:lnTo>
                  <a:lnTo>
                    <a:pt x="1273" y="26"/>
                  </a:lnTo>
                  <a:lnTo>
                    <a:pt x="1273" y="152"/>
                  </a:lnTo>
                  <a:lnTo>
                    <a:pt x="1273" y="154"/>
                  </a:lnTo>
                  <a:lnTo>
                    <a:pt x="1274" y="156"/>
                  </a:lnTo>
                  <a:lnTo>
                    <a:pt x="1277" y="158"/>
                  </a:lnTo>
                  <a:lnTo>
                    <a:pt x="1279" y="159"/>
                  </a:lnTo>
                  <a:lnTo>
                    <a:pt x="1281" y="159"/>
                  </a:lnTo>
                  <a:lnTo>
                    <a:pt x="1374" y="159"/>
                  </a:lnTo>
                  <a:lnTo>
                    <a:pt x="1376" y="160"/>
                  </a:lnTo>
                  <a:lnTo>
                    <a:pt x="1378" y="161"/>
                  </a:lnTo>
                  <a:lnTo>
                    <a:pt x="1381" y="163"/>
                  </a:lnTo>
                  <a:lnTo>
                    <a:pt x="1381" y="166"/>
                  </a:lnTo>
                  <a:lnTo>
                    <a:pt x="1381" y="167"/>
                  </a:lnTo>
                  <a:lnTo>
                    <a:pt x="1381" y="263"/>
                  </a:lnTo>
                  <a:lnTo>
                    <a:pt x="1381" y="266"/>
                  </a:lnTo>
                  <a:lnTo>
                    <a:pt x="1380" y="268"/>
                  </a:lnTo>
                  <a:lnTo>
                    <a:pt x="1378" y="270"/>
                  </a:lnTo>
                  <a:lnTo>
                    <a:pt x="1375" y="271"/>
                  </a:lnTo>
                  <a:lnTo>
                    <a:pt x="1374" y="271"/>
                  </a:lnTo>
                  <a:lnTo>
                    <a:pt x="1281" y="271"/>
                  </a:lnTo>
                  <a:lnTo>
                    <a:pt x="1278" y="271"/>
                  </a:lnTo>
                  <a:lnTo>
                    <a:pt x="1276" y="272"/>
                  </a:lnTo>
                  <a:lnTo>
                    <a:pt x="1274" y="275"/>
                  </a:lnTo>
                  <a:lnTo>
                    <a:pt x="1273" y="277"/>
                  </a:lnTo>
                  <a:lnTo>
                    <a:pt x="1273" y="278"/>
                  </a:lnTo>
                  <a:lnTo>
                    <a:pt x="1273" y="419"/>
                  </a:lnTo>
                  <a:lnTo>
                    <a:pt x="1274" y="434"/>
                  </a:lnTo>
                  <a:lnTo>
                    <a:pt x="1275" y="446"/>
                  </a:lnTo>
                  <a:lnTo>
                    <a:pt x="1277" y="452"/>
                  </a:lnTo>
                  <a:lnTo>
                    <a:pt x="1279" y="456"/>
                  </a:lnTo>
                  <a:lnTo>
                    <a:pt x="1281" y="460"/>
                  </a:lnTo>
                  <a:lnTo>
                    <a:pt x="1284" y="463"/>
                  </a:lnTo>
                  <a:lnTo>
                    <a:pt x="1287" y="466"/>
                  </a:lnTo>
                  <a:lnTo>
                    <a:pt x="1291" y="469"/>
                  </a:lnTo>
                  <a:lnTo>
                    <a:pt x="1296" y="471"/>
                  </a:lnTo>
                  <a:lnTo>
                    <a:pt x="1301" y="472"/>
                  </a:lnTo>
                  <a:lnTo>
                    <a:pt x="1307" y="473"/>
                  </a:lnTo>
                  <a:lnTo>
                    <a:pt x="1313" y="474"/>
                  </a:lnTo>
                  <a:lnTo>
                    <a:pt x="1320" y="474"/>
                  </a:lnTo>
                  <a:lnTo>
                    <a:pt x="1328" y="475"/>
                  </a:lnTo>
                  <a:lnTo>
                    <a:pt x="1340" y="474"/>
                  </a:lnTo>
                  <a:lnTo>
                    <a:pt x="1351" y="473"/>
                  </a:lnTo>
                  <a:lnTo>
                    <a:pt x="1361" y="472"/>
                  </a:lnTo>
                  <a:lnTo>
                    <a:pt x="1366" y="471"/>
                  </a:lnTo>
                  <a:lnTo>
                    <a:pt x="1367" y="471"/>
                  </a:lnTo>
                  <a:lnTo>
                    <a:pt x="1368" y="471"/>
                  </a:lnTo>
                  <a:lnTo>
                    <a:pt x="1369" y="474"/>
                  </a:lnTo>
                  <a:lnTo>
                    <a:pt x="1370" y="477"/>
                  </a:lnTo>
                  <a:lnTo>
                    <a:pt x="1370" y="564"/>
                  </a:lnTo>
                  <a:lnTo>
                    <a:pt x="1369" y="569"/>
                  </a:lnTo>
                  <a:lnTo>
                    <a:pt x="1369" y="572"/>
                  </a:lnTo>
                  <a:lnTo>
                    <a:pt x="1368" y="575"/>
                  </a:lnTo>
                  <a:lnTo>
                    <a:pt x="1366" y="577"/>
                  </a:lnTo>
                  <a:lnTo>
                    <a:pt x="1364" y="578"/>
                  </a:lnTo>
                  <a:lnTo>
                    <a:pt x="1362" y="579"/>
                  </a:lnTo>
                  <a:lnTo>
                    <a:pt x="1358" y="580"/>
                  </a:lnTo>
                  <a:lnTo>
                    <a:pt x="1340" y="582"/>
                  </a:lnTo>
                  <a:lnTo>
                    <a:pt x="1317" y="583"/>
                  </a:lnTo>
                  <a:lnTo>
                    <a:pt x="1294" y="584"/>
                  </a:lnTo>
                  <a:lnTo>
                    <a:pt x="1274" y="585"/>
                  </a:lnTo>
                  <a:close/>
                  <a:moveTo>
                    <a:pt x="0" y="57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1"/>
                  </a:lnTo>
                  <a:lnTo>
                    <a:pt x="206" y="2"/>
                  </a:lnTo>
                  <a:lnTo>
                    <a:pt x="207" y="3"/>
                  </a:lnTo>
                  <a:lnTo>
                    <a:pt x="209" y="6"/>
                  </a:lnTo>
                  <a:lnTo>
                    <a:pt x="209" y="7"/>
                  </a:lnTo>
                  <a:lnTo>
                    <a:pt x="307" y="386"/>
                  </a:lnTo>
                  <a:lnTo>
                    <a:pt x="307" y="387"/>
                  </a:lnTo>
                  <a:lnTo>
                    <a:pt x="308" y="388"/>
                  </a:lnTo>
                  <a:lnTo>
                    <a:pt x="310" y="389"/>
                  </a:lnTo>
                  <a:lnTo>
                    <a:pt x="312" y="389"/>
                  </a:lnTo>
                  <a:lnTo>
                    <a:pt x="313" y="387"/>
                  </a:lnTo>
                  <a:lnTo>
                    <a:pt x="313" y="386"/>
                  </a:lnTo>
                  <a:lnTo>
                    <a:pt x="401" y="7"/>
                  </a:lnTo>
                  <a:lnTo>
                    <a:pt x="402" y="5"/>
                  </a:lnTo>
                  <a:lnTo>
                    <a:pt x="403" y="3"/>
                  </a:lnTo>
                  <a:lnTo>
                    <a:pt x="406" y="1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1" y="1"/>
                  </a:lnTo>
                  <a:lnTo>
                    <a:pt x="614" y="4"/>
                  </a:lnTo>
                  <a:lnTo>
                    <a:pt x="615" y="6"/>
                  </a:lnTo>
                  <a:lnTo>
                    <a:pt x="615" y="7"/>
                  </a:lnTo>
                  <a:lnTo>
                    <a:pt x="615" y="572"/>
                  </a:lnTo>
                  <a:lnTo>
                    <a:pt x="614" y="575"/>
                  </a:lnTo>
                  <a:lnTo>
                    <a:pt x="613" y="576"/>
                  </a:lnTo>
                  <a:lnTo>
                    <a:pt x="611" y="579"/>
                  </a:lnTo>
                  <a:lnTo>
                    <a:pt x="608" y="579"/>
                  </a:lnTo>
                  <a:lnTo>
                    <a:pt x="607" y="580"/>
                  </a:lnTo>
                  <a:lnTo>
                    <a:pt x="473" y="580"/>
                  </a:lnTo>
                  <a:lnTo>
                    <a:pt x="470" y="579"/>
                  </a:lnTo>
                  <a:lnTo>
                    <a:pt x="468" y="578"/>
                  </a:lnTo>
                  <a:lnTo>
                    <a:pt x="466" y="576"/>
                  </a:lnTo>
                  <a:lnTo>
                    <a:pt x="465" y="573"/>
                  </a:lnTo>
                  <a:lnTo>
                    <a:pt x="465" y="572"/>
                  </a:lnTo>
                  <a:lnTo>
                    <a:pt x="465" y="226"/>
                  </a:lnTo>
                  <a:lnTo>
                    <a:pt x="465" y="224"/>
                  </a:lnTo>
                  <a:lnTo>
                    <a:pt x="464" y="223"/>
                  </a:lnTo>
                  <a:lnTo>
                    <a:pt x="463" y="222"/>
                  </a:lnTo>
                  <a:lnTo>
                    <a:pt x="462" y="222"/>
                  </a:lnTo>
                  <a:lnTo>
                    <a:pt x="461" y="222"/>
                  </a:lnTo>
                  <a:lnTo>
                    <a:pt x="460" y="223"/>
                  </a:lnTo>
                  <a:lnTo>
                    <a:pt x="458" y="226"/>
                  </a:lnTo>
                  <a:lnTo>
                    <a:pt x="452" y="264"/>
                  </a:lnTo>
                  <a:lnTo>
                    <a:pt x="446" y="298"/>
                  </a:lnTo>
                  <a:lnTo>
                    <a:pt x="443" y="314"/>
                  </a:lnTo>
                  <a:lnTo>
                    <a:pt x="440" y="330"/>
                  </a:lnTo>
                  <a:lnTo>
                    <a:pt x="436" y="346"/>
                  </a:lnTo>
                  <a:lnTo>
                    <a:pt x="432" y="362"/>
                  </a:lnTo>
                  <a:lnTo>
                    <a:pt x="373" y="572"/>
                  </a:lnTo>
                  <a:lnTo>
                    <a:pt x="372" y="575"/>
                  </a:lnTo>
                  <a:lnTo>
                    <a:pt x="371" y="577"/>
                  </a:lnTo>
                  <a:lnTo>
                    <a:pt x="368" y="579"/>
                  </a:lnTo>
                  <a:lnTo>
                    <a:pt x="365" y="579"/>
                  </a:lnTo>
                  <a:lnTo>
                    <a:pt x="364" y="580"/>
                  </a:lnTo>
                  <a:lnTo>
                    <a:pt x="241" y="580"/>
                  </a:lnTo>
                  <a:lnTo>
                    <a:pt x="238" y="579"/>
                  </a:lnTo>
                  <a:lnTo>
                    <a:pt x="236" y="578"/>
                  </a:lnTo>
                  <a:lnTo>
                    <a:pt x="234" y="577"/>
                  </a:lnTo>
                  <a:lnTo>
                    <a:pt x="233" y="576"/>
                  </a:lnTo>
                  <a:lnTo>
                    <a:pt x="232" y="573"/>
                  </a:lnTo>
                  <a:lnTo>
                    <a:pt x="231" y="572"/>
                  </a:lnTo>
                  <a:lnTo>
                    <a:pt x="174" y="362"/>
                  </a:lnTo>
                  <a:lnTo>
                    <a:pt x="169" y="345"/>
                  </a:lnTo>
                  <a:lnTo>
                    <a:pt x="165" y="330"/>
                  </a:lnTo>
                  <a:lnTo>
                    <a:pt x="159" y="301"/>
                  </a:lnTo>
                  <a:lnTo>
                    <a:pt x="153" y="268"/>
                  </a:lnTo>
                  <a:lnTo>
                    <a:pt x="146" y="224"/>
                  </a:lnTo>
                  <a:lnTo>
                    <a:pt x="146" y="223"/>
                  </a:lnTo>
                  <a:lnTo>
                    <a:pt x="145" y="222"/>
                  </a:lnTo>
                  <a:lnTo>
                    <a:pt x="142" y="221"/>
                  </a:lnTo>
                  <a:lnTo>
                    <a:pt x="140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9" y="572"/>
                  </a:lnTo>
                  <a:lnTo>
                    <a:pt x="139" y="575"/>
                  </a:lnTo>
                  <a:lnTo>
                    <a:pt x="138" y="576"/>
                  </a:lnTo>
                  <a:lnTo>
                    <a:pt x="136" y="579"/>
                  </a:lnTo>
                  <a:lnTo>
                    <a:pt x="133" y="579"/>
                  </a:lnTo>
                  <a:lnTo>
                    <a:pt x="132" y="580"/>
                  </a:lnTo>
                  <a:lnTo>
                    <a:pt x="8" y="580"/>
                  </a:lnTo>
                  <a:lnTo>
                    <a:pt x="5" y="579"/>
                  </a:lnTo>
                  <a:lnTo>
                    <a:pt x="3" y="578"/>
                  </a:lnTo>
                  <a:lnTo>
                    <a:pt x="1" y="576"/>
                  </a:lnTo>
                  <a:lnTo>
                    <a:pt x="0" y="573"/>
                  </a:lnTo>
                  <a:lnTo>
                    <a:pt x="0" y="572"/>
                  </a:lnTo>
                  <a:close/>
                  <a:moveTo>
                    <a:pt x="1063" y="408"/>
                  </a:moveTo>
                  <a:lnTo>
                    <a:pt x="1062" y="410"/>
                  </a:lnTo>
                  <a:lnTo>
                    <a:pt x="1062" y="412"/>
                  </a:lnTo>
                  <a:lnTo>
                    <a:pt x="1061" y="413"/>
                  </a:lnTo>
                  <a:lnTo>
                    <a:pt x="1060" y="414"/>
                  </a:lnTo>
                  <a:lnTo>
                    <a:pt x="1058" y="414"/>
                  </a:lnTo>
                  <a:lnTo>
                    <a:pt x="1057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7" y="415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5" y="421"/>
                  </a:lnTo>
                  <a:lnTo>
                    <a:pt x="795" y="422"/>
                  </a:lnTo>
                  <a:lnTo>
                    <a:pt x="796" y="430"/>
                  </a:lnTo>
                  <a:lnTo>
                    <a:pt x="799" y="438"/>
                  </a:lnTo>
                  <a:lnTo>
                    <a:pt x="801" y="445"/>
                  </a:lnTo>
                  <a:lnTo>
                    <a:pt x="804" y="451"/>
                  </a:lnTo>
                  <a:lnTo>
                    <a:pt x="808" y="457"/>
                  </a:lnTo>
                  <a:lnTo>
                    <a:pt x="812" y="462"/>
                  </a:lnTo>
                  <a:lnTo>
                    <a:pt x="817" y="466"/>
                  </a:lnTo>
                  <a:lnTo>
                    <a:pt x="822" y="470"/>
                  </a:lnTo>
                  <a:lnTo>
                    <a:pt x="827" y="473"/>
                  </a:lnTo>
                  <a:lnTo>
                    <a:pt x="833" y="476"/>
                  </a:lnTo>
                  <a:lnTo>
                    <a:pt x="840" y="478"/>
                  </a:lnTo>
                  <a:lnTo>
                    <a:pt x="846" y="480"/>
                  </a:lnTo>
                  <a:lnTo>
                    <a:pt x="854" y="481"/>
                  </a:lnTo>
                  <a:lnTo>
                    <a:pt x="861" y="482"/>
                  </a:lnTo>
                  <a:lnTo>
                    <a:pt x="878" y="482"/>
                  </a:lnTo>
                  <a:lnTo>
                    <a:pt x="886" y="482"/>
                  </a:lnTo>
                  <a:lnTo>
                    <a:pt x="894" y="481"/>
                  </a:lnTo>
                  <a:lnTo>
                    <a:pt x="903" y="480"/>
                  </a:lnTo>
                  <a:lnTo>
                    <a:pt x="911" y="479"/>
                  </a:lnTo>
                  <a:lnTo>
                    <a:pt x="928" y="475"/>
                  </a:lnTo>
                  <a:lnTo>
                    <a:pt x="943" y="470"/>
                  </a:lnTo>
                  <a:lnTo>
                    <a:pt x="958" y="464"/>
                  </a:lnTo>
                  <a:lnTo>
                    <a:pt x="971" y="459"/>
                  </a:lnTo>
                  <a:lnTo>
                    <a:pt x="983" y="453"/>
                  </a:lnTo>
                  <a:lnTo>
                    <a:pt x="992" y="448"/>
                  </a:lnTo>
                  <a:lnTo>
                    <a:pt x="994" y="447"/>
                  </a:lnTo>
                  <a:lnTo>
                    <a:pt x="996" y="447"/>
                  </a:lnTo>
                  <a:lnTo>
                    <a:pt x="998" y="447"/>
                  </a:lnTo>
                  <a:lnTo>
                    <a:pt x="999" y="448"/>
                  </a:lnTo>
                  <a:lnTo>
                    <a:pt x="1002" y="450"/>
                  </a:lnTo>
                  <a:lnTo>
                    <a:pt x="1050" y="531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1" y="538"/>
                  </a:lnTo>
                  <a:lnTo>
                    <a:pt x="1051" y="540"/>
                  </a:lnTo>
                  <a:lnTo>
                    <a:pt x="1050" y="540"/>
                  </a:lnTo>
                  <a:lnTo>
                    <a:pt x="1048" y="542"/>
                  </a:lnTo>
                  <a:lnTo>
                    <a:pt x="1038" y="547"/>
                  </a:lnTo>
                  <a:lnTo>
                    <a:pt x="1028" y="553"/>
                  </a:lnTo>
                  <a:lnTo>
                    <a:pt x="1018" y="558"/>
                  </a:lnTo>
                  <a:lnTo>
                    <a:pt x="1007" y="562"/>
                  </a:lnTo>
                  <a:lnTo>
                    <a:pt x="996" y="567"/>
                  </a:lnTo>
                  <a:lnTo>
                    <a:pt x="985" y="570"/>
                  </a:lnTo>
                  <a:lnTo>
                    <a:pt x="974" y="574"/>
                  </a:lnTo>
                  <a:lnTo>
                    <a:pt x="963" y="577"/>
                  </a:lnTo>
                  <a:lnTo>
                    <a:pt x="951" y="580"/>
                  </a:lnTo>
                  <a:lnTo>
                    <a:pt x="939" y="582"/>
                  </a:lnTo>
                  <a:lnTo>
                    <a:pt x="927" y="584"/>
                  </a:lnTo>
                  <a:lnTo>
                    <a:pt x="915" y="585"/>
                  </a:lnTo>
                  <a:lnTo>
                    <a:pt x="903" y="587"/>
                  </a:lnTo>
                  <a:lnTo>
                    <a:pt x="891" y="587"/>
                  </a:lnTo>
                  <a:lnTo>
                    <a:pt x="866" y="588"/>
                  </a:lnTo>
                  <a:lnTo>
                    <a:pt x="844" y="588"/>
                  </a:lnTo>
                  <a:lnTo>
                    <a:pt x="823" y="586"/>
                  </a:lnTo>
                  <a:lnTo>
                    <a:pt x="813" y="584"/>
                  </a:lnTo>
                  <a:lnTo>
                    <a:pt x="802" y="583"/>
                  </a:lnTo>
                  <a:lnTo>
                    <a:pt x="792" y="580"/>
                  </a:lnTo>
                  <a:lnTo>
                    <a:pt x="782" y="578"/>
                  </a:lnTo>
                  <a:lnTo>
                    <a:pt x="772" y="575"/>
                  </a:lnTo>
                  <a:lnTo>
                    <a:pt x="762" y="572"/>
                  </a:lnTo>
                  <a:lnTo>
                    <a:pt x="753" y="568"/>
                  </a:lnTo>
                  <a:lnTo>
                    <a:pt x="744" y="564"/>
                  </a:lnTo>
                  <a:lnTo>
                    <a:pt x="735" y="559"/>
                  </a:lnTo>
                  <a:lnTo>
                    <a:pt x="726" y="554"/>
                  </a:lnTo>
                  <a:lnTo>
                    <a:pt x="718" y="549"/>
                  </a:lnTo>
                  <a:lnTo>
                    <a:pt x="710" y="543"/>
                  </a:lnTo>
                  <a:lnTo>
                    <a:pt x="702" y="537"/>
                  </a:lnTo>
                  <a:lnTo>
                    <a:pt x="694" y="530"/>
                  </a:lnTo>
                  <a:lnTo>
                    <a:pt x="687" y="522"/>
                  </a:lnTo>
                  <a:lnTo>
                    <a:pt x="681" y="514"/>
                  </a:lnTo>
                  <a:lnTo>
                    <a:pt x="675" y="505"/>
                  </a:lnTo>
                  <a:lnTo>
                    <a:pt x="669" y="496"/>
                  </a:lnTo>
                  <a:lnTo>
                    <a:pt x="664" y="486"/>
                  </a:lnTo>
                  <a:lnTo>
                    <a:pt x="659" y="476"/>
                  </a:lnTo>
                  <a:lnTo>
                    <a:pt x="654" y="465"/>
                  </a:lnTo>
                  <a:lnTo>
                    <a:pt x="652" y="459"/>
                  </a:lnTo>
                  <a:lnTo>
                    <a:pt x="651" y="454"/>
                  </a:lnTo>
                  <a:lnTo>
                    <a:pt x="647" y="441"/>
                  </a:lnTo>
                  <a:lnTo>
                    <a:pt x="645" y="429"/>
                  </a:lnTo>
                  <a:lnTo>
                    <a:pt x="642" y="415"/>
                  </a:lnTo>
                  <a:lnTo>
                    <a:pt x="642" y="408"/>
                  </a:lnTo>
                  <a:lnTo>
                    <a:pt x="641" y="401"/>
                  </a:lnTo>
                  <a:lnTo>
                    <a:pt x="640" y="386"/>
                  </a:lnTo>
                  <a:lnTo>
                    <a:pt x="640" y="370"/>
                  </a:lnTo>
                  <a:lnTo>
                    <a:pt x="640" y="355"/>
                  </a:lnTo>
                  <a:lnTo>
                    <a:pt x="641" y="340"/>
                  </a:lnTo>
                  <a:lnTo>
                    <a:pt x="643" y="326"/>
                  </a:lnTo>
                  <a:lnTo>
                    <a:pt x="646" y="313"/>
                  </a:lnTo>
                  <a:lnTo>
                    <a:pt x="649" y="300"/>
                  </a:lnTo>
                  <a:lnTo>
                    <a:pt x="653" y="288"/>
                  </a:lnTo>
                  <a:lnTo>
                    <a:pt x="657" y="276"/>
                  </a:lnTo>
                  <a:lnTo>
                    <a:pt x="662" y="265"/>
                  </a:lnTo>
                  <a:lnTo>
                    <a:pt x="668" y="255"/>
                  </a:lnTo>
                  <a:lnTo>
                    <a:pt x="674" y="245"/>
                  </a:lnTo>
                  <a:lnTo>
                    <a:pt x="680" y="236"/>
                  </a:lnTo>
                  <a:lnTo>
                    <a:pt x="687" y="227"/>
                  </a:lnTo>
                  <a:lnTo>
                    <a:pt x="694" y="219"/>
                  </a:lnTo>
                  <a:lnTo>
                    <a:pt x="702" y="212"/>
                  </a:lnTo>
                  <a:lnTo>
                    <a:pt x="710" y="204"/>
                  </a:lnTo>
                  <a:lnTo>
                    <a:pt x="718" y="198"/>
                  </a:lnTo>
                  <a:lnTo>
                    <a:pt x="727" y="192"/>
                  </a:lnTo>
                  <a:lnTo>
                    <a:pt x="735" y="186"/>
                  </a:lnTo>
                  <a:lnTo>
                    <a:pt x="744" y="181"/>
                  </a:lnTo>
                  <a:lnTo>
                    <a:pt x="753" y="177"/>
                  </a:lnTo>
                  <a:lnTo>
                    <a:pt x="762" y="172"/>
                  </a:lnTo>
                  <a:lnTo>
                    <a:pt x="771" y="169"/>
                  </a:lnTo>
                  <a:lnTo>
                    <a:pt x="781" y="165"/>
                  </a:lnTo>
                  <a:lnTo>
                    <a:pt x="790" y="162"/>
                  </a:lnTo>
                  <a:lnTo>
                    <a:pt x="799" y="160"/>
                  </a:lnTo>
                  <a:lnTo>
                    <a:pt x="808" y="158"/>
                  </a:lnTo>
                  <a:lnTo>
                    <a:pt x="817" y="156"/>
                  </a:lnTo>
                  <a:lnTo>
                    <a:pt x="826" y="154"/>
                  </a:lnTo>
                  <a:lnTo>
                    <a:pt x="844" y="152"/>
                  </a:lnTo>
                  <a:lnTo>
                    <a:pt x="852" y="152"/>
                  </a:lnTo>
                  <a:lnTo>
                    <a:pt x="860" y="152"/>
                  </a:lnTo>
                  <a:lnTo>
                    <a:pt x="868" y="152"/>
                  </a:lnTo>
                  <a:lnTo>
                    <a:pt x="876" y="152"/>
                  </a:lnTo>
                  <a:lnTo>
                    <a:pt x="893" y="153"/>
                  </a:lnTo>
                  <a:lnTo>
                    <a:pt x="901" y="155"/>
                  </a:lnTo>
                  <a:lnTo>
                    <a:pt x="910" y="156"/>
                  </a:lnTo>
                  <a:lnTo>
                    <a:pt x="927" y="160"/>
                  </a:lnTo>
                  <a:lnTo>
                    <a:pt x="936" y="162"/>
                  </a:lnTo>
                  <a:lnTo>
                    <a:pt x="944" y="165"/>
                  </a:lnTo>
                  <a:lnTo>
                    <a:pt x="953" y="168"/>
                  </a:lnTo>
                  <a:lnTo>
                    <a:pt x="961" y="172"/>
                  </a:lnTo>
                  <a:lnTo>
                    <a:pt x="969" y="177"/>
                  </a:lnTo>
                  <a:lnTo>
                    <a:pt x="977" y="181"/>
                  </a:lnTo>
                  <a:lnTo>
                    <a:pt x="985" y="187"/>
                  </a:lnTo>
                  <a:lnTo>
                    <a:pt x="993" y="193"/>
                  </a:lnTo>
                  <a:lnTo>
                    <a:pt x="1000" y="199"/>
                  </a:lnTo>
                  <a:lnTo>
                    <a:pt x="1007" y="207"/>
                  </a:lnTo>
                  <a:lnTo>
                    <a:pt x="1014" y="215"/>
                  </a:lnTo>
                  <a:lnTo>
                    <a:pt x="1021" y="223"/>
                  </a:lnTo>
                  <a:lnTo>
                    <a:pt x="1027" y="233"/>
                  </a:lnTo>
                  <a:lnTo>
                    <a:pt x="1032" y="243"/>
                  </a:lnTo>
                  <a:lnTo>
                    <a:pt x="1035" y="248"/>
                  </a:lnTo>
                  <a:lnTo>
                    <a:pt x="1038" y="253"/>
                  </a:lnTo>
                  <a:lnTo>
                    <a:pt x="1043" y="265"/>
                  </a:lnTo>
                  <a:lnTo>
                    <a:pt x="1047" y="278"/>
                  </a:lnTo>
                  <a:lnTo>
                    <a:pt x="1051" y="291"/>
                  </a:lnTo>
                  <a:lnTo>
                    <a:pt x="1054" y="305"/>
                  </a:lnTo>
                  <a:lnTo>
                    <a:pt x="1057" y="320"/>
                  </a:lnTo>
                  <a:lnTo>
                    <a:pt x="1060" y="336"/>
                  </a:lnTo>
                  <a:lnTo>
                    <a:pt x="1061" y="354"/>
                  </a:lnTo>
                  <a:lnTo>
                    <a:pt x="1062" y="372"/>
                  </a:lnTo>
                  <a:lnTo>
                    <a:pt x="1063" y="391"/>
                  </a:lnTo>
                  <a:lnTo>
                    <a:pt x="1063" y="408"/>
                  </a:lnTo>
                  <a:close/>
                  <a:moveTo>
                    <a:pt x="918" y="326"/>
                  </a:moveTo>
                  <a:lnTo>
                    <a:pt x="921" y="325"/>
                  </a:lnTo>
                  <a:lnTo>
                    <a:pt x="922" y="325"/>
                  </a:lnTo>
                  <a:lnTo>
                    <a:pt x="923" y="323"/>
                  </a:lnTo>
                  <a:lnTo>
                    <a:pt x="924" y="322"/>
                  </a:lnTo>
                  <a:lnTo>
                    <a:pt x="925" y="319"/>
                  </a:lnTo>
                  <a:lnTo>
                    <a:pt x="924" y="318"/>
                  </a:lnTo>
                  <a:lnTo>
                    <a:pt x="923" y="311"/>
                  </a:lnTo>
                  <a:lnTo>
                    <a:pt x="922" y="304"/>
                  </a:lnTo>
                  <a:lnTo>
                    <a:pt x="920" y="297"/>
                  </a:lnTo>
                  <a:lnTo>
                    <a:pt x="917" y="291"/>
                  </a:lnTo>
                  <a:lnTo>
                    <a:pt x="915" y="286"/>
                  </a:lnTo>
                  <a:lnTo>
                    <a:pt x="911" y="281"/>
                  </a:lnTo>
                  <a:lnTo>
                    <a:pt x="908" y="277"/>
                  </a:lnTo>
                  <a:lnTo>
                    <a:pt x="904" y="273"/>
                  </a:lnTo>
                  <a:lnTo>
                    <a:pt x="900" y="270"/>
                  </a:lnTo>
                  <a:lnTo>
                    <a:pt x="895" y="267"/>
                  </a:lnTo>
                  <a:lnTo>
                    <a:pt x="890" y="265"/>
                  </a:lnTo>
                  <a:lnTo>
                    <a:pt x="885" y="263"/>
                  </a:lnTo>
                  <a:lnTo>
                    <a:pt x="879" y="262"/>
                  </a:lnTo>
                  <a:lnTo>
                    <a:pt x="873" y="261"/>
                  </a:lnTo>
                  <a:lnTo>
                    <a:pt x="866" y="260"/>
                  </a:lnTo>
                  <a:lnTo>
                    <a:pt x="860" y="260"/>
                  </a:lnTo>
                  <a:lnTo>
                    <a:pt x="854" y="260"/>
                  </a:lnTo>
                  <a:lnTo>
                    <a:pt x="849" y="261"/>
                  </a:lnTo>
                  <a:lnTo>
                    <a:pt x="844" y="262"/>
                  </a:lnTo>
                  <a:lnTo>
                    <a:pt x="839" y="263"/>
                  </a:lnTo>
                  <a:lnTo>
                    <a:pt x="834" y="265"/>
                  </a:lnTo>
                  <a:lnTo>
                    <a:pt x="830" y="267"/>
                  </a:lnTo>
                  <a:lnTo>
                    <a:pt x="826" y="270"/>
                  </a:lnTo>
                  <a:lnTo>
                    <a:pt x="821" y="273"/>
                  </a:lnTo>
                  <a:lnTo>
                    <a:pt x="818" y="277"/>
                  </a:lnTo>
                  <a:lnTo>
                    <a:pt x="814" y="281"/>
                  </a:lnTo>
                  <a:lnTo>
                    <a:pt x="810" y="286"/>
                  </a:lnTo>
                  <a:lnTo>
                    <a:pt x="807" y="291"/>
                  </a:lnTo>
                  <a:lnTo>
                    <a:pt x="804" y="297"/>
                  </a:lnTo>
                  <a:lnTo>
                    <a:pt x="802" y="304"/>
                  </a:lnTo>
                  <a:lnTo>
                    <a:pt x="799" y="311"/>
                  </a:lnTo>
                  <a:lnTo>
                    <a:pt x="797" y="318"/>
                  </a:lnTo>
                  <a:lnTo>
                    <a:pt x="797" y="321"/>
                  </a:lnTo>
                  <a:lnTo>
                    <a:pt x="797" y="323"/>
                  </a:lnTo>
                  <a:lnTo>
                    <a:pt x="798" y="324"/>
                  </a:lnTo>
                  <a:lnTo>
                    <a:pt x="799" y="325"/>
                  </a:lnTo>
                  <a:lnTo>
                    <a:pt x="800" y="326"/>
                  </a:lnTo>
                  <a:lnTo>
                    <a:pt x="802" y="326"/>
                  </a:lnTo>
                  <a:lnTo>
                    <a:pt x="918" y="326"/>
                  </a:lnTo>
                  <a:close/>
                  <a:moveTo>
                    <a:pt x="1595" y="588"/>
                  </a:moveTo>
                  <a:lnTo>
                    <a:pt x="1577" y="588"/>
                  </a:lnTo>
                  <a:lnTo>
                    <a:pt x="1560" y="587"/>
                  </a:lnTo>
                  <a:lnTo>
                    <a:pt x="1543" y="585"/>
                  </a:lnTo>
                  <a:lnTo>
                    <a:pt x="1528" y="584"/>
                  </a:lnTo>
                  <a:lnTo>
                    <a:pt x="1513" y="581"/>
                  </a:lnTo>
                  <a:lnTo>
                    <a:pt x="1499" y="578"/>
                  </a:lnTo>
                  <a:lnTo>
                    <a:pt x="1485" y="575"/>
                  </a:lnTo>
                  <a:lnTo>
                    <a:pt x="1472" y="571"/>
                  </a:lnTo>
                  <a:lnTo>
                    <a:pt x="1460" y="567"/>
                  </a:lnTo>
                  <a:lnTo>
                    <a:pt x="1449" y="563"/>
                  </a:lnTo>
                  <a:lnTo>
                    <a:pt x="1438" y="558"/>
                  </a:lnTo>
                  <a:lnTo>
                    <a:pt x="1427" y="553"/>
                  </a:lnTo>
                  <a:lnTo>
                    <a:pt x="1418" y="548"/>
                  </a:lnTo>
                  <a:lnTo>
                    <a:pt x="1409" y="543"/>
                  </a:lnTo>
                  <a:lnTo>
                    <a:pt x="1393" y="532"/>
                  </a:lnTo>
                  <a:lnTo>
                    <a:pt x="1391" y="531"/>
                  </a:lnTo>
                  <a:lnTo>
                    <a:pt x="1390" y="529"/>
                  </a:lnTo>
                  <a:lnTo>
                    <a:pt x="1389" y="527"/>
                  </a:lnTo>
                  <a:lnTo>
                    <a:pt x="1389" y="525"/>
                  </a:lnTo>
                  <a:lnTo>
                    <a:pt x="1390" y="523"/>
                  </a:lnTo>
                  <a:lnTo>
                    <a:pt x="1391" y="522"/>
                  </a:lnTo>
                  <a:lnTo>
                    <a:pt x="1440" y="446"/>
                  </a:lnTo>
                  <a:lnTo>
                    <a:pt x="1442" y="444"/>
                  </a:lnTo>
                  <a:lnTo>
                    <a:pt x="1443" y="444"/>
                  </a:lnTo>
                  <a:lnTo>
                    <a:pt x="1444" y="443"/>
                  </a:lnTo>
                  <a:lnTo>
                    <a:pt x="1446" y="443"/>
                  </a:lnTo>
                  <a:lnTo>
                    <a:pt x="1448" y="444"/>
                  </a:lnTo>
                  <a:lnTo>
                    <a:pt x="1450" y="445"/>
                  </a:lnTo>
                  <a:lnTo>
                    <a:pt x="1465" y="456"/>
                  </a:lnTo>
                  <a:lnTo>
                    <a:pt x="1483" y="465"/>
                  </a:lnTo>
                  <a:lnTo>
                    <a:pt x="1501" y="473"/>
                  </a:lnTo>
                  <a:lnTo>
                    <a:pt x="1510" y="476"/>
                  </a:lnTo>
                  <a:lnTo>
                    <a:pt x="1520" y="479"/>
                  </a:lnTo>
                  <a:lnTo>
                    <a:pt x="1529" y="482"/>
                  </a:lnTo>
                  <a:lnTo>
                    <a:pt x="1539" y="485"/>
                  </a:lnTo>
                  <a:lnTo>
                    <a:pt x="1558" y="489"/>
                  </a:lnTo>
                  <a:lnTo>
                    <a:pt x="1576" y="491"/>
                  </a:lnTo>
                  <a:lnTo>
                    <a:pt x="1594" y="492"/>
                  </a:lnTo>
                  <a:lnTo>
                    <a:pt x="1604" y="491"/>
                  </a:lnTo>
                  <a:lnTo>
                    <a:pt x="1613" y="490"/>
                  </a:lnTo>
                  <a:lnTo>
                    <a:pt x="1622" y="488"/>
                  </a:lnTo>
                  <a:lnTo>
                    <a:pt x="1629" y="486"/>
                  </a:lnTo>
                  <a:lnTo>
                    <a:pt x="1632" y="484"/>
                  </a:lnTo>
                  <a:lnTo>
                    <a:pt x="1635" y="482"/>
                  </a:lnTo>
                  <a:lnTo>
                    <a:pt x="1638" y="480"/>
                  </a:lnTo>
                  <a:lnTo>
                    <a:pt x="1640" y="477"/>
                  </a:lnTo>
                  <a:lnTo>
                    <a:pt x="1642" y="474"/>
                  </a:lnTo>
                  <a:lnTo>
                    <a:pt x="1643" y="471"/>
                  </a:lnTo>
                  <a:lnTo>
                    <a:pt x="1644" y="468"/>
                  </a:lnTo>
                  <a:lnTo>
                    <a:pt x="1644" y="464"/>
                  </a:lnTo>
                  <a:lnTo>
                    <a:pt x="1644" y="461"/>
                  </a:lnTo>
                  <a:lnTo>
                    <a:pt x="1643" y="457"/>
                  </a:lnTo>
                  <a:lnTo>
                    <a:pt x="1642" y="454"/>
                  </a:lnTo>
                  <a:lnTo>
                    <a:pt x="1641" y="451"/>
                  </a:lnTo>
                  <a:lnTo>
                    <a:pt x="1640" y="449"/>
                  </a:lnTo>
                  <a:lnTo>
                    <a:pt x="1638" y="448"/>
                  </a:lnTo>
                  <a:lnTo>
                    <a:pt x="1636" y="445"/>
                  </a:lnTo>
                  <a:lnTo>
                    <a:pt x="1629" y="441"/>
                  </a:lnTo>
                  <a:lnTo>
                    <a:pt x="1620" y="437"/>
                  </a:lnTo>
                  <a:lnTo>
                    <a:pt x="1609" y="434"/>
                  </a:lnTo>
                  <a:lnTo>
                    <a:pt x="1595" y="432"/>
                  </a:lnTo>
                  <a:lnTo>
                    <a:pt x="1579" y="429"/>
                  </a:lnTo>
                  <a:lnTo>
                    <a:pt x="1551" y="425"/>
                  </a:lnTo>
                  <a:lnTo>
                    <a:pt x="1537" y="422"/>
                  </a:lnTo>
                  <a:lnTo>
                    <a:pt x="1522" y="419"/>
                  </a:lnTo>
                  <a:lnTo>
                    <a:pt x="1508" y="415"/>
                  </a:lnTo>
                  <a:lnTo>
                    <a:pt x="1493" y="411"/>
                  </a:lnTo>
                  <a:lnTo>
                    <a:pt x="1480" y="405"/>
                  </a:lnTo>
                  <a:lnTo>
                    <a:pt x="1466" y="398"/>
                  </a:lnTo>
                  <a:lnTo>
                    <a:pt x="1460" y="395"/>
                  </a:lnTo>
                  <a:lnTo>
                    <a:pt x="1454" y="391"/>
                  </a:lnTo>
                  <a:lnTo>
                    <a:pt x="1448" y="386"/>
                  </a:lnTo>
                  <a:lnTo>
                    <a:pt x="1443" y="382"/>
                  </a:lnTo>
                  <a:lnTo>
                    <a:pt x="1438" y="377"/>
                  </a:lnTo>
                  <a:lnTo>
                    <a:pt x="1433" y="371"/>
                  </a:lnTo>
                  <a:lnTo>
                    <a:pt x="1428" y="366"/>
                  </a:lnTo>
                  <a:lnTo>
                    <a:pt x="1424" y="359"/>
                  </a:lnTo>
                  <a:lnTo>
                    <a:pt x="1420" y="353"/>
                  </a:lnTo>
                  <a:lnTo>
                    <a:pt x="1417" y="346"/>
                  </a:lnTo>
                  <a:lnTo>
                    <a:pt x="1414" y="338"/>
                  </a:lnTo>
                  <a:lnTo>
                    <a:pt x="1411" y="330"/>
                  </a:lnTo>
                  <a:lnTo>
                    <a:pt x="1410" y="322"/>
                  </a:lnTo>
                  <a:lnTo>
                    <a:pt x="1408" y="313"/>
                  </a:lnTo>
                  <a:lnTo>
                    <a:pt x="1408" y="308"/>
                  </a:lnTo>
                  <a:lnTo>
                    <a:pt x="1407" y="304"/>
                  </a:lnTo>
                  <a:lnTo>
                    <a:pt x="1407" y="294"/>
                  </a:lnTo>
                  <a:lnTo>
                    <a:pt x="1407" y="285"/>
                  </a:lnTo>
                  <a:lnTo>
                    <a:pt x="1408" y="277"/>
                  </a:lnTo>
                  <a:lnTo>
                    <a:pt x="1409" y="268"/>
                  </a:lnTo>
                  <a:lnTo>
                    <a:pt x="1410" y="261"/>
                  </a:lnTo>
                  <a:lnTo>
                    <a:pt x="1412" y="253"/>
                  </a:lnTo>
                  <a:lnTo>
                    <a:pt x="1415" y="246"/>
                  </a:lnTo>
                  <a:lnTo>
                    <a:pt x="1417" y="239"/>
                  </a:lnTo>
                  <a:lnTo>
                    <a:pt x="1420" y="232"/>
                  </a:lnTo>
                  <a:lnTo>
                    <a:pt x="1424" y="225"/>
                  </a:lnTo>
                  <a:lnTo>
                    <a:pt x="1428" y="219"/>
                  </a:lnTo>
                  <a:lnTo>
                    <a:pt x="1436" y="208"/>
                  </a:lnTo>
                  <a:lnTo>
                    <a:pt x="1441" y="202"/>
                  </a:lnTo>
                  <a:lnTo>
                    <a:pt x="1446" y="197"/>
                  </a:lnTo>
                  <a:lnTo>
                    <a:pt x="1457" y="188"/>
                  </a:lnTo>
                  <a:lnTo>
                    <a:pt x="1463" y="183"/>
                  </a:lnTo>
                  <a:lnTo>
                    <a:pt x="1469" y="179"/>
                  </a:lnTo>
                  <a:lnTo>
                    <a:pt x="1483" y="172"/>
                  </a:lnTo>
                  <a:lnTo>
                    <a:pt x="1490" y="169"/>
                  </a:lnTo>
                  <a:lnTo>
                    <a:pt x="1497" y="166"/>
                  </a:lnTo>
                  <a:lnTo>
                    <a:pt x="1512" y="161"/>
                  </a:lnTo>
                  <a:lnTo>
                    <a:pt x="1528" y="157"/>
                  </a:lnTo>
                  <a:lnTo>
                    <a:pt x="1544" y="154"/>
                  </a:lnTo>
                  <a:lnTo>
                    <a:pt x="1561" y="152"/>
                  </a:lnTo>
                  <a:lnTo>
                    <a:pt x="1579" y="152"/>
                  </a:lnTo>
                  <a:lnTo>
                    <a:pt x="1595" y="152"/>
                  </a:lnTo>
                  <a:lnTo>
                    <a:pt x="1611" y="153"/>
                  </a:lnTo>
                  <a:lnTo>
                    <a:pt x="1626" y="154"/>
                  </a:lnTo>
                  <a:lnTo>
                    <a:pt x="1641" y="156"/>
                  </a:lnTo>
                  <a:lnTo>
                    <a:pt x="1654" y="158"/>
                  </a:lnTo>
                  <a:lnTo>
                    <a:pt x="1667" y="160"/>
                  </a:lnTo>
                  <a:lnTo>
                    <a:pt x="1679" y="163"/>
                  </a:lnTo>
                  <a:lnTo>
                    <a:pt x="1691" y="167"/>
                  </a:lnTo>
                  <a:lnTo>
                    <a:pt x="1702" y="170"/>
                  </a:lnTo>
                  <a:lnTo>
                    <a:pt x="1713" y="174"/>
                  </a:lnTo>
                  <a:lnTo>
                    <a:pt x="1723" y="179"/>
                  </a:lnTo>
                  <a:lnTo>
                    <a:pt x="1733" y="183"/>
                  </a:lnTo>
                  <a:lnTo>
                    <a:pt x="1742" y="188"/>
                  </a:lnTo>
                  <a:lnTo>
                    <a:pt x="1751" y="194"/>
                  </a:lnTo>
                  <a:lnTo>
                    <a:pt x="1768" y="205"/>
                  </a:lnTo>
                  <a:lnTo>
                    <a:pt x="1770" y="207"/>
                  </a:lnTo>
                  <a:lnTo>
                    <a:pt x="1771" y="209"/>
                  </a:lnTo>
                  <a:lnTo>
                    <a:pt x="1772" y="211"/>
                  </a:lnTo>
                  <a:lnTo>
                    <a:pt x="1772" y="212"/>
                  </a:lnTo>
                  <a:lnTo>
                    <a:pt x="1771" y="215"/>
                  </a:lnTo>
                  <a:lnTo>
                    <a:pt x="1770" y="216"/>
                  </a:lnTo>
                  <a:lnTo>
                    <a:pt x="1722" y="288"/>
                  </a:lnTo>
                  <a:lnTo>
                    <a:pt x="1720" y="290"/>
                  </a:lnTo>
                  <a:lnTo>
                    <a:pt x="1718" y="292"/>
                  </a:lnTo>
                  <a:lnTo>
                    <a:pt x="1716" y="292"/>
                  </a:lnTo>
                  <a:lnTo>
                    <a:pt x="1715" y="292"/>
                  </a:lnTo>
                  <a:lnTo>
                    <a:pt x="1711" y="292"/>
                  </a:lnTo>
                  <a:lnTo>
                    <a:pt x="1708" y="290"/>
                  </a:lnTo>
                  <a:lnTo>
                    <a:pt x="1693" y="282"/>
                  </a:lnTo>
                  <a:lnTo>
                    <a:pt x="1677" y="274"/>
                  </a:lnTo>
                  <a:lnTo>
                    <a:pt x="1662" y="268"/>
                  </a:lnTo>
                  <a:lnTo>
                    <a:pt x="1647" y="263"/>
                  </a:lnTo>
                  <a:lnTo>
                    <a:pt x="1633" y="258"/>
                  </a:lnTo>
                  <a:lnTo>
                    <a:pt x="1619" y="255"/>
                  </a:lnTo>
                  <a:lnTo>
                    <a:pt x="1612" y="254"/>
                  </a:lnTo>
                  <a:lnTo>
                    <a:pt x="1606" y="254"/>
                  </a:lnTo>
                  <a:lnTo>
                    <a:pt x="1593" y="253"/>
                  </a:lnTo>
                  <a:lnTo>
                    <a:pt x="1584" y="253"/>
                  </a:lnTo>
                  <a:lnTo>
                    <a:pt x="1576" y="254"/>
                  </a:lnTo>
                  <a:lnTo>
                    <a:pt x="1568" y="256"/>
                  </a:lnTo>
                  <a:lnTo>
                    <a:pt x="1562" y="259"/>
                  </a:lnTo>
                  <a:lnTo>
                    <a:pt x="1560" y="261"/>
                  </a:lnTo>
                  <a:lnTo>
                    <a:pt x="1557" y="263"/>
                  </a:lnTo>
                  <a:lnTo>
                    <a:pt x="1554" y="267"/>
                  </a:lnTo>
                  <a:lnTo>
                    <a:pt x="1552" y="270"/>
                  </a:lnTo>
                  <a:lnTo>
                    <a:pt x="1551" y="273"/>
                  </a:lnTo>
                  <a:lnTo>
                    <a:pt x="1551" y="276"/>
                  </a:lnTo>
                  <a:lnTo>
                    <a:pt x="1550" y="280"/>
                  </a:lnTo>
                  <a:lnTo>
                    <a:pt x="1551" y="283"/>
                  </a:lnTo>
                  <a:lnTo>
                    <a:pt x="1551" y="286"/>
                  </a:lnTo>
                  <a:lnTo>
                    <a:pt x="1553" y="289"/>
                  </a:lnTo>
                  <a:lnTo>
                    <a:pt x="1555" y="292"/>
                  </a:lnTo>
                  <a:lnTo>
                    <a:pt x="1557" y="295"/>
                  </a:lnTo>
                  <a:lnTo>
                    <a:pt x="1560" y="297"/>
                  </a:lnTo>
                  <a:lnTo>
                    <a:pt x="1563" y="299"/>
                  </a:lnTo>
                  <a:lnTo>
                    <a:pt x="1567" y="301"/>
                  </a:lnTo>
                  <a:lnTo>
                    <a:pt x="1576" y="304"/>
                  </a:lnTo>
                  <a:lnTo>
                    <a:pt x="1587" y="307"/>
                  </a:lnTo>
                  <a:lnTo>
                    <a:pt x="1600" y="309"/>
                  </a:lnTo>
                  <a:lnTo>
                    <a:pt x="1615" y="312"/>
                  </a:lnTo>
                  <a:lnTo>
                    <a:pt x="1642" y="316"/>
                  </a:lnTo>
                  <a:lnTo>
                    <a:pt x="1657" y="318"/>
                  </a:lnTo>
                  <a:lnTo>
                    <a:pt x="1672" y="321"/>
                  </a:lnTo>
                  <a:lnTo>
                    <a:pt x="1686" y="325"/>
                  </a:lnTo>
                  <a:lnTo>
                    <a:pt x="1701" y="329"/>
                  </a:lnTo>
                  <a:lnTo>
                    <a:pt x="1715" y="334"/>
                  </a:lnTo>
                  <a:lnTo>
                    <a:pt x="1728" y="340"/>
                  </a:lnTo>
                  <a:lnTo>
                    <a:pt x="1740" y="348"/>
                  </a:lnTo>
                  <a:lnTo>
                    <a:pt x="1746" y="352"/>
                  </a:lnTo>
                  <a:lnTo>
                    <a:pt x="1752" y="356"/>
                  </a:lnTo>
                  <a:lnTo>
                    <a:pt x="1757" y="361"/>
                  </a:lnTo>
                  <a:lnTo>
                    <a:pt x="1762" y="366"/>
                  </a:lnTo>
                  <a:lnTo>
                    <a:pt x="1766" y="371"/>
                  </a:lnTo>
                  <a:lnTo>
                    <a:pt x="1771" y="377"/>
                  </a:lnTo>
                  <a:lnTo>
                    <a:pt x="1774" y="383"/>
                  </a:lnTo>
                  <a:lnTo>
                    <a:pt x="1778" y="390"/>
                  </a:lnTo>
                  <a:lnTo>
                    <a:pt x="1781" y="397"/>
                  </a:lnTo>
                  <a:lnTo>
                    <a:pt x="1783" y="404"/>
                  </a:lnTo>
                  <a:lnTo>
                    <a:pt x="1785" y="412"/>
                  </a:lnTo>
                  <a:lnTo>
                    <a:pt x="1787" y="420"/>
                  </a:lnTo>
                  <a:lnTo>
                    <a:pt x="1787" y="425"/>
                  </a:lnTo>
                  <a:lnTo>
                    <a:pt x="1787" y="429"/>
                  </a:lnTo>
                  <a:lnTo>
                    <a:pt x="1788" y="438"/>
                  </a:lnTo>
                  <a:lnTo>
                    <a:pt x="1787" y="449"/>
                  </a:lnTo>
                  <a:lnTo>
                    <a:pt x="1787" y="458"/>
                  </a:lnTo>
                  <a:lnTo>
                    <a:pt x="1785" y="468"/>
                  </a:lnTo>
                  <a:lnTo>
                    <a:pt x="1783" y="477"/>
                  </a:lnTo>
                  <a:lnTo>
                    <a:pt x="1781" y="485"/>
                  </a:lnTo>
                  <a:lnTo>
                    <a:pt x="1778" y="494"/>
                  </a:lnTo>
                  <a:lnTo>
                    <a:pt x="1775" y="501"/>
                  </a:lnTo>
                  <a:lnTo>
                    <a:pt x="1771" y="509"/>
                  </a:lnTo>
                  <a:lnTo>
                    <a:pt x="1767" y="516"/>
                  </a:lnTo>
                  <a:lnTo>
                    <a:pt x="1763" y="523"/>
                  </a:lnTo>
                  <a:lnTo>
                    <a:pt x="1758" y="529"/>
                  </a:lnTo>
                  <a:lnTo>
                    <a:pt x="1752" y="535"/>
                  </a:lnTo>
                  <a:lnTo>
                    <a:pt x="1747" y="540"/>
                  </a:lnTo>
                  <a:lnTo>
                    <a:pt x="1741" y="546"/>
                  </a:lnTo>
                  <a:lnTo>
                    <a:pt x="1734" y="550"/>
                  </a:lnTo>
                  <a:lnTo>
                    <a:pt x="1728" y="555"/>
                  </a:lnTo>
                  <a:lnTo>
                    <a:pt x="1721" y="559"/>
                  </a:lnTo>
                  <a:lnTo>
                    <a:pt x="1714" y="563"/>
                  </a:lnTo>
                  <a:lnTo>
                    <a:pt x="1699" y="570"/>
                  </a:lnTo>
                  <a:lnTo>
                    <a:pt x="1683" y="576"/>
                  </a:lnTo>
                  <a:lnTo>
                    <a:pt x="1675" y="578"/>
                  </a:lnTo>
                  <a:lnTo>
                    <a:pt x="1666" y="580"/>
                  </a:lnTo>
                  <a:lnTo>
                    <a:pt x="1649" y="584"/>
                  </a:lnTo>
                  <a:lnTo>
                    <a:pt x="1631" y="586"/>
                  </a:lnTo>
                  <a:lnTo>
                    <a:pt x="1613" y="588"/>
                  </a:lnTo>
                  <a:lnTo>
                    <a:pt x="1595" y="5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016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2" y="1773238"/>
            <a:ext cx="4969197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240016" y="0"/>
            <a:ext cx="5951984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6764" y="692150"/>
            <a:ext cx="4969196" cy="864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1B06666-B088-4BF6-9EE0-17F7D6DCA651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963" y="260350"/>
            <a:ext cx="5400997" cy="18466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666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4" y="1773238"/>
            <a:ext cx="6913412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183563" y="0"/>
            <a:ext cx="4008437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692150"/>
            <a:ext cx="6913412" cy="864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F34AB4-69D0-4E2D-816A-660D867BFF88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964" y="260350"/>
            <a:ext cx="7345362" cy="18466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22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4" y="1773238"/>
            <a:ext cx="6913561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183563" y="0"/>
            <a:ext cx="4008437" cy="3357563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183563" y="3500438"/>
            <a:ext cx="4008437" cy="335756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680BF33-1F04-4CE6-88CF-FC60BE49B175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66764" y="692150"/>
            <a:ext cx="6913561" cy="864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964" y="260350"/>
            <a:ext cx="7345362" cy="18466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5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4" y="1773238"/>
            <a:ext cx="6913561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183563" y="1"/>
            <a:ext cx="4008437" cy="220486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183563" y="2348881"/>
            <a:ext cx="4008437" cy="216024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83563" y="4653136"/>
            <a:ext cx="4008437" cy="220051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692150"/>
            <a:ext cx="6913561" cy="864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31D0A65-7A87-4654-8890-DC0458446151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964" y="260350"/>
            <a:ext cx="7345362" cy="18466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1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gress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FB5F-B70F-4110-837A-35023FF7D36F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6763" y="692150"/>
            <a:ext cx="10658475" cy="52578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4000"/>
            </a:lvl1pPr>
            <a:lvl2pPr marL="0" indent="0" algn="l">
              <a:spcBef>
                <a:spcPts val="0"/>
              </a:spcBef>
              <a:buFontTx/>
              <a:buNone/>
              <a:defRPr sz="4000"/>
            </a:lvl2pPr>
            <a:lvl3pPr marL="0" indent="0" algn="l">
              <a:spcBef>
                <a:spcPts val="0"/>
              </a:spcBef>
              <a:buFontTx/>
              <a:buNone/>
              <a:defRPr sz="4000"/>
            </a:lvl3pPr>
            <a:lvl4pPr marL="0" indent="0" algn="l">
              <a:spcBef>
                <a:spcPts val="0"/>
              </a:spcBef>
              <a:buFontTx/>
              <a:buNone/>
              <a:defRPr sz="4000"/>
            </a:lvl4pPr>
            <a:lvl5pPr marL="0" indent="0" algn="l">
              <a:spcBef>
                <a:spcPts val="0"/>
              </a:spcBef>
              <a:buFontTx/>
              <a:buNone/>
              <a:defRPr sz="4000"/>
            </a:lvl5pPr>
            <a:lvl6pPr marL="0" indent="0" algn="l">
              <a:spcBef>
                <a:spcPts val="0"/>
              </a:spcBef>
              <a:buFontTx/>
              <a:buNone/>
              <a:defRPr sz="4000"/>
            </a:lvl6pPr>
            <a:lvl7pPr marL="0" indent="0" algn="l">
              <a:spcBef>
                <a:spcPts val="0"/>
              </a:spcBef>
              <a:buFontTx/>
              <a:buNone/>
              <a:defRPr sz="4000"/>
            </a:lvl7pPr>
            <a:lvl8pPr marL="0" indent="0" algn="l">
              <a:spcBef>
                <a:spcPts val="0"/>
              </a:spcBef>
              <a:buFontTx/>
              <a:buNone/>
              <a:defRPr sz="4000"/>
            </a:lvl8pPr>
            <a:lvl9pPr marL="0" indent="0" algn="l">
              <a:spcBef>
                <a:spcPts val="0"/>
              </a:spcBef>
              <a:buFontTx/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5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B84D073-65ED-4247-9D71-052852219085}" type="datetime1">
              <a:rPr lang="en-GB" smtClean="0"/>
              <a:t>11/06/2024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5FF6C6-42D8-48C8-B956-4AC37847D8B9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335360" y="6093296"/>
            <a:ext cx="1243542" cy="43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62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CAB8A1C-1B09-4FC3-9846-8D84152F9972}" type="datetime1">
              <a:rPr lang="en-GB" smtClean="0"/>
              <a:t>11/06/2024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A497CE-609A-4B85-AA36-0C48F928E1E2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335360" y="6093296"/>
            <a:ext cx="1243543" cy="43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0AD6-74CD-45C2-9EDC-9D5DBF236EEF}" type="datetime1">
              <a:rPr lang="en-GB" smtClean="0"/>
              <a:t>11/06/2024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‹#›</a:t>
            </a:fld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963" y="260350"/>
            <a:ext cx="11090275" cy="18466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00">
                <a:solidFill>
                  <a:srgbClr val="686768"/>
                </a:solidFill>
              </a:defRPr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1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/ no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63552" y="260351"/>
            <a:ext cx="1224137" cy="21602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5631F87E-E65F-4740-91A4-AC0B6AD69EF6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7688" y="260350"/>
            <a:ext cx="8137550" cy="21602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5239" y="260351"/>
            <a:ext cx="431800" cy="21602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3648000" y="2218417"/>
            <a:ext cx="4896000" cy="1700441"/>
            <a:chOff x="3279775" y="2451101"/>
            <a:chExt cx="5640388" cy="1958974"/>
          </a:xfrm>
          <a:solidFill>
            <a:schemeClr val="accent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3279775" y="2451101"/>
              <a:ext cx="1838325" cy="1944687"/>
            </a:xfrm>
            <a:custGeom>
              <a:avLst/>
              <a:gdLst>
                <a:gd name="T0" fmla="*/ 978 w 1158"/>
                <a:gd name="T1" fmla="*/ 608 h 1225"/>
                <a:gd name="T2" fmla="*/ 974 w 1158"/>
                <a:gd name="T3" fmla="*/ 610 h 1225"/>
                <a:gd name="T4" fmla="*/ 968 w 1158"/>
                <a:gd name="T5" fmla="*/ 608 h 1225"/>
                <a:gd name="T6" fmla="*/ 966 w 1158"/>
                <a:gd name="T7" fmla="*/ 134 h 1225"/>
                <a:gd name="T8" fmla="*/ 963 w 1158"/>
                <a:gd name="T9" fmla="*/ 128 h 1225"/>
                <a:gd name="T10" fmla="*/ 956 w 1158"/>
                <a:gd name="T11" fmla="*/ 128 h 1225"/>
                <a:gd name="T12" fmla="*/ 953 w 1158"/>
                <a:gd name="T13" fmla="*/ 132 h 1225"/>
                <a:gd name="T14" fmla="*/ 784 w 1158"/>
                <a:gd name="T15" fmla="*/ 603 h 1225"/>
                <a:gd name="T16" fmla="*/ 779 w 1158"/>
                <a:gd name="T17" fmla="*/ 607 h 1225"/>
                <a:gd name="T18" fmla="*/ 773 w 1158"/>
                <a:gd name="T19" fmla="*/ 605 h 1225"/>
                <a:gd name="T20" fmla="*/ 771 w 1158"/>
                <a:gd name="T21" fmla="*/ 466 h 1225"/>
                <a:gd name="T22" fmla="*/ 769 w 1158"/>
                <a:gd name="T23" fmla="*/ 461 h 1225"/>
                <a:gd name="T24" fmla="*/ 764 w 1158"/>
                <a:gd name="T25" fmla="*/ 459 h 1225"/>
                <a:gd name="T26" fmla="*/ 584 w 1158"/>
                <a:gd name="T27" fmla="*/ 614 h 1225"/>
                <a:gd name="T28" fmla="*/ 579 w 1158"/>
                <a:gd name="T29" fmla="*/ 616 h 1225"/>
                <a:gd name="T30" fmla="*/ 396 w 1158"/>
                <a:gd name="T31" fmla="*/ 461 h 1225"/>
                <a:gd name="T32" fmla="*/ 390 w 1158"/>
                <a:gd name="T33" fmla="*/ 460 h 1225"/>
                <a:gd name="T34" fmla="*/ 386 w 1158"/>
                <a:gd name="T35" fmla="*/ 464 h 1225"/>
                <a:gd name="T36" fmla="*/ 386 w 1158"/>
                <a:gd name="T37" fmla="*/ 603 h 1225"/>
                <a:gd name="T38" fmla="*/ 381 w 1158"/>
                <a:gd name="T39" fmla="*/ 607 h 1225"/>
                <a:gd name="T40" fmla="*/ 375 w 1158"/>
                <a:gd name="T41" fmla="*/ 605 h 1225"/>
                <a:gd name="T42" fmla="*/ 292 w 1158"/>
                <a:gd name="T43" fmla="*/ 378 h 1225"/>
                <a:gd name="T44" fmla="*/ 203 w 1158"/>
                <a:gd name="T45" fmla="*/ 130 h 1225"/>
                <a:gd name="T46" fmla="*/ 197 w 1158"/>
                <a:gd name="T47" fmla="*/ 128 h 1225"/>
                <a:gd name="T48" fmla="*/ 192 w 1158"/>
                <a:gd name="T49" fmla="*/ 132 h 1225"/>
                <a:gd name="T50" fmla="*/ 191 w 1158"/>
                <a:gd name="T51" fmla="*/ 606 h 1225"/>
                <a:gd name="T52" fmla="*/ 186 w 1158"/>
                <a:gd name="T53" fmla="*/ 610 h 1225"/>
                <a:gd name="T54" fmla="*/ 181 w 1158"/>
                <a:gd name="T55" fmla="*/ 609 h 1225"/>
                <a:gd name="T56" fmla="*/ 13 w 1158"/>
                <a:gd name="T57" fmla="*/ 5 h 1225"/>
                <a:gd name="T58" fmla="*/ 10 w 1158"/>
                <a:gd name="T59" fmla="*/ 1 h 1225"/>
                <a:gd name="T60" fmla="*/ 4 w 1158"/>
                <a:gd name="T61" fmla="*/ 1 h 1225"/>
                <a:gd name="T62" fmla="*/ 0 w 1158"/>
                <a:gd name="T63" fmla="*/ 7 h 1225"/>
                <a:gd name="T64" fmla="*/ 1 w 1158"/>
                <a:gd name="T65" fmla="*/ 552 h 1225"/>
                <a:gd name="T66" fmla="*/ 147 w 1158"/>
                <a:gd name="T67" fmla="*/ 644 h 1225"/>
                <a:gd name="T68" fmla="*/ 389 w 1158"/>
                <a:gd name="T69" fmla="*/ 646 h 1225"/>
                <a:gd name="T70" fmla="*/ 397 w 1158"/>
                <a:gd name="T71" fmla="*/ 649 h 1225"/>
                <a:gd name="T72" fmla="*/ 500 w 1158"/>
                <a:gd name="T73" fmla="*/ 909 h 1225"/>
                <a:gd name="T74" fmla="*/ 501 w 1158"/>
                <a:gd name="T75" fmla="*/ 917 h 1225"/>
                <a:gd name="T76" fmla="*/ 447 w 1158"/>
                <a:gd name="T77" fmla="*/ 1030 h 1225"/>
                <a:gd name="T78" fmla="*/ 519 w 1158"/>
                <a:gd name="T79" fmla="*/ 1218 h 1225"/>
                <a:gd name="T80" fmla="*/ 526 w 1158"/>
                <a:gd name="T81" fmla="*/ 1224 h 1225"/>
                <a:gd name="T82" fmla="*/ 629 w 1158"/>
                <a:gd name="T83" fmla="*/ 1225 h 1225"/>
                <a:gd name="T84" fmla="*/ 637 w 1158"/>
                <a:gd name="T85" fmla="*/ 1221 h 1225"/>
                <a:gd name="T86" fmla="*/ 710 w 1158"/>
                <a:gd name="T87" fmla="*/ 1036 h 1225"/>
                <a:gd name="T88" fmla="*/ 710 w 1158"/>
                <a:gd name="T89" fmla="*/ 1030 h 1225"/>
                <a:gd name="T90" fmla="*/ 657 w 1158"/>
                <a:gd name="T91" fmla="*/ 917 h 1225"/>
                <a:gd name="T92" fmla="*/ 758 w 1158"/>
                <a:gd name="T93" fmla="*/ 652 h 1225"/>
                <a:gd name="T94" fmla="*/ 765 w 1158"/>
                <a:gd name="T95" fmla="*/ 646 h 1225"/>
                <a:gd name="T96" fmla="*/ 1009 w 1158"/>
                <a:gd name="T97" fmla="*/ 645 h 1225"/>
                <a:gd name="T98" fmla="*/ 1155 w 1158"/>
                <a:gd name="T99" fmla="*/ 554 h 1225"/>
                <a:gd name="T100" fmla="*/ 1158 w 1158"/>
                <a:gd name="T101" fmla="*/ 549 h 1225"/>
                <a:gd name="T102" fmla="*/ 1158 w 1158"/>
                <a:gd name="T103" fmla="*/ 4 h 1225"/>
                <a:gd name="T104" fmla="*/ 1152 w 1158"/>
                <a:gd name="T105" fmla="*/ 0 h 1225"/>
                <a:gd name="T106" fmla="*/ 1146 w 1158"/>
                <a:gd name="T107" fmla="*/ 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8" h="1225">
                  <a:moveTo>
                    <a:pt x="1145" y="5"/>
                  </a:moveTo>
                  <a:lnTo>
                    <a:pt x="979" y="605"/>
                  </a:lnTo>
                  <a:lnTo>
                    <a:pt x="978" y="608"/>
                  </a:lnTo>
                  <a:lnTo>
                    <a:pt x="977" y="608"/>
                  </a:lnTo>
                  <a:lnTo>
                    <a:pt x="976" y="609"/>
                  </a:lnTo>
                  <a:lnTo>
                    <a:pt x="974" y="610"/>
                  </a:lnTo>
                  <a:lnTo>
                    <a:pt x="972" y="610"/>
                  </a:lnTo>
                  <a:lnTo>
                    <a:pt x="970" y="609"/>
                  </a:lnTo>
                  <a:lnTo>
                    <a:pt x="968" y="608"/>
                  </a:lnTo>
                  <a:lnTo>
                    <a:pt x="967" y="606"/>
                  </a:lnTo>
                  <a:lnTo>
                    <a:pt x="966" y="603"/>
                  </a:lnTo>
                  <a:lnTo>
                    <a:pt x="966" y="134"/>
                  </a:lnTo>
                  <a:lnTo>
                    <a:pt x="966" y="132"/>
                  </a:lnTo>
                  <a:lnTo>
                    <a:pt x="964" y="130"/>
                  </a:lnTo>
                  <a:lnTo>
                    <a:pt x="963" y="128"/>
                  </a:lnTo>
                  <a:lnTo>
                    <a:pt x="961" y="128"/>
                  </a:lnTo>
                  <a:lnTo>
                    <a:pt x="958" y="128"/>
                  </a:lnTo>
                  <a:lnTo>
                    <a:pt x="956" y="128"/>
                  </a:lnTo>
                  <a:lnTo>
                    <a:pt x="955" y="129"/>
                  </a:lnTo>
                  <a:lnTo>
                    <a:pt x="955" y="130"/>
                  </a:lnTo>
                  <a:lnTo>
                    <a:pt x="953" y="132"/>
                  </a:lnTo>
                  <a:lnTo>
                    <a:pt x="916" y="240"/>
                  </a:lnTo>
                  <a:lnTo>
                    <a:pt x="865" y="378"/>
                  </a:lnTo>
                  <a:lnTo>
                    <a:pt x="784" y="603"/>
                  </a:lnTo>
                  <a:lnTo>
                    <a:pt x="782" y="605"/>
                  </a:lnTo>
                  <a:lnTo>
                    <a:pt x="781" y="606"/>
                  </a:lnTo>
                  <a:lnTo>
                    <a:pt x="779" y="607"/>
                  </a:lnTo>
                  <a:lnTo>
                    <a:pt x="776" y="607"/>
                  </a:lnTo>
                  <a:lnTo>
                    <a:pt x="774" y="606"/>
                  </a:lnTo>
                  <a:lnTo>
                    <a:pt x="773" y="605"/>
                  </a:lnTo>
                  <a:lnTo>
                    <a:pt x="772" y="603"/>
                  </a:lnTo>
                  <a:lnTo>
                    <a:pt x="771" y="600"/>
                  </a:lnTo>
                  <a:lnTo>
                    <a:pt x="771" y="466"/>
                  </a:lnTo>
                  <a:lnTo>
                    <a:pt x="771" y="464"/>
                  </a:lnTo>
                  <a:lnTo>
                    <a:pt x="770" y="462"/>
                  </a:lnTo>
                  <a:lnTo>
                    <a:pt x="769" y="461"/>
                  </a:lnTo>
                  <a:lnTo>
                    <a:pt x="767" y="460"/>
                  </a:lnTo>
                  <a:lnTo>
                    <a:pt x="766" y="459"/>
                  </a:lnTo>
                  <a:lnTo>
                    <a:pt x="764" y="459"/>
                  </a:lnTo>
                  <a:lnTo>
                    <a:pt x="762" y="460"/>
                  </a:lnTo>
                  <a:lnTo>
                    <a:pt x="761" y="461"/>
                  </a:lnTo>
                  <a:lnTo>
                    <a:pt x="584" y="614"/>
                  </a:lnTo>
                  <a:lnTo>
                    <a:pt x="583" y="615"/>
                  </a:lnTo>
                  <a:lnTo>
                    <a:pt x="581" y="615"/>
                  </a:lnTo>
                  <a:lnTo>
                    <a:pt x="579" y="616"/>
                  </a:lnTo>
                  <a:lnTo>
                    <a:pt x="576" y="615"/>
                  </a:lnTo>
                  <a:lnTo>
                    <a:pt x="573" y="614"/>
                  </a:lnTo>
                  <a:lnTo>
                    <a:pt x="396" y="461"/>
                  </a:lnTo>
                  <a:lnTo>
                    <a:pt x="393" y="459"/>
                  </a:lnTo>
                  <a:lnTo>
                    <a:pt x="391" y="460"/>
                  </a:lnTo>
                  <a:lnTo>
                    <a:pt x="390" y="460"/>
                  </a:lnTo>
                  <a:lnTo>
                    <a:pt x="388" y="461"/>
                  </a:lnTo>
                  <a:lnTo>
                    <a:pt x="387" y="462"/>
                  </a:lnTo>
                  <a:lnTo>
                    <a:pt x="386" y="464"/>
                  </a:lnTo>
                  <a:lnTo>
                    <a:pt x="386" y="466"/>
                  </a:lnTo>
                  <a:lnTo>
                    <a:pt x="386" y="601"/>
                  </a:lnTo>
                  <a:lnTo>
                    <a:pt x="386" y="603"/>
                  </a:lnTo>
                  <a:lnTo>
                    <a:pt x="384" y="605"/>
                  </a:lnTo>
                  <a:lnTo>
                    <a:pt x="383" y="606"/>
                  </a:lnTo>
                  <a:lnTo>
                    <a:pt x="381" y="607"/>
                  </a:lnTo>
                  <a:lnTo>
                    <a:pt x="379" y="607"/>
                  </a:lnTo>
                  <a:lnTo>
                    <a:pt x="377" y="606"/>
                  </a:lnTo>
                  <a:lnTo>
                    <a:pt x="375" y="605"/>
                  </a:lnTo>
                  <a:lnTo>
                    <a:pt x="374" y="603"/>
                  </a:lnTo>
                  <a:lnTo>
                    <a:pt x="340" y="511"/>
                  </a:lnTo>
                  <a:lnTo>
                    <a:pt x="292" y="378"/>
                  </a:lnTo>
                  <a:lnTo>
                    <a:pt x="242" y="240"/>
                  </a:lnTo>
                  <a:lnTo>
                    <a:pt x="205" y="132"/>
                  </a:lnTo>
                  <a:lnTo>
                    <a:pt x="203" y="130"/>
                  </a:lnTo>
                  <a:lnTo>
                    <a:pt x="202" y="128"/>
                  </a:lnTo>
                  <a:lnTo>
                    <a:pt x="200" y="128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30"/>
                  </a:lnTo>
                  <a:lnTo>
                    <a:pt x="192" y="132"/>
                  </a:lnTo>
                  <a:lnTo>
                    <a:pt x="192" y="134"/>
                  </a:lnTo>
                  <a:lnTo>
                    <a:pt x="192" y="604"/>
                  </a:lnTo>
                  <a:lnTo>
                    <a:pt x="191" y="606"/>
                  </a:lnTo>
                  <a:lnTo>
                    <a:pt x="190" y="608"/>
                  </a:lnTo>
                  <a:lnTo>
                    <a:pt x="188" y="609"/>
                  </a:lnTo>
                  <a:lnTo>
                    <a:pt x="186" y="610"/>
                  </a:lnTo>
                  <a:lnTo>
                    <a:pt x="184" y="610"/>
                  </a:lnTo>
                  <a:lnTo>
                    <a:pt x="182" y="609"/>
                  </a:lnTo>
                  <a:lnTo>
                    <a:pt x="181" y="609"/>
                  </a:lnTo>
                  <a:lnTo>
                    <a:pt x="180" y="608"/>
                  </a:lnTo>
                  <a:lnTo>
                    <a:pt x="179" y="605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546"/>
                  </a:lnTo>
                  <a:lnTo>
                    <a:pt x="0" y="549"/>
                  </a:lnTo>
                  <a:lnTo>
                    <a:pt x="1" y="552"/>
                  </a:lnTo>
                  <a:lnTo>
                    <a:pt x="3" y="554"/>
                  </a:lnTo>
                  <a:lnTo>
                    <a:pt x="5" y="555"/>
                  </a:lnTo>
                  <a:lnTo>
                    <a:pt x="147" y="644"/>
                  </a:lnTo>
                  <a:lnTo>
                    <a:pt x="150" y="645"/>
                  </a:lnTo>
                  <a:lnTo>
                    <a:pt x="153" y="646"/>
                  </a:lnTo>
                  <a:lnTo>
                    <a:pt x="389" y="646"/>
                  </a:lnTo>
                  <a:lnTo>
                    <a:pt x="392" y="646"/>
                  </a:lnTo>
                  <a:lnTo>
                    <a:pt x="395" y="647"/>
                  </a:lnTo>
                  <a:lnTo>
                    <a:pt x="397" y="649"/>
                  </a:lnTo>
                  <a:lnTo>
                    <a:pt x="398" y="651"/>
                  </a:lnTo>
                  <a:lnTo>
                    <a:pt x="399" y="652"/>
                  </a:lnTo>
                  <a:lnTo>
                    <a:pt x="500" y="909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501" y="917"/>
                  </a:lnTo>
                  <a:lnTo>
                    <a:pt x="500" y="920"/>
                  </a:lnTo>
                  <a:lnTo>
                    <a:pt x="448" y="1028"/>
                  </a:lnTo>
                  <a:lnTo>
                    <a:pt x="447" y="1030"/>
                  </a:lnTo>
                  <a:lnTo>
                    <a:pt x="447" y="1032"/>
                  </a:lnTo>
                  <a:lnTo>
                    <a:pt x="447" y="1036"/>
                  </a:lnTo>
                  <a:lnTo>
                    <a:pt x="519" y="1218"/>
                  </a:lnTo>
                  <a:lnTo>
                    <a:pt x="520" y="1221"/>
                  </a:lnTo>
                  <a:lnTo>
                    <a:pt x="523" y="1223"/>
                  </a:lnTo>
                  <a:lnTo>
                    <a:pt x="526" y="1224"/>
                  </a:lnTo>
                  <a:lnTo>
                    <a:pt x="529" y="1225"/>
                  </a:lnTo>
                  <a:lnTo>
                    <a:pt x="579" y="1225"/>
                  </a:lnTo>
                  <a:lnTo>
                    <a:pt x="629" y="1225"/>
                  </a:lnTo>
                  <a:lnTo>
                    <a:pt x="632" y="1224"/>
                  </a:lnTo>
                  <a:lnTo>
                    <a:pt x="635" y="1223"/>
                  </a:lnTo>
                  <a:lnTo>
                    <a:pt x="637" y="1221"/>
                  </a:lnTo>
                  <a:lnTo>
                    <a:pt x="638" y="1219"/>
                  </a:lnTo>
                  <a:lnTo>
                    <a:pt x="638" y="1218"/>
                  </a:lnTo>
                  <a:lnTo>
                    <a:pt x="710" y="1036"/>
                  </a:lnTo>
                  <a:lnTo>
                    <a:pt x="711" y="1034"/>
                  </a:lnTo>
                  <a:lnTo>
                    <a:pt x="711" y="1032"/>
                  </a:lnTo>
                  <a:lnTo>
                    <a:pt x="710" y="1030"/>
                  </a:lnTo>
                  <a:lnTo>
                    <a:pt x="710" y="1028"/>
                  </a:lnTo>
                  <a:lnTo>
                    <a:pt x="657" y="920"/>
                  </a:lnTo>
                  <a:lnTo>
                    <a:pt x="657" y="917"/>
                  </a:lnTo>
                  <a:lnTo>
                    <a:pt x="656" y="914"/>
                  </a:lnTo>
                  <a:lnTo>
                    <a:pt x="657" y="909"/>
                  </a:lnTo>
                  <a:lnTo>
                    <a:pt x="758" y="652"/>
                  </a:lnTo>
                  <a:lnTo>
                    <a:pt x="760" y="650"/>
                  </a:lnTo>
                  <a:lnTo>
                    <a:pt x="762" y="647"/>
                  </a:lnTo>
                  <a:lnTo>
                    <a:pt x="765" y="646"/>
                  </a:lnTo>
                  <a:lnTo>
                    <a:pt x="768" y="646"/>
                  </a:lnTo>
                  <a:lnTo>
                    <a:pt x="1006" y="646"/>
                  </a:lnTo>
                  <a:lnTo>
                    <a:pt x="1009" y="645"/>
                  </a:lnTo>
                  <a:lnTo>
                    <a:pt x="1011" y="644"/>
                  </a:lnTo>
                  <a:lnTo>
                    <a:pt x="1153" y="555"/>
                  </a:lnTo>
                  <a:lnTo>
                    <a:pt x="1155" y="554"/>
                  </a:lnTo>
                  <a:lnTo>
                    <a:pt x="1156" y="553"/>
                  </a:lnTo>
                  <a:lnTo>
                    <a:pt x="1157" y="552"/>
                  </a:lnTo>
                  <a:lnTo>
                    <a:pt x="1158" y="549"/>
                  </a:lnTo>
                  <a:lnTo>
                    <a:pt x="1158" y="546"/>
                  </a:lnTo>
                  <a:lnTo>
                    <a:pt x="1158" y="7"/>
                  </a:lnTo>
                  <a:lnTo>
                    <a:pt x="1158" y="4"/>
                  </a:lnTo>
                  <a:lnTo>
                    <a:pt x="1156" y="3"/>
                  </a:lnTo>
                  <a:lnTo>
                    <a:pt x="1154" y="1"/>
                  </a:lnTo>
                  <a:lnTo>
                    <a:pt x="1152" y="0"/>
                  </a:lnTo>
                  <a:lnTo>
                    <a:pt x="1150" y="1"/>
                  </a:lnTo>
                  <a:lnTo>
                    <a:pt x="1148" y="1"/>
                  </a:lnTo>
                  <a:lnTo>
                    <a:pt x="1146" y="3"/>
                  </a:lnTo>
                  <a:lnTo>
                    <a:pt x="1145" y="4"/>
                  </a:lnTo>
                  <a:lnTo>
                    <a:pt x="1145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5386388" y="3476625"/>
              <a:ext cx="3533775" cy="933450"/>
            </a:xfrm>
            <a:custGeom>
              <a:avLst/>
              <a:gdLst>
                <a:gd name="T0" fmla="*/ 1976 w 2226"/>
                <a:gd name="T1" fmla="*/ 407 h 588"/>
                <a:gd name="T2" fmla="*/ 1967 w 2226"/>
                <a:gd name="T3" fmla="*/ 463 h 588"/>
                <a:gd name="T4" fmla="*/ 2059 w 2226"/>
                <a:gd name="T5" fmla="*/ 452 h 588"/>
                <a:gd name="T6" fmla="*/ 2077 w 2226"/>
                <a:gd name="T7" fmla="*/ 579 h 588"/>
                <a:gd name="T8" fmla="*/ 2048 w 2226"/>
                <a:gd name="T9" fmla="*/ 537 h 588"/>
                <a:gd name="T10" fmla="*/ 1914 w 2226"/>
                <a:gd name="T11" fmla="*/ 585 h 588"/>
                <a:gd name="T12" fmla="*/ 1811 w 2226"/>
                <a:gd name="T13" fmla="*/ 508 h 588"/>
                <a:gd name="T14" fmla="*/ 1836 w 2226"/>
                <a:gd name="T15" fmla="*/ 383 h 588"/>
                <a:gd name="T16" fmla="*/ 2013 w 2226"/>
                <a:gd name="T17" fmla="*/ 311 h 588"/>
                <a:gd name="T18" fmla="*/ 2045 w 2226"/>
                <a:gd name="T19" fmla="*/ 271 h 588"/>
                <a:gd name="T20" fmla="*/ 1907 w 2226"/>
                <a:gd name="T21" fmla="*/ 300 h 588"/>
                <a:gd name="T22" fmla="*/ 1866 w 2226"/>
                <a:gd name="T23" fmla="*/ 195 h 588"/>
                <a:gd name="T24" fmla="*/ 2086 w 2226"/>
                <a:gd name="T25" fmla="*/ 154 h 588"/>
                <a:gd name="T26" fmla="*/ 2190 w 2226"/>
                <a:gd name="T27" fmla="*/ 214 h 588"/>
                <a:gd name="T28" fmla="*/ 2217 w 2226"/>
                <a:gd name="T29" fmla="*/ 512 h 588"/>
                <a:gd name="T30" fmla="*/ 1994 w 2226"/>
                <a:gd name="T31" fmla="*/ 3 h 588"/>
                <a:gd name="T32" fmla="*/ 1869 w 2226"/>
                <a:gd name="T33" fmla="*/ 7 h 588"/>
                <a:gd name="T34" fmla="*/ 2172 w 2226"/>
                <a:gd name="T35" fmla="*/ 123 h 588"/>
                <a:gd name="T36" fmla="*/ 1190 w 2226"/>
                <a:gd name="T37" fmla="*/ 576 h 588"/>
                <a:gd name="T38" fmla="*/ 1121 w 2226"/>
                <a:gd name="T39" fmla="*/ 502 h 588"/>
                <a:gd name="T40" fmla="*/ 1059 w 2226"/>
                <a:gd name="T41" fmla="*/ 264 h 588"/>
                <a:gd name="T42" fmla="*/ 1170 w 2226"/>
                <a:gd name="T43" fmla="*/ 25 h 588"/>
                <a:gd name="T44" fmla="*/ 1274 w 2226"/>
                <a:gd name="T45" fmla="*/ 156 h 588"/>
                <a:gd name="T46" fmla="*/ 1374 w 2226"/>
                <a:gd name="T47" fmla="*/ 271 h 588"/>
                <a:gd name="T48" fmla="*/ 1291 w 2226"/>
                <a:gd name="T49" fmla="*/ 469 h 588"/>
                <a:gd name="T50" fmla="*/ 1370 w 2226"/>
                <a:gd name="T51" fmla="*/ 564 h 588"/>
                <a:gd name="T52" fmla="*/ 1 w 2226"/>
                <a:gd name="T53" fmla="*/ 3 h 588"/>
                <a:gd name="T54" fmla="*/ 312 w 2226"/>
                <a:gd name="T55" fmla="*/ 389 h 588"/>
                <a:gd name="T56" fmla="*/ 615 w 2226"/>
                <a:gd name="T57" fmla="*/ 572 h 588"/>
                <a:gd name="T58" fmla="*/ 463 w 2226"/>
                <a:gd name="T59" fmla="*/ 222 h 588"/>
                <a:gd name="T60" fmla="*/ 365 w 2226"/>
                <a:gd name="T61" fmla="*/ 579 h 588"/>
                <a:gd name="T62" fmla="*/ 146 w 2226"/>
                <a:gd name="T63" fmla="*/ 223 h 588"/>
                <a:gd name="T64" fmla="*/ 1 w 2226"/>
                <a:gd name="T65" fmla="*/ 576 h 588"/>
                <a:gd name="T66" fmla="*/ 795 w 2226"/>
                <a:gd name="T67" fmla="*/ 421 h 588"/>
                <a:gd name="T68" fmla="*/ 861 w 2226"/>
                <a:gd name="T69" fmla="*/ 482 h 588"/>
                <a:gd name="T70" fmla="*/ 999 w 2226"/>
                <a:gd name="T71" fmla="*/ 448 h 588"/>
                <a:gd name="T72" fmla="*/ 974 w 2226"/>
                <a:gd name="T73" fmla="*/ 574 h 588"/>
                <a:gd name="T74" fmla="*/ 772 w 2226"/>
                <a:gd name="T75" fmla="*/ 575 h 588"/>
                <a:gd name="T76" fmla="*/ 659 w 2226"/>
                <a:gd name="T77" fmla="*/ 476 h 588"/>
                <a:gd name="T78" fmla="*/ 649 w 2226"/>
                <a:gd name="T79" fmla="*/ 300 h 588"/>
                <a:gd name="T80" fmla="*/ 753 w 2226"/>
                <a:gd name="T81" fmla="*/ 177 h 588"/>
                <a:gd name="T82" fmla="*/ 901 w 2226"/>
                <a:gd name="T83" fmla="*/ 155 h 588"/>
                <a:gd name="T84" fmla="*/ 1027 w 2226"/>
                <a:gd name="T85" fmla="*/ 233 h 588"/>
                <a:gd name="T86" fmla="*/ 921 w 2226"/>
                <a:gd name="T87" fmla="*/ 325 h 588"/>
                <a:gd name="T88" fmla="*/ 895 w 2226"/>
                <a:gd name="T89" fmla="*/ 267 h 588"/>
                <a:gd name="T90" fmla="*/ 818 w 2226"/>
                <a:gd name="T91" fmla="*/ 277 h 588"/>
                <a:gd name="T92" fmla="*/ 1595 w 2226"/>
                <a:gd name="T93" fmla="*/ 588 h 588"/>
                <a:gd name="T94" fmla="*/ 1393 w 2226"/>
                <a:gd name="T95" fmla="*/ 532 h 588"/>
                <a:gd name="T96" fmla="*/ 1483 w 2226"/>
                <a:gd name="T97" fmla="*/ 465 h 588"/>
                <a:gd name="T98" fmla="*/ 1638 w 2226"/>
                <a:gd name="T99" fmla="*/ 480 h 588"/>
                <a:gd name="T100" fmla="*/ 1609 w 2226"/>
                <a:gd name="T101" fmla="*/ 434 h 588"/>
                <a:gd name="T102" fmla="*/ 1433 w 2226"/>
                <a:gd name="T103" fmla="*/ 371 h 588"/>
                <a:gd name="T104" fmla="*/ 1410 w 2226"/>
                <a:gd name="T105" fmla="*/ 261 h 588"/>
                <a:gd name="T106" fmla="*/ 1497 w 2226"/>
                <a:gd name="T107" fmla="*/ 166 h 588"/>
                <a:gd name="T108" fmla="*/ 1713 w 2226"/>
                <a:gd name="T109" fmla="*/ 174 h 588"/>
                <a:gd name="T110" fmla="*/ 1716 w 2226"/>
                <a:gd name="T111" fmla="*/ 292 h 588"/>
                <a:gd name="T112" fmla="*/ 1568 w 2226"/>
                <a:gd name="T113" fmla="*/ 256 h 588"/>
                <a:gd name="T114" fmla="*/ 1563 w 2226"/>
                <a:gd name="T115" fmla="*/ 299 h 588"/>
                <a:gd name="T116" fmla="*/ 1752 w 2226"/>
                <a:gd name="T117" fmla="*/ 356 h 588"/>
                <a:gd name="T118" fmla="*/ 1787 w 2226"/>
                <a:gd name="T119" fmla="*/ 458 h 588"/>
                <a:gd name="T120" fmla="*/ 1721 w 2226"/>
                <a:gd name="T121" fmla="*/ 559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6" h="588">
                  <a:moveTo>
                    <a:pt x="2065" y="439"/>
                  </a:moveTo>
                  <a:lnTo>
                    <a:pt x="2065" y="391"/>
                  </a:lnTo>
                  <a:lnTo>
                    <a:pt x="2064" y="389"/>
                  </a:lnTo>
                  <a:lnTo>
                    <a:pt x="2063" y="388"/>
                  </a:lnTo>
                  <a:lnTo>
                    <a:pt x="2061" y="387"/>
                  </a:lnTo>
                  <a:lnTo>
                    <a:pt x="2060" y="387"/>
                  </a:lnTo>
                  <a:lnTo>
                    <a:pt x="2047" y="388"/>
                  </a:lnTo>
                  <a:lnTo>
                    <a:pt x="2035" y="389"/>
                  </a:lnTo>
                  <a:lnTo>
                    <a:pt x="2024" y="390"/>
                  </a:lnTo>
                  <a:lnTo>
                    <a:pt x="2014" y="392"/>
                  </a:lnTo>
                  <a:lnTo>
                    <a:pt x="2004" y="395"/>
                  </a:lnTo>
                  <a:lnTo>
                    <a:pt x="1996" y="397"/>
                  </a:lnTo>
                  <a:lnTo>
                    <a:pt x="1988" y="400"/>
                  </a:lnTo>
                  <a:lnTo>
                    <a:pt x="1981" y="403"/>
                  </a:lnTo>
                  <a:lnTo>
                    <a:pt x="1976" y="407"/>
                  </a:lnTo>
                  <a:lnTo>
                    <a:pt x="1971" y="411"/>
                  </a:lnTo>
                  <a:lnTo>
                    <a:pt x="1966" y="415"/>
                  </a:lnTo>
                  <a:lnTo>
                    <a:pt x="1963" y="420"/>
                  </a:lnTo>
                  <a:lnTo>
                    <a:pt x="1960" y="425"/>
                  </a:lnTo>
                  <a:lnTo>
                    <a:pt x="1958" y="430"/>
                  </a:lnTo>
                  <a:lnTo>
                    <a:pt x="1957" y="435"/>
                  </a:lnTo>
                  <a:lnTo>
                    <a:pt x="1957" y="441"/>
                  </a:lnTo>
                  <a:lnTo>
                    <a:pt x="1957" y="445"/>
                  </a:lnTo>
                  <a:lnTo>
                    <a:pt x="1958" y="448"/>
                  </a:lnTo>
                  <a:lnTo>
                    <a:pt x="1958" y="451"/>
                  </a:lnTo>
                  <a:lnTo>
                    <a:pt x="1959" y="454"/>
                  </a:lnTo>
                  <a:lnTo>
                    <a:pt x="1961" y="457"/>
                  </a:lnTo>
                  <a:lnTo>
                    <a:pt x="1963" y="459"/>
                  </a:lnTo>
                  <a:lnTo>
                    <a:pt x="1965" y="461"/>
                  </a:lnTo>
                  <a:lnTo>
                    <a:pt x="1967" y="463"/>
                  </a:lnTo>
                  <a:lnTo>
                    <a:pt x="1972" y="467"/>
                  </a:lnTo>
                  <a:lnTo>
                    <a:pt x="1975" y="468"/>
                  </a:lnTo>
                  <a:lnTo>
                    <a:pt x="1978" y="469"/>
                  </a:lnTo>
                  <a:lnTo>
                    <a:pt x="1984" y="470"/>
                  </a:lnTo>
                  <a:lnTo>
                    <a:pt x="1991" y="471"/>
                  </a:lnTo>
                  <a:lnTo>
                    <a:pt x="2005" y="470"/>
                  </a:lnTo>
                  <a:lnTo>
                    <a:pt x="2011" y="470"/>
                  </a:lnTo>
                  <a:lnTo>
                    <a:pt x="2017" y="469"/>
                  </a:lnTo>
                  <a:lnTo>
                    <a:pt x="2023" y="468"/>
                  </a:lnTo>
                  <a:lnTo>
                    <a:pt x="2028" y="467"/>
                  </a:lnTo>
                  <a:lnTo>
                    <a:pt x="2037" y="464"/>
                  </a:lnTo>
                  <a:lnTo>
                    <a:pt x="2045" y="461"/>
                  </a:lnTo>
                  <a:lnTo>
                    <a:pt x="2051" y="458"/>
                  </a:lnTo>
                  <a:lnTo>
                    <a:pt x="2056" y="454"/>
                  </a:lnTo>
                  <a:lnTo>
                    <a:pt x="2059" y="452"/>
                  </a:lnTo>
                  <a:lnTo>
                    <a:pt x="2061" y="450"/>
                  </a:lnTo>
                  <a:lnTo>
                    <a:pt x="2063" y="447"/>
                  </a:lnTo>
                  <a:lnTo>
                    <a:pt x="2064" y="443"/>
                  </a:lnTo>
                  <a:lnTo>
                    <a:pt x="2065" y="440"/>
                  </a:lnTo>
                  <a:lnTo>
                    <a:pt x="2065" y="439"/>
                  </a:lnTo>
                  <a:close/>
                  <a:moveTo>
                    <a:pt x="2225" y="572"/>
                  </a:moveTo>
                  <a:lnTo>
                    <a:pt x="2226" y="575"/>
                  </a:lnTo>
                  <a:lnTo>
                    <a:pt x="2225" y="577"/>
                  </a:lnTo>
                  <a:lnTo>
                    <a:pt x="2225" y="578"/>
                  </a:lnTo>
                  <a:lnTo>
                    <a:pt x="2224" y="579"/>
                  </a:lnTo>
                  <a:lnTo>
                    <a:pt x="2221" y="579"/>
                  </a:lnTo>
                  <a:lnTo>
                    <a:pt x="2220" y="579"/>
                  </a:lnTo>
                  <a:lnTo>
                    <a:pt x="2081" y="579"/>
                  </a:lnTo>
                  <a:lnTo>
                    <a:pt x="2079" y="579"/>
                  </a:lnTo>
                  <a:lnTo>
                    <a:pt x="2077" y="579"/>
                  </a:lnTo>
                  <a:lnTo>
                    <a:pt x="2074" y="577"/>
                  </a:lnTo>
                  <a:lnTo>
                    <a:pt x="2073" y="574"/>
                  </a:lnTo>
                  <a:lnTo>
                    <a:pt x="2072" y="572"/>
                  </a:lnTo>
                  <a:lnTo>
                    <a:pt x="2069" y="560"/>
                  </a:lnTo>
                  <a:lnTo>
                    <a:pt x="2067" y="548"/>
                  </a:lnTo>
                  <a:lnTo>
                    <a:pt x="2065" y="537"/>
                  </a:lnTo>
                  <a:lnTo>
                    <a:pt x="2065" y="526"/>
                  </a:lnTo>
                  <a:lnTo>
                    <a:pt x="2064" y="524"/>
                  </a:lnTo>
                  <a:lnTo>
                    <a:pt x="2064" y="522"/>
                  </a:lnTo>
                  <a:lnTo>
                    <a:pt x="2063" y="522"/>
                  </a:lnTo>
                  <a:lnTo>
                    <a:pt x="2062" y="522"/>
                  </a:lnTo>
                  <a:lnTo>
                    <a:pt x="2061" y="523"/>
                  </a:lnTo>
                  <a:lnTo>
                    <a:pt x="2060" y="524"/>
                  </a:lnTo>
                  <a:lnTo>
                    <a:pt x="2054" y="531"/>
                  </a:lnTo>
                  <a:lnTo>
                    <a:pt x="2048" y="537"/>
                  </a:lnTo>
                  <a:lnTo>
                    <a:pt x="2042" y="544"/>
                  </a:lnTo>
                  <a:lnTo>
                    <a:pt x="2035" y="549"/>
                  </a:lnTo>
                  <a:lnTo>
                    <a:pt x="2028" y="555"/>
                  </a:lnTo>
                  <a:lnTo>
                    <a:pt x="2021" y="560"/>
                  </a:lnTo>
                  <a:lnTo>
                    <a:pt x="2013" y="564"/>
                  </a:lnTo>
                  <a:lnTo>
                    <a:pt x="2005" y="569"/>
                  </a:lnTo>
                  <a:lnTo>
                    <a:pt x="1996" y="573"/>
                  </a:lnTo>
                  <a:lnTo>
                    <a:pt x="1987" y="576"/>
                  </a:lnTo>
                  <a:lnTo>
                    <a:pt x="1978" y="579"/>
                  </a:lnTo>
                  <a:lnTo>
                    <a:pt x="1968" y="581"/>
                  </a:lnTo>
                  <a:lnTo>
                    <a:pt x="1958" y="583"/>
                  </a:lnTo>
                  <a:lnTo>
                    <a:pt x="1948" y="584"/>
                  </a:lnTo>
                  <a:lnTo>
                    <a:pt x="1937" y="585"/>
                  </a:lnTo>
                  <a:lnTo>
                    <a:pt x="1925" y="586"/>
                  </a:lnTo>
                  <a:lnTo>
                    <a:pt x="1914" y="585"/>
                  </a:lnTo>
                  <a:lnTo>
                    <a:pt x="1903" y="584"/>
                  </a:lnTo>
                  <a:lnTo>
                    <a:pt x="1892" y="582"/>
                  </a:lnTo>
                  <a:lnTo>
                    <a:pt x="1881" y="579"/>
                  </a:lnTo>
                  <a:lnTo>
                    <a:pt x="1871" y="574"/>
                  </a:lnTo>
                  <a:lnTo>
                    <a:pt x="1861" y="570"/>
                  </a:lnTo>
                  <a:lnTo>
                    <a:pt x="1856" y="567"/>
                  </a:lnTo>
                  <a:lnTo>
                    <a:pt x="1851" y="564"/>
                  </a:lnTo>
                  <a:lnTo>
                    <a:pt x="1843" y="557"/>
                  </a:lnTo>
                  <a:lnTo>
                    <a:pt x="1835" y="549"/>
                  </a:lnTo>
                  <a:lnTo>
                    <a:pt x="1827" y="540"/>
                  </a:lnTo>
                  <a:lnTo>
                    <a:pt x="1824" y="536"/>
                  </a:lnTo>
                  <a:lnTo>
                    <a:pt x="1821" y="531"/>
                  </a:lnTo>
                  <a:lnTo>
                    <a:pt x="1816" y="520"/>
                  </a:lnTo>
                  <a:lnTo>
                    <a:pt x="1813" y="514"/>
                  </a:lnTo>
                  <a:lnTo>
                    <a:pt x="1811" y="508"/>
                  </a:lnTo>
                  <a:lnTo>
                    <a:pt x="1808" y="495"/>
                  </a:lnTo>
                  <a:lnTo>
                    <a:pt x="1806" y="481"/>
                  </a:lnTo>
                  <a:lnTo>
                    <a:pt x="1806" y="474"/>
                  </a:lnTo>
                  <a:lnTo>
                    <a:pt x="1805" y="466"/>
                  </a:lnTo>
                  <a:lnTo>
                    <a:pt x="1806" y="458"/>
                  </a:lnTo>
                  <a:lnTo>
                    <a:pt x="1806" y="449"/>
                  </a:lnTo>
                  <a:lnTo>
                    <a:pt x="1808" y="441"/>
                  </a:lnTo>
                  <a:lnTo>
                    <a:pt x="1809" y="433"/>
                  </a:lnTo>
                  <a:lnTo>
                    <a:pt x="1812" y="425"/>
                  </a:lnTo>
                  <a:lnTo>
                    <a:pt x="1814" y="418"/>
                  </a:lnTo>
                  <a:lnTo>
                    <a:pt x="1818" y="410"/>
                  </a:lnTo>
                  <a:lnTo>
                    <a:pt x="1822" y="403"/>
                  </a:lnTo>
                  <a:lnTo>
                    <a:pt x="1826" y="396"/>
                  </a:lnTo>
                  <a:lnTo>
                    <a:pt x="1831" y="390"/>
                  </a:lnTo>
                  <a:lnTo>
                    <a:pt x="1836" y="383"/>
                  </a:lnTo>
                  <a:lnTo>
                    <a:pt x="1842" y="377"/>
                  </a:lnTo>
                  <a:lnTo>
                    <a:pt x="1848" y="371"/>
                  </a:lnTo>
                  <a:lnTo>
                    <a:pt x="1855" y="365"/>
                  </a:lnTo>
                  <a:lnTo>
                    <a:pt x="1862" y="360"/>
                  </a:lnTo>
                  <a:lnTo>
                    <a:pt x="1869" y="355"/>
                  </a:lnTo>
                  <a:lnTo>
                    <a:pt x="1886" y="345"/>
                  </a:lnTo>
                  <a:lnTo>
                    <a:pt x="1895" y="341"/>
                  </a:lnTo>
                  <a:lnTo>
                    <a:pt x="1905" y="337"/>
                  </a:lnTo>
                  <a:lnTo>
                    <a:pt x="1915" y="333"/>
                  </a:lnTo>
                  <a:lnTo>
                    <a:pt x="1926" y="329"/>
                  </a:lnTo>
                  <a:lnTo>
                    <a:pt x="1948" y="323"/>
                  </a:lnTo>
                  <a:lnTo>
                    <a:pt x="1960" y="320"/>
                  </a:lnTo>
                  <a:lnTo>
                    <a:pt x="1973" y="317"/>
                  </a:lnTo>
                  <a:lnTo>
                    <a:pt x="1999" y="313"/>
                  </a:lnTo>
                  <a:lnTo>
                    <a:pt x="2013" y="311"/>
                  </a:lnTo>
                  <a:lnTo>
                    <a:pt x="2027" y="310"/>
                  </a:lnTo>
                  <a:lnTo>
                    <a:pt x="2057" y="308"/>
                  </a:lnTo>
                  <a:lnTo>
                    <a:pt x="2061" y="307"/>
                  </a:lnTo>
                  <a:lnTo>
                    <a:pt x="2064" y="306"/>
                  </a:lnTo>
                  <a:lnTo>
                    <a:pt x="2065" y="305"/>
                  </a:lnTo>
                  <a:lnTo>
                    <a:pt x="2065" y="302"/>
                  </a:lnTo>
                  <a:lnTo>
                    <a:pt x="2064" y="295"/>
                  </a:lnTo>
                  <a:lnTo>
                    <a:pt x="2063" y="291"/>
                  </a:lnTo>
                  <a:lnTo>
                    <a:pt x="2063" y="288"/>
                  </a:lnTo>
                  <a:lnTo>
                    <a:pt x="2061" y="285"/>
                  </a:lnTo>
                  <a:lnTo>
                    <a:pt x="2060" y="282"/>
                  </a:lnTo>
                  <a:lnTo>
                    <a:pt x="2055" y="277"/>
                  </a:lnTo>
                  <a:lnTo>
                    <a:pt x="2052" y="275"/>
                  </a:lnTo>
                  <a:lnTo>
                    <a:pt x="2049" y="273"/>
                  </a:lnTo>
                  <a:lnTo>
                    <a:pt x="2045" y="271"/>
                  </a:lnTo>
                  <a:lnTo>
                    <a:pt x="2041" y="269"/>
                  </a:lnTo>
                  <a:lnTo>
                    <a:pt x="2031" y="267"/>
                  </a:lnTo>
                  <a:lnTo>
                    <a:pt x="2025" y="267"/>
                  </a:lnTo>
                  <a:lnTo>
                    <a:pt x="2018" y="267"/>
                  </a:lnTo>
                  <a:lnTo>
                    <a:pt x="2009" y="267"/>
                  </a:lnTo>
                  <a:lnTo>
                    <a:pt x="2000" y="268"/>
                  </a:lnTo>
                  <a:lnTo>
                    <a:pt x="1992" y="269"/>
                  </a:lnTo>
                  <a:lnTo>
                    <a:pt x="1983" y="270"/>
                  </a:lnTo>
                  <a:lnTo>
                    <a:pt x="1974" y="272"/>
                  </a:lnTo>
                  <a:lnTo>
                    <a:pt x="1966" y="274"/>
                  </a:lnTo>
                  <a:lnTo>
                    <a:pt x="1958" y="277"/>
                  </a:lnTo>
                  <a:lnTo>
                    <a:pt x="1950" y="280"/>
                  </a:lnTo>
                  <a:lnTo>
                    <a:pt x="1934" y="286"/>
                  </a:lnTo>
                  <a:lnTo>
                    <a:pt x="1920" y="293"/>
                  </a:lnTo>
                  <a:lnTo>
                    <a:pt x="1907" y="300"/>
                  </a:lnTo>
                  <a:lnTo>
                    <a:pt x="1895" y="308"/>
                  </a:lnTo>
                  <a:lnTo>
                    <a:pt x="1893" y="309"/>
                  </a:lnTo>
                  <a:lnTo>
                    <a:pt x="1891" y="309"/>
                  </a:lnTo>
                  <a:lnTo>
                    <a:pt x="1889" y="309"/>
                  </a:lnTo>
                  <a:lnTo>
                    <a:pt x="1888" y="309"/>
                  </a:lnTo>
                  <a:lnTo>
                    <a:pt x="1886" y="307"/>
                  </a:lnTo>
                  <a:lnTo>
                    <a:pt x="1885" y="306"/>
                  </a:lnTo>
                  <a:lnTo>
                    <a:pt x="1830" y="230"/>
                  </a:lnTo>
                  <a:lnTo>
                    <a:pt x="1828" y="227"/>
                  </a:lnTo>
                  <a:lnTo>
                    <a:pt x="1828" y="225"/>
                  </a:lnTo>
                  <a:lnTo>
                    <a:pt x="1829" y="224"/>
                  </a:lnTo>
                  <a:lnTo>
                    <a:pt x="1830" y="221"/>
                  </a:lnTo>
                  <a:lnTo>
                    <a:pt x="1831" y="220"/>
                  </a:lnTo>
                  <a:lnTo>
                    <a:pt x="1847" y="207"/>
                  </a:lnTo>
                  <a:lnTo>
                    <a:pt x="1866" y="195"/>
                  </a:lnTo>
                  <a:lnTo>
                    <a:pt x="1876" y="189"/>
                  </a:lnTo>
                  <a:lnTo>
                    <a:pt x="1887" y="184"/>
                  </a:lnTo>
                  <a:lnTo>
                    <a:pt x="1899" y="178"/>
                  </a:lnTo>
                  <a:lnTo>
                    <a:pt x="1912" y="173"/>
                  </a:lnTo>
                  <a:lnTo>
                    <a:pt x="1925" y="169"/>
                  </a:lnTo>
                  <a:lnTo>
                    <a:pt x="1939" y="165"/>
                  </a:lnTo>
                  <a:lnTo>
                    <a:pt x="1954" y="161"/>
                  </a:lnTo>
                  <a:lnTo>
                    <a:pt x="1970" y="158"/>
                  </a:lnTo>
                  <a:lnTo>
                    <a:pt x="1987" y="155"/>
                  </a:lnTo>
                  <a:lnTo>
                    <a:pt x="2005" y="153"/>
                  </a:lnTo>
                  <a:lnTo>
                    <a:pt x="2023" y="152"/>
                  </a:lnTo>
                  <a:lnTo>
                    <a:pt x="2043" y="152"/>
                  </a:lnTo>
                  <a:lnTo>
                    <a:pt x="2054" y="152"/>
                  </a:lnTo>
                  <a:lnTo>
                    <a:pt x="2065" y="152"/>
                  </a:lnTo>
                  <a:lnTo>
                    <a:pt x="2086" y="154"/>
                  </a:lnTo>
                  <a:lnTo>
                    <a:pt x="2096" y="156"/>
                  </a:lnTo>
                  <a:lnTo>
                    <a:pt x="2105" y="158"/>
                  </a:lnTo>
                  <a:lnTo>
                    <a:pt x="2114" y="160"/>
                  </a:lnTo>
                  <a:lnTo>
                    <a:pt x="2122" y="163"/>
                  </a:lnTo>
                  <a:lnTo>
                    <a:pt x="2130" y="166"/>
                  </a:lnTo>
                  <a:lnTo>
                    <a:pt x="2138" y="169"/>
                  </a:lnTo>
                  <a:lnTo>
                    <a:pt x="2145" y="172"/>
                  </a:lnTo>
                  <a:lnTo>
                    <a:pt x="2152" y="176"/>
                  </a:lnTo>
                  <a:lnTo>
                    <a:pt x="2159" y="181"/>
                  </a:lnTo>
                  <a:lnTo>
                    <a:pt x="2165" y="185"/>
                  </a:lnTo>
                  <a:lnTo>
                    <a:pt x="2170" y="190"/>
                  </a:lnTo>
                  <a:lnTo>
                    <a:pt x="2176" y="196"/>
                  </a:lnTo>
                  <a:lnTo>
                    <a:pt x="2181" y="201"/>
                  </a:lnTo>
                  <a:lnTo>
                    <a:pt x="2186" y="207"/>
                  </a:lnTo>
                  <a:lnTo>
                    <a:pt x="2190" y="214"/>
                  </a:lnTo>
                  <a:lnTo>
                    <a:pt x="2194" y="220"/>
                  </a:lnTo>
                  <a:lnTo>
                    <a:pt x="2197" y="227"/>
                  </a:lnTo>
                  <a:lnTo>
                    <a:pt x="2201" y="235"/>
                  </a:lnTo>
                  <a:lnTo>
                    <a:pt x="2204" y="242"/>
                  </a:lnTo>
                  <a:lnTo>
                    <a:pt x="2206" y="251"/>
                  </a:lnTo>
                  <a:lnTo>
                    <a:pt x="2209" y="259"/>
                  </a:lnTo>
                  <a:lnTo>
                    <a:pt x="2211" y="268"/>
                  </a:lnTo>
                  <a:lnTo>
                    <a:pt x="2212" y="277"/>
                  </a:lnTo>
                  <a:lnTo>
                    <a:pt x="2214" y="287"/>
                  </a:lnTo>
                  <a:lnTo>
                    <a:pt x="2215" y="296"/>
                  </a:lnTo>
                  <a:lnTo>
                    <a:pt x="2215" y="307"/>
                  </a:lnTo>
                  <a:lnTo>
                    <a:pt x="2216" y="317"/>
                  </a:lnTo>
                  <a:lnTo>
                    <a:pt x="2216" y="328"/>
                  </a:lnTo>
                  <a:lnTo>
                    <a:pt x="2216" y="478"/>
                  </a:lnTo>
                  <a:lnTo>
                    <a:pt x="2217" y="512"/>
                  </a:lnTo>
                  <a:lnTo>
                    <a:pt x="2218" y="539"/>
                  </a:lnTo>
                  <a:lnTo>
                    <a:pt x="2220" y="549"/>
                  </a:lnTo>
                  <a:lnTo>
                    <a:pt x="2221" y="559"/>
                  </a:lnTo>
                  <a:lnTo>
                    <a:pt x="2223" y="566"/>
                  </a:lnTo>
                  <a:lnTo>
                    <a:pt x="2225" y="572"/>
                  </a:lnTo>
                  <a:close/>
                  <a:moveTo>
                    <a:pt x="1869" y="7"/>
                  </a:moveTo>
                  <a:lnTo>
                    <a:pt x="1869" y="5"/>
                  </a:lnTo>
                  <a:lnTo>
                    <a:pt x="1870" y="3"/>
                  </a:lnTo>
                  <a:lnTo>
                    <a:pt x="1873" y="0"/>
                  </a:lnTo>
                  <a:lnTo>
                    <a:pt x="1875" y="0"/>
                  </a:lnTo>
                  <a:lnTo>
                    <a:pt x="1877" y="0"/>
                  </a:lnTo>
                  <a:lnTo>
                    <a:pt x="1987" y="0"/>
                  </a:lnTo>
                  <a:lnTo>
                    <a:pt x="1989" y="0"/>
                  </a:lnTo>
                  <a:lnTo>
                    <a:pt x="1991" y="1"/>
                  </a:lnTo>
                  <a:lnTo>
                    <a:pt x="1994" y="3"/>
                  </a:lnTo>
                  <a:lnTo>
                    <a:pt x="1994" y="6"/>
                  </a:lnTo>
                  <a:lnTo>
                    <a:pt x="1995" y="7"/>
                  </a:lnTo>
                  <a:lnTo>
                    <a:pt x="1995" y="121"/>
                  </a:lnTo>
                  <a:lnTo>
                    <a:pt x="1994" y="123"/>
                  </a:lnTo>
                  <a:lnTo>
                    <a:pt x="1993" y="125"/>
                  </a:lnTo>
                  <a:lnTo>
                    <a:pt x="1991" y="128"/>
                  </a:lnTo>
                  <a:lnTo>
                    <a:pt x="1988" y="128"/>
                  </a:lnTo>
                  <a:lnTo>
                    <a:pt x="1987" y="129"/>
                  </a:lnTo>
                  <a:lnTo>
                    <a:pt x="1877" y="129"/>
                  </a:lnTo>
                  <a:lnTo>
                    <a:pt x="1874" y="128"/>
                  </a:lnTo>
                  <a:lnTo>
                    <a:pt x="1872" y="127"/>
                  </a:lnTo>
                  <a:lnTo>
                    <a:pt x="1870" y="125"/>
                  </a:lnTo>
                  <a:lnTo>
                    <a:pt x="1869" y="122"/>
                  </a:lnTo>
                  <a:lnTo>
                    <a:pt x="1869" y="121"/>
                  </a:lnTo>
                  <a:lnTo>
                    <a:pt x="1869" y="7"/>
                  </a:lnTo>
                  <a:close/>
                  <a:moveTo>
                    <a:pt x="2047" y="121"/>
                  </a:moveTo>
                  <a:lnTo>
                    <a:pt x="2047" y="7"/>
                  </a:lnTo>
                  <a:lnTo>
                    <a:pt x="2047" y="5"/>
                  </a:lnTo>
                  <a:lnTo>
                    <a:pt x="2048" y="3"/>
                  </a:lnTo>
                  <a:lnTo>
                    <a:pt x="2051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165" y="0"/>
                  </a:lnTo>
                  <a:lnTo>
                    <a:pt x="2167" y="0"/>
                  </a:lnTo>
                  <a:lnTo>
                    <a:pt x="2169" y="1"/>
                  </a:lnTo>
                  <a:lnTo>
                    <a:pt x="2171" y="3"/>
                  </a:lnTo>
                  <a:lnTo>
                    <a:pt x="2172" y="6"/>
                  </a:lnTo>
                  <a:lnTo>
                    <a:pt x="2172" y="7"/>
                  </a:lnTo>
                  <a:lnTo>
                    <a:pt x="2172" y="121"/>
                  </a:lnTo>
                  <a:lnTo>
                    <a:pt x="2172" y="123"/>
                  </a:lnTo>
                  <a:lnTo>
                    <a:pt x="2171" y="125"/>
                  </a:lnTo>
                  <a:lnTo>
                    <a:pt x="2169" y="127"/>
                  </a:lnTo>
                  <a:lnTo>
                    <a:pt x="2166" y="128"/>
                  </a:lnTo>
                  <a:lnTo>
                    <a:pt x="2165" y="128"/>
                  </a:lnTo>
                  <a:lnTo>
                    <a:pt x="2054" y="128"/>
                  </a:lnTo>
                  <a:lnTo>
                    <a:pt x="2052" y="128"/>
                  </a:lnTo>
                  <a:lnTo>
                    <a:pt x="2050" y="127"/>
                  </a:lnTo>
                  <a:lnTo>
                    <a:pt x="2048" y="125"/>
                  </a:lnTo>
                  <a:lnTo>
                    <a:pt x="2047" y="122"/>
                  </a:lnTo>
                  <a:lnTo>
                    <a:pt x="2047" y="121"/>
                  </a:lnTo>
                  <a:close/>
                  <a:moveTo>
                    <a:pt x="1274" y="585"/>
                  </a:moveTo>
                  <a:lnTo>
                    <a:pt x="1249" y="584"/>
                  </a:lnTo>
                  <a:lnTo>
                    <a:pt x="1226" y="583"/>
                  </a:lnTo>
                  <a:lnTo>
                    <a:pt x="1207" y="580"/>
                  </a:lnTo>
                  <a:lnTo>
                    <a:pt x="1190" y="576"/>
                  </a:lnTo>
                  <a:lnTo>
                    <a:pt x="1175" y="571"/>
                  </a:lnTo>
                  <a:lnTo>
                    <a:pt x="1168" y="568"/>
                  </a:lnTo>
                  <a:lnTo>
                    <a:pt x="1162" y="565"/>
                  </a:lnTo>
                  <a:lnTo>
                    <a:pt x="1156" y="561"/>
                  </a:lnTo>
                  <a:lnTo>
                    <a:pt x="1151" y="558"/>
                  </a:lnTo>
                  <a:lnTo>
                    <a:pt x="1149" y="556"/>
                  </a:lnTo>
                  <a:lnTo>
                    <a:pt x="1147" y="554"/>
                  </a:lnTo>
                  <a:lnTo>
                    <a:pt x="1143" y="550"/>
                  </a:lnTo>
                  <a:lnTo>
                    <a:pt x="1139" y="545"/>
                  </a:lnTo>
                  <a:lnTo>
                    <a:pt x="1135" y="541"/>
                  </a:lnTo>
                  <a:lnTo>
                    <a:pt x="1130" y="531"/>
                  </a:lnTo>
                  <a:lnTo>
                    <a:pt x="1127" y="525"/>
                  </a:lnTo>
                  <a:lnTo>
                    <a:pt x="1125" y="520"/>
                  </a:lnTo>
                  <a:lnTo>
                    <a:pt x="1122" y="508"/>
                  </a:lnTo>
                  <a:lnTo>
                    <a:pt x="1121" y="502"/>
                  </a:lnTo>
                  <a:lnTo>
                    <a:pt x="1120" y="496"/>
                  </a:lnTo>
                  <a:lnTo>
                    <a:pt x="1119" y="482"/>
                  </a:lnTo>
                  <a:lnTo>
                    <a:pt x="1118" y="468"/>
                  </a:lnTo>
                  <a:lnTo>
                    <a:pt x="1118" y="453"/>
                  </a:lnTo>
                  <a:lnTo>
                    <a:pt x="1118" y="278"/>
                  </a:lnTo>
                  <a:lnTo>
                    <a:pt x="1117" y="276"/>
                  </a:lnTo>
                  <a:lnTo>
                    <a:pt x="1117" y="274"/>
                  </a:lnTo>
                  <a:lnTo>
                    <a:pt x="1114" y="272"/>
                  </a:lnTo>
                  <a:lnTo>
                    <a:pt x="1111" y="271"/>
                  </a:lnTo>
                  <a:lnTo>
                    <a:pt x="1110" y="271"/>
                  </a:lnTo>
                  <a:lnTo>
                    <a:pt x="1067" y="271"/>
                  </a:lnTo>
                  <a:lnTo>
                    <a:pt x="1064" y="270"/>
                  </a:lnTo>
                  <a:lnTo>
                    <a:pt x="1062" y="269"/>
                  </a:lnTo>
                  <a:lnTo>
                    <a:pt x="1060" y="267"/>
                  </a:lnTo>
                  <a:lnTo>
                    <a:pt x="1059" y="264"/>
                  </a:lnTo>
                  <a:lnTo>
                    <a:pt x="1059" y="263"/>
                  </a:lnTo>
                  <a:lnTo>
                    <a:pt x="1059" y="167"/>
                  </a:lnTo>
                  <a:lnTo>
                    <a:pt x="1059" y="164"/>
                  </a:lnTo>
                  <a:lnTo>
                    <a:pt x="1060" y="162"/>
                  </a:lnTo>
                  <a:lnTo>
                    <a:pt x="1063" y="160"/>
                  </a:lnTo>
                  <a:lnTo>
                    <a:pt x="1065" y="159"/>
                  </a:lnTo>
                  <a:lnTo>
                    <a:pt x="1067" y="159"/>
                  </a:lnTo>
                  <a:lnTo>
                    <a:pt x="1110" y="159"/>
                  </a:lnTo>
                  <a:lnTo>
                    <a:pt x="1113" y="159"/>
                  </a:lnTo>
                  <a:lnTo>
                    <a:pt x="1115" y="158"/>
                  </a:lnTo>
                  <a:lnTo>
                    <a:pt x="1117" y="157"/>
                  </a:lnTo>
                  <a:lnTo>
                    <a:pt x="1118" y="156"/>
                  </a:lnTo>
                  <a:lnTo>
                    <a:pt x="1120" y="153"/>
                  </a:lnTo>
                  <a:lnTo>
                    <a:pt x="1121" y="152"/>
                  </a:lnTo>
                  <a:lnTo>
                    <a:pt x="1170" y="25"/>
                  </a:lnTo>
                  <a:lnTo>
                    <a:pt x="1171" y="23"/>
                  </a:lnTo>
                  <a:lnTo>
                    <a:pt x="1173" y="21"/>
                  </a:lnTo>
                  <a:lnTo>
                    <a:pt x="1175" y="20"/>
                  </a:lnTo>
                  <a:lnTo>
                    <a:pt x="1176" y="19"/>
                  </a:lnTo>
                  <a:lnTo>
                    <a:pt x="1179" y="18"/>
                  </a:lnTo>
                  <a:lnTo>
                    <a:pt x="1180" y="18"/>
                  </a:lnTo>
                  <a:lnTo>
                    <a:pt x="1265" y="18"/>
                  </a:lnTo>
                  <a:lnTo>
                    <a:pt x="1268" y="19"/>
                  </a:lnTo>
                  <a:lnTo>
                    <a:pt x="1270" y="19"/>
                  </a:lnTo>
                  <a:lnTo>
                    <a:pt x="1272" y="22"/>
                  </a:lnTo>
                  <a:lnTo>
                    <a:pt x="1273" y="25"/>
                  </a:lnTo>
                  <a:lnTo>
                    <a:pt x="1273" y="26"/>
                  </a:lnTo>
                  <a:lnTo>
                    <a:pt x="1273" y="152"/>
                  </a:lnTo>
                  <a:lnTo>
                    <a:pt x="1273" y="154"/>
                  </a:lnTo>
                  <a:lnTo>
                    <a:pt x="1274" y="156"/>
                  </a:lnTo>
                  <a:lnTo>
                    <a:pt x="1277" y="158"/>
                  </a:lnTo>
                  <a:lnTo>
                    <a:pt x="1279" y="159"/>
                  </a:lnTo>
                  <a:lnTo>
                    <a:pt x="1281" y="159"/>
                  </a:lnTo>
                  <a:lnTo>
                    <a:pt x="1374" y="159"/>
                  </a:lnTo>
                  <a:lnTo>
                    <a:pt x="1376" y="160"/>
                  </a:lnTo>
                  <a:lnTo>
                    <a:pt x="1378" y="161"/>
                  </a:lnTo>
                  <a:lnTo>
                    <a:pt x="1381" y="163"/>
                  </a:lnTo>
                  <a:lnTo>
                    <a:pt x="1381" y="166"/>
                  </a:lnTo>
                  <a:lnTo>
                    <a:pt x="1381" y="167"/>
                  </a:lnTo>
                  <a:lnTo>
                    <a:pt x="1381" y="263"/>
                  </a:lnTo>
                  <a:lnTo>
                    <a:pt x="1381" y="266"/>
                  </a:lnTo>
                  <a:lnTo>
                    <a:pt x="1380" y="268"/>
                  </a:lnTo>
                  <a:lnTo>
                    <a:pt x="1378" y="270"/>
                  </a:lnTo>
                  <a:lnTo>
                    <a:pt x="1375" y="271"/>
                  </a:lnTo>
                  <a:lnTo>
                    <a:pt x="1374" y="271"/>
                  </a:lnTo>
                  <a:lnTo>
                    <a:pt x="1281" y="271"/>
                  </a:lnTo>
                  <a:lnTo>
                    <a:pt x="1278" y="271"/>
                  </a:lnTo>
                  <a:lnTo>
                    <a:pt x="1276" y="272"/>
                  </a:lnTo>
                  <a:lnTo>
                    <a:pt x="1274" y="275"/>
                  </a:lnTo>
                  <a:lnTo>
                    <a:pt x="1273" y="277"/>
                  </a:lnTo>
                  <a:lnTo>
                    <a:pt x="1273" y="278"/>
                  </a:lnTo>
                  <a:lnTo>
                    <a:pt x="1273" y="419"/>
                  </a:lnTo>
                  <a:lnTo>
                    <a:pt x="1274" y="434"/>
                  </a:lnTo>
                  <a:lnTo>
                    <a:pt x="1275" y="446"/>
                  </a:lnTo>
                  <a:lnTo>
                    <a:pt x="1277" y="452"/>
                  </a:lnTo>
                  <a:lnTo>
                    <a:pt x="1279" y="456"/>
                  </a:lnTo>
                  <a:lnTo>
                    <a:pt x="1281" y="460"/>
                  </a:lnTo>
                  <a:lnTo>
                    <a:pt x="1284" y="463"/>
                  </a:lnTo>
                  <a:lnTo>
                    <a:pt x="1287" y="466"/>
                  </a:lnTo>
                  <a:lnTo>
                    <a:pt x="1291" y="469"/>
                  </a:lnTo>
                  <a:lnTo>
                    <a:pt x="1296" y="471"/>
                  </a:lnTo>
                  <a:lnTo>
                    <a:pt x="1301" y="472"/>
                  </a:lnTo>
                  <a:lnTo>
                    <a:pt x="1307" y="473"/>
                  </a:lnTo>
                  <a:lnTo>
                    <a:pt x="1313" y="474"/>
                  </a:lnTo>
                  <a:lnTo>
                    <a:pt x="1320" y="474"/>
                  </a:lnTo>
                  <a:lnTo>
                    <a:pt x="1328" y="475"/>
                  </a:lnTo>
                  <a:lnTo>
                    <a:pt x="1340" y="474"/>
                  </a:lnTo>
                  <a:lnTo>
                    <a:pt x="1351" y="473"/>
                  </a:lnTo>
                  <a:lnTo>
                    <a:pt x="1361" y="472"/>
                  </a:lnTo>
                  <a:lnTo>
                    <a:pt x="1366" y="471"/>
                  </a:lnTo>
                  <a:lnTo>
                    <a:pt x="1367" y="471"/>
                  </a:lnTo>
                  <a:lnTo>
                    <a:pt x="1368" y="471"/>
                  </a:lnTo>
                  <a:lnTo>
                    <a:pt x="1369" y="474"/>
                  </a:lnTo>
                  <a:lnTo>
                    <a:pt x="1370" y="477"/>
                  </a:lnTo>
                  <a:lnTo>
                    <a:pt x="1370" y="564"/>
                  </a:lnTo>
                  <a:lnTo>
                    <a:pt x="1369" y="569"/>
                  </a:lnTo>
                  <a:lnTo>
                    <a:pt x="1369" y="572"/>
                  </a:lnTo>
                  <a:lnTo>
                    <a:pt x="1368" y="575"/>
                  </a:lnTo>
                  <a:lnTo>
                    <a:pt x="1366" y="577"/>
                  </a:lnTo>
                  <a:lnTo>
                    <a:pt x="1364" y="578"/>
                  </a:lnTo>
                  <a:lnTo>
                    <a:pt x="1362" y="579"/>
                  </a:lnTo>
                  <a:lnTo>
                    <a:pt x="1358" y="580"/>
                  </a:lnTo>
                  <a:lnTo>
                    <a:pt x="1340" y="582"/>
                  </a:lnTo>
                  <a:lnTo>
                    <a:pt x="1317" y="583"/>
                  </a:lnTo>
                  <a:lnTo>
                    <a:pt x="1294" y="584"/>
                  </a:lnTo>
                  <a:lnTo>
                    <a:pt x="1274" y="585"/>
                  </a:lnTo>
                  <a:close/>
                  <a:moveTo>
                    <a:pt x="0" y="57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1"/>
                  </a:lnTo>
                  <a:lnTo>
                    <a:pt x="206" y="2"/>
                  </a:lnTo>
                  <a:lnTo>
                    <a:pt x="207" y="3"/>
                  </a:lnTo>
                  <a:lnTo>
                    <a:pt x="209" y="6"/>
                  </a:lnTo>
                  <a:lnTo>
                    <a:pt x="209" y="7"/>
                  </a:lnTo>
                  <a:lnTo>
                    <a:pt x="307" y="386"/>
                  </a:lnTo>
                  <a:lnTo>
                    <a:pt x="307" y="387"/>
                  </a:lnTo>
                  <a:lnTo>
                    <a:pt x="308" y="388"/>
                  </a:lnTo>
                  <a:lnTo>
                    <a:pt x="310" y="389"/>
                  </a:lnTo>
                  <a:lnTo>
                    <a:pt x="312" y="389"/>
                  </a:lnTo>
                  <a:lnTo>
                    <a:pt x="313" y="387"/>
                  </a:lnTo>
                  <a:lnTo>
                    <a:pt x="313" y="386"/>
                  </a:lnTo>
                  <a:lnTo>
                    <a:pt x="401" y="7"/>
                  </a:lnTo>
                  <a:lnTo>
                    <a:pt x="402" y="5"/>
                  </a:lnTo>
                  <a:lnTo>
                    <a:pt x="403" y="3"/>
                  </a:lnTo>
                  <a:lnTo>
                    <a:pt x="406" y="1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1" y="1"/>
                  </a:lnTo>
                  <a:lnTo>
                    <a:pt x="614" y="4"/>
                  </a:lnTo>
                  <a:lnTo>
                    <a:pt x="615" y="6"/>
                  </a:lnTo>
                  <a:lnTo>
                    <a:pt x="615" y="7"/>
                  </a:lnTo>
                  <a:lnTo>
                    <a:pt x="615" y="572"/>
                  </a:lnTo>
                  <a:lnTo>
                    <a:pt x="614" y="575"/>
                  </a:lnTo>
                  <a:lnTo>
                    <a:pt x="613" y="576"/>
                  </a:lnTo>
                  <a:lnTo>
                    <a:pt x="611" y="579"/>
                  </a:lnTo>
                  <a:lnTo>
                    <a:pt x="608" y="579"/>
                  </a:lnTo>
                  <a:lnTo>
                    <a:pt x="607" y="580"/>
                  </a:lnTo>
                  <a:lnTo>
                    <a:pt x="473" y="580"/>
                  </a:lnTo>
                  <a:lnTo>
                    <a:pt x="470" y="579"/>
                  </a:lnTo>
                  <a:lnTo>
                    <a:pt x="468" y="578"/>
                  </a:lnTo>
                  <a:lnTo>
                    <a:pt x="466" y="576"/>
                  </a:lnTo>
                  <a:lnTo>
                    <a:pt x="465" y="573"/>
                  </a:lnTo>
                  <a:lnTo>
                    <a:pt x="465" y="572"/>
                  </a:lnTo>
                  <a:lnTo>
                    <a:pt x="465" y="226"/>
                  </a:lnTo>
                  <a:lnTo>
                    <a:pt x="465" y="224"/>
                  </a:lnTo>
                  <a:lnTo>
                    <a:pt x="464" y="223"/>
                  </a:lnTo>
                  <a:lnTo>
                    <a:pt x="463" y="222"/>
                  </a:lnTo>
                  <a:lnTo>
                    <a:pt x="462" y="222"/>
                  </a:lnTo>
                  <a:lnTo>
                    <a:pt x="461" y="222"/>
                  </a:lnTo>
                  <a:lnTo>
                    <a:pt x="460" y="223"/>
                  </a:lnTo>
                  <a:lnTo>
                    <a:pt x="458" y="226"/>
                  </a:lnTo>
                  <a:lnTo>
                    <a:pt x="452" y="264"/>
                  </a:lnTo>
                  <a:lnTo>
                    <a:pt x="446" y="298"/>
                  </a:lnTo>
                  <a:lnTo>
                    <a:pt x="443" y="314"/>
                  </a:lnTo>
                  <a:lnTo>
                    <a:pt x="440" y="330"/>
                  </a:lnTo>
                  <a:lnTo>
                    <a:pt x="436" y="346"/>
                  </a:lnTo>
                  <a:lnTo>
                    <a:pt x="432" y="362"/>
                  </a:lnTo>
                  <a:lnTo>
                    <a:pt x="373" y="572"/>
                  </a:lnTo>
                  <a:lnTo>
                    <a:pt x="372" y="575"/>
                  </a:lnTo>
                  <a:lnTo>
                    <a:pt x="371" y="577"/>
                  </a:lnTo>
                  <a:lnTo>
                    <a:pt x="368" y="579"/>
                  </a:lnTo>
                  <a:lnTo>
                    <a:pt x="365" y="579"/>
                  </a:lnTo>
                  <a:lnTo>
                    <a:pt x="364" y="580"/>
                  </a:lnTo>
                  <a:lnTo>
                    <a:pt x="241" y="580"/>
                  </a:lnTo>
                  <a:lnTo>
                    <a:pt x="238" y="579"/>
                  </a:lnTo>
                  <a:lnTo>
                    <a:pt x="236" y="578"/>
                  </a:lnTo>
                  <a:lnTo>
                    <a:pt x="234" y="577"/>
                  </a:lnTo>
                  <a:lnTo>
                    <a:pt x="233" y="576"/>
                  </a:lnTo>
                  <a:lnTo>
                    <a:pt x="232" y="573"/>
                  </a:lnTo>
                  <a:lnTo>
                    <a:pt x="231" y="572"/>
                  </a:lnTo>
                  <a:lnTo>
                    <a:pt x="174" y="362"/>
                  </a:lnTo>
                  <a:lnTo>
                    <a:pt x="169" y="345"/>
                  </a:lnTo>
                  <a:lnTo>
                    <a:pt x="165" y="330"/>
                  </a:lnTo>
                  <a:lnTo>
                    <a:pt x="159" y="301"/>
                  </a:lnTo>
                  <a:lnTo>
                    <a:pt x="153" y="268"/>
                  </a:lnTo>
                  <a:lnTo>
                    <a:pt x="146" y="224"/>
                  </a:lnTo>
                  <a:lnTo>
                    <a:pt x="146" y="223"/>
                  </a:lnTo>
                  <a:lnTo>
                    <a:pt x="145" y="222"/>
                  </a:lnTo>
                  <a:lnTo>
                    <a:pt x="142" y="221"/>
                  </a:lnTo>
                  <a:lnTo>
                    <a:pt x="140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9" y="572"/>
                  </a:lnTo>
                  <a:lnTo>
                    <a:pt x="139" y="575"/>
                  </a:lnTo>
                  <a:lnTo>
                    <a:pt x="138" y="576"/>
                  </a:lnTo>
                  <a:lnTo>
                    <a:pt x="136" y="579"/>
                  </a:lnTo>
                  <a:lnTo>
                    <a:pt x="133" y="579"/>
                  </a:lnTo>
                  <a:lnTo>
                    <a:pt x="132" y="580"/>
                  </a:lnTo>
                  <a:lnTo>
                    <a:pt x="8" y="580"/>
                  </a:lnTo>
                  <a:lnTo>
                    <a:pt x="5" y="579"/>
                  </a:lnTo>
                  <a:lnTo>
                    <a:pt x="3" y="578"/>
                  </a:lnTo>
                  <a:lnTo>
                    <a:pt x="1" y="576"/>
                  </a:lnTo>
                  <a:lnTo>
                    <a:pt x="0" y="573"/>
                  </a:lnTo>
                  <a:lnTo>
                    <a:pt x="0" y="572"/>
                  </a:lnTo>
                  <a:close/>
                  <a:moveTo>
                    <a:pt x="1063" y="408"/>
                  </a:moveTo>
                  <a:lnTo>
                    <a:pt x="1062" y="410"/>
                  </a:lnTo>
                  <a:lnTo>
                    <a:pt x="1062" y="412"/>
                  </a:lnTo>
                  <a:lnTo>
                    <a:pt x="1061" y="413"/>
                  </a:lnTo>
                  <a:lnTo>
                    <a:pt x="1060" y="414"/>
                  </a:lnTo>
                  <a:lnTo>
                    <a:pt x="1058" y="414"/>
                  </a:lnTo>
                  <a:lnTo>
                    <a:pt x="1057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7" y="415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5" y="421"/>
                  </a:lnTo>
                  <a:lnTo>
                    <a:pt x="795" y="422"/>
                  </a:lnTo>
                  <a:lnTo>
                    <a:pt x="796" y="430"/>
                  </a:lnTo>
                  <a:lnTo>
                    <a:pt x="799" y="438"/>
                  </a:lnTo>
                  <a:lnTo>
                    <a:pt x="801" y="445"/>
                  </a:lnTo>
                  <a:lnTo>
                    <a:pt x="804" y="451"/>
                  </a:lnTo>
                  <a:lnTo>
                    <a:pt x="808" y="457"/>
                  </a:lnTo>
                  <a:lnTo>
                    <a:pt x="812" y="462"/>
                  </a:lnTo>
                  <a:lnTo>
                    <a:pt x="817" y="466"/>
                  </a:lnTo>
                  <a:lnTo>
                    <a:pt x="822" y="470"/>
                  </a:lnTo>
                  <a:lnTo>
                    <a:pt x="827" y="473"/>
                  </a:lnTo>
                  <a:lnTo>
                    <a:pt x="833" y="476"/>
                  </a:lnTo>
                  <a:lnTo>
                    <a:pt x="840" y="478"/>
                  </a:lnTo>
                  <a:lnTo>
                    <a:pt x="846" y="480"/>
                  </a:lnTo>
                  <a:lnTo>
                    <a:pt x="854" y="481"/>
                  </a:lnTo>
                  <a:lnTo>
                    <a:pt x="861" y="482"/>
                  </a:lnTo>
                  <a:lnTo>
                    <a:pt x="878" y="482"/>
                  </a:lnTo>
                  <a:lnTo>
                    <a:pt x="886" y="482"/>
                  </a:lnTo>
                  <a:lnTo>
                    <a:pt x="894" y="481"/>
                  </a:lnTo>
                  <a:lnTo>
                    <a:pt x="903" y="480"/>
                  </a:lnTo>
                  <a:lnTo>
                    <a:pt x="911" y="479"/>
                  </a:lnTo>
                  <a:lnTo>
                    <a:pt x="928" y="475"/>
                  </a:lnTo>
                  <a:lnTo>
                    <a:pt x="943" y="470"/>
                  </a:lnTo>
                  <a:lnTo>
                    <a:pt x="958" y="464"/>
                  </a:lnTo>
                  <a:lnTo>
                    <a:pt x="971" y="459"/>
                  </a:lnTo>
                  <a:lnTo>
                    <a:pt x="983" y="453"/>
                  </a:lnTo>
                  <a:lnTo>
                    <a:pt x="992" y="448"/>
                  </a:lnTo>
                  <a:lnTo>
                    <a:pt x="994" y="447"/>
                  </a:lnTo>
                  <a:lnTo>
                    <a:pt x="996" y="447"/>
                  </a:lnTo>
                  <a:lnTo>
                    <a:pt x="998" y="447"/>
                  </a:lnTo>
                  <a:lnTo>
                    <a:pt x="999" y="448"/>
                  </a:lnTo>
                  <a:lnTo>
                    <a:pt x="1002" y="450"/>
                  </a:lnTo>
                  <a:lnTo>
                    <a:pt x="1050" y="531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1" y="538"/>
                  </a:lnTo>
                  <a:lnTo>
                    <a:pt x="1051" y="540"/>
                  </a:lnTo>
                  <a:lnTo>
                    <a:pt x="1050" y="540"/>
                  </a:lnTo>
                  <a:lnTo>
                    <a:pt x="1048" y="542"/>
                  </a:lnTo>
                  <a:lnTo>
                    <a:pt x="1038" y="547"/>
                  </a:lnTo>
                  <a:lnTo>
                    <a:pt x="1028" y="553"/>
                  </a:lnTo>
                  <a:lnTo>
                    <a:pt x="1018" y="558"/>
                  </a:lnTo>
                  <a:lnTo>
                    <a:pt x="1007" y="562"/>
                  </a:lnTo>
                  <a:lnTo>
                    <a:pt x="996" y="567"/>
                  </a:lnTo>
                  <a:lnTo>
                    <a:pt x="985" y="570"/>
                  </a:lnTo>
                  <a:lnTo>
                    <a:pt x="974" y="574"/>
                  </a:lnTo>
                  <a:lnTo>
                    <a:pt x="963" y="577"/>
                  </a:lnTo>
                  <a:lnTo>
                    <a:pt x="951" y="580"/>
                  </a:lnTo>
                  <a:lnTo>
                    <a:pt x="939" y="582"/>
                  </a:lnTo>
                  <a:lnTo>
                    <a:pt x="927" y="584"/>
                  </a:lnTo>
                  <a:lnTo>
                    <a:pt x="915" y="585"/>
                  </a:lnTo>
                  <a:lnTo>
                    <a:pt x="903" y="587"/>
                  </a:lnTo>
                  <a:lnTo>
                    <a:pt x="891" y="587"/>
                  </a:lnTo>
                  <a:lnTo>
                    <a:pt x="866" y="588"/>
                  </a:lnTo>
                  <a:lnTo>
                    <a:pt x="844" y="588"/>
                  </a:lnTo>
                  <a:lnTo>
                    <a:pt x="823" y="586"/>
                  </a:lnTo>
                  <a:lnTo>
                    <a:pt x="813" y="584"/>
                  </a:lnTo>
                  <a:lnTo>
                    <a:pt x="802" y="583"/>
                  </a:lnTo>
                  <a:lnTo>
                    <a:pt x="792" y="580"/>
                  </a:lnTo>
                  <a:lnTo>
                    <a:pt x="782" y="578"/>
                  </a:lnTo>
                  <a:lnTo>
                    <a:pt x="772" y="575"/>
                  </a:lnTo>
                  <a:lnTo>
                    <a:pt x="762" y="572"/>
                  </a:lnTo>
                  <a:lnTo>
                    <a:pt x="753" y="568"/>
                  </a:lnTo>
                  <a:lnTo>
                    <a:pt x="744" y="564"/>
                  </a:lnTo>
                  <a:lnTo>
                    <a:pt x="735" y="559"/>
                  </a:lnTo>
                  <a:lnTo>
                    <a:pt x="726" y="554"/>
                  </a:lnTo>
                  <a:lnTo>
                    <a:pt x="718" y="549"/>
                  </a:lnTo>
                  <a:lnTo>
                    <a:pt x="710" y="543"/>
                  </a:lnTo>
                  <a:lnTo>
                    <a:pt x="702" y="537"/>
                  </a:lnTo>
                  <a:lnTo>
                    <a:pt x="694" y="530"/>
                  </a:lnTo>
                  <a:lnTo>
                    <a:pt x="687" y="522"/>
                  </a:lnTo>
                  <a:lnTo>
                    <a:pt x="681" y="514"/>
                  </a:lnTo>
                  <a:lnTo>
                    <a:pt x="675" y="505"/>
                  </a:lnTo>
                  <a:lnTo>
                    <a:pt x="669" y="496"/>
                  </a:lnTo>
                  <a:lnTo>
                    <a:pt x="664" y="486"/>
                  </a:lnTo>
                  <a:lnTo>
                    <a:pt x="659" y="476"/>
                  </a:lnTo>
                  <a:lnTo>
                    <a:pt x="654" y="465"/>
                  </a:lnTo>
                  <a:lnTo>
                    <a:pt x="652" y="459"/>
                  </a:lnTo>
                  <a:lnTo>
                    <a:pt x="651" y="454"/>
                  </a:lnTo>
                  <a:lnTo>
                    <a:pt x="647" y="441"/>
                  </a:lnTo>
                  <a:lnTo>
                    <a:pt x="645" y="429"/>
                  </a:lnTo>
                  <a:lnTo>
                    <a:pt x="642" y="415"/>
                  </a:lnTo>
                  <a:lnTo>
                    <a:pt x="642" y="408"/>
                  </a:lnTo>
                  <a:lnTo>
                    <a:pt x="641" y="401"/>
                  </a:lnTo>
                  <a:lnTo>
                    <a:pt x="640" y="386"/>
                  </a:lnTo>
                  <a:lnTo>
                    <a:pt x="640" y="370"/>
                  </a:lnTo>
                  <a:lnTo>
                    <a:pt x="640" y="355"/>
                  </a:lnTo>
                  <a:lnTo>
                    <a:pt x="641" y="340"/>
                  </a:lnTo>
                  <a:lnTo>
                    <a:pt x="643" y="326"/>
                  </a:lnTo>
                  <a:lnTo>
                    <a:pt x="646" y="313"/>
                  </a:lnTo>
                  <a:lnTo>
                    <a:pt x="649" y="300"/>
                  </a:lnTo>
                  <a:lnTo>
                    <a:pt x="653" y="288"/>
                  </a:lnTo>
                  <a:lnTo>
                    <a:pt x="657" y="276"/>
                  </a:lnTo>
                  <a:lnTo>
                    <a:pt x="662" y="265"/>
                  </a:lnTo>
                  <a:lnTo>
                    <a:pt x="668" y="255"/>
                  </a:lnTo>
                  <a:lnTo>
                    <a:pt x="674" y="245"/>
                  </a:lnTo>
                  <a:lnTo>
                    <a:pt x="680" y="236"/>
                  </a:lnTo>
                  <a:lnTo>
                    <a:pt x="687" y="227"/>
                  </a:lnTo>
                  <a:lnTo>
                    <a:pt x="694" y="219"/>
                  </a:lnTo>
                  <a:lnTo>
                    <a:pt x="702" y="212"/>
                  </a:lnTo>
                  <a:lnTo>
                    <a:pt x="710" y="204"/>
                  </a:lnTo>
                  <a:lnTo>
                    <a:pt x="718" y="198"/>
                  </a:lnTo>
                  <a:lnTo>
                    <a:pt x="727" y="192"/>
                  </a:lnTo>
                  <a:lnTo>
                    <a:pt x="735" y="186"/>
                  </a:lnTo>
                  <a:lnTo>
                    <a:pt x="744" y="181"/>
                  </a:lnTo>
                  <a:lnTo>
                    <a:pt x="753" y="177"/>
                  </a:lnTo>
                  <a:lnTo>
                    <a:pt x="762" y="172"/>
                  </a:lnTo>
                  <a:lnTo>
                    <a:pt x="771" y="169"/>
                  </a:lnTo>
                  <a:lnTo>
                    <a:pt x="781" y="165"/>
                  </a:lnTo>
                  <a:lnTo>
                    <a:pt x="790" y="162"/>
                  </a:lnTo>
                  <a:lnTo>
                    <a:pt x="799" y="160"/>
                  </a:lnTo>
                  <a:lnTo>
                    <a:pt x="808" y="158"/>
                  </a:lnTo>
                  <a:lnTo>
                    <a:pt x="817" y="156"/>
                  </a:lnTo>
                  <a:lnTo>
                    <a:pt x="826" y="154"/>
                  </a:lnTo>
                  <a:lnTo>
                    <a:pt x="844" y="152"/>
                  </a:lnTo>
                  <a:lnTo>
                    <a:pt x="852" y="152"/>
                  </a:lnTo>
                  <a:lnTo>
                    <a:pt x="860" y="152"/>
                  </a:lnTo>
                  <a:lnTo>
                    <a:pt x="868" y="152"/>
                  </a:lnTo>
                  <a:lnTo>
                    <a:pt x="876" y="152"/>
                  </a:lnTo>
                  <a:lnTo>
                    <a:pt x="893" y="153"/>
                  </a:lnTo>
                  <a:lnTo>
                    <a:pt x="901" y="155"/>
                  </a:lnTo>
                  <a:lnTo>
                    <a:pt x="910" y="156"/>
                  </a:lnTo>
                  <a:lnTo>
                    <a:pt x="927" y="160"/>
                  </a:lnTo>
                  <a:lnTo>
                    <a:pt x="936" y="162"/>
                  </a:lnTo>
                  <a:lnTo>
                    <a:pt x="944" y="165"/>
                  </a:lnTo>
                  <a:lnTo>
                    <a:pt x="953" y="168"/>
                  </a:lnTo>
                  <a:lnTo>
                    <a:pt x="961" y="172"/>
                  </a:lnTo>
                  <a:lnTo>
                    <a:pt x="969" y="177"/>
                  </a:lnTo>
                  <a:lnTo>
                    <a:pt x="977" y="181"/>
                  </a:lnTo>
                  <a:lnTo>
                    <a:pt x="985" y="187"/>
                  </a:lnTo>
                  <a:lnTo>
                    <a:pt x="993" y="193"/>
                  </a:lnTo>
                  <a:lnTo>
                    <a:pt x="1000" y="199"/>
                  </a:lnTo>
                  <a:lnTo>
                    <a:pt x="1007" y="207"/>
                  </a:lnTo>
                  <a:lnTo>
                    <a:pt x="1014" y="215"/>
                  </a:lnTo>
                  <a:lnTo>
                    <a:pt x="1021" y="223"/>
                  </a:lnTo>
                  <a:lnTo>
                    <a:pt x="1027" y="233"/>
                  </a:lnTo>
                  <a:lnTo>
                    <a:pt x="1032" y="243"/>
                  </a:lnTo>
                  <a:lnTo>
                    <a:pt x="1035" y="248"/>
                  </a:lnTo>
                  <a:lnTo>
                    <a:pt x="1038" y="253"/>
                  </a:lnTo>
                  <a:lnTo>
                    <a:pt x="1043" y="265"/>
                  </a:lnTo>
                  <a:lnTo>
                    <a:pt x="1047" y="278"/>
                  </a:lnTo>
                  <a:lnTo>
                    <a:pt x="1051" y="291"/>
                  </a:lnTo>
                  <a:lnTo>
                    <a:pt x="1054" y="305"/>
                  </a:lnTo>
                  <a:lnTo>
                    <a:pt x="1057" y="320"/>
                  </a:lnTo>
                  <a:lnTo>
                    <a:pt x="1060" y="336"/>
                  </a:lnTo>
                  <a:lnTo>
                    <a:pt x="1061" y="354"/>
                  </a:lnTo>
                  <a:lnTo>
                    <a:pt x="1062" y="372"/>
                  </a:lnTo>
                  <a:lnTo>
                    <a:pt x="1063" y="391"/>
                  </a:lnTo>
                  <a:lnTo>
                    <a:pt x="1063" y="408"/>
                  </a:lnTo>
                  <a:close/>
                  <a:moveTo>
                    <a:pt x="918" y="326"/>
                  </a:moveTo>
                  <a:lnTo>
                    <a:pt x="921" y="325"/>
                  </a:lnTo>
                  <a:lnTo>
                    <a:pt x="922" y="325"/>
                  </a:lnTo>
                  <a:lnTo>
                    <a:pt x="923" y="323"/>
                  </a:lnTo>
                  <a:lnTo>
                    <a:pt x="924" y="322"/>
                  </a:lnTo>
                  <a:lnTo>
                    <a:pt x="925" y="319"/>
                  </a:lnTo>
                  <a:lnTo>
                    <a:pt x="924" y="318"/>
                  </a:lnTo>
                  <a:lnTo>
                    <a:pt x="923" y="311"/>
                  </a:lnTo>
                  <a:lnTo>
                    <a:pt x="922" y="304"/>
                  </a:lnTo>
                  <a:lnTo>
                    <a:pt x="920" y="297"/>
                  </a:lnTo>
                  <a:lnTo>
                    <a:pt x="917" y="291"/>
                  </a:lnTo>
                  <a:lnTo>
                    <a:pt x="915" y="286"/>
                  </a:lnTo>
                  <a:lnTo>
                    <a:pt x="911" y="281"/>
                  </a:lnTo>
                  <a:lnTo>
                    <a:pt x="908" y="277"/>
                  </a:lnTo>
                  <a:lnTo>
                    <a:pt x="904" y="273"/>
                  </a:lnTo>
                  <a:lnTo>
                    <a:pt x="900" y="270"/>
                  </a:lnTo>
                  <a:lnTo>
                    <a:pt x="895" y="267"/>
                  </a:lnTo>
                  <a:lnTo>
                    <a:pt x="890" y="265"/>
                  </a:lnTo>
                  <a:lnTo>
                    <a:pt x="885" y="263"/>
                  </a:lnTo>
                  <a:lnTo>
                    <a:pt x="879" y="262"/>
                  </a:lnTo>
                  <a:lnTo>
                    <a:pt x="873" y="261"/>
                  </a:lnTo>
                  <a:lnTo>
                    <a:pt x="866" y="260"/>
                  </a:lnTo>
                  <a:lnTo>
                    <a:pt x="860" y="260"/>
                  </a:lnTo>
                  <a:lnTo>
                    <a:pt x="854" y="260"/>
                  </a:lnTo>
                  <a:lnTo>
                    <a:pt x="849" y="261"/>
                  </a:lnTo>
                  <a:lnTo>
                    <a:pt x="844" y="262"/>
                  </a:lnTo>
                  <a:lnTo>
                    <a:pt x="839" y="263"/>
                  </a:lnTo>
                  <a:lnTo>
                    <a:pt x="834" y="265"/>
                  </a:lnTo>
                  <a:lnTo>
                    <a:pt x="830" y="267"/>
                  </a:lnTo>
                  <a:lnTo>
                    <a:pt x="826" y="270"/>
                  </a:lnTo>
                  <a:lnTo>
                    <a:pt x="821" y="273"/>
                  </a:lnTo>
                  <a:lnTo>
                    <a:pt x="818" y="277"/>
                  </a:lnTo>
                  <a:lnTo>
                    <a:pt x="814" y="281"/>
                  </a:lnTo>
                  <a:lnTo>
                    <a:pt x="810" y="286"/>
                  </a:lnTo>
                  <a:lnTo>
                    <a:pt x="807" y="291"/>
                  </a:lnTo>
                  <a:lnTo>
                    <a:pt x="804" y="297"/>
                  </a:lnTo>
                  <a:lnTo>
                    <a:pt x="802" y="304"/>
                  </a:lnTo>
                  <a:lnTo>
                    <a:pt x="799" y="311"/>
                  </a:lnTo>
                  <a:lnTo>
                    <a:pt x="797" y="318"/>
                  </a:lnTo>
                  <a:lnTo>
                    <a:pt x="797" y="321"/>
                  </a:lnTo>
                  <a:lnTo>
                    <a:pt x="797" y="323"/>
                  </a:lnTo>
                  <a:lnTo>
                    <a:pt x="798" y="324"/>
                  </a:lnTo>
                  <a:lnTo>
                    <a:pt x="799" y="325"/>
                  </a:lnTo>
                  <a:lnTo>
                    <a:pt x="800" y="326"/>
                  </a:lnTo>
                  <a:lnTo>
                    <a:pt x="802" y="326"/>
                  </a:lnTo>
                  <a:lnTo>
                    <a:pt x="918" y="326"/>
                  </a:lnTo>
                  <a:close/>
                  <a:moveTo>
                    <a:pt x="1595" y="588"/>
                  </a:moveTo>
                  <a:lnTo>
                    <a:pt x="1577" y="588"/>
                  </a:lnTo>
                  <a:lnTo>
                    <a:pt x="1560" y="587"/>
                  </a:lnTo>
                  <a:lnTo>
                    <a:pt x="1543" y="585"/>
                  </a:lnTo>
                  <a:lnTo>
                    <a:pt x="1528" y="584"/>
                  </a:lnTo>
                  <a:lnTo>
                    <a:pt x="1513" y="581"/>
                  </a:lnTo>
                  <a:lnTo>
                    <a:pt x="1499" y="578"/>
                  </a:lnTo>
                  <a:lnTo>
                    <a:pt x="1485" y="575"/>
                  </a:lnTo>
                  <a:lnTo>
                    <a:pt x="1472" y="571"/>
                  </a:lnTo>
                  <a:lnTo>
                    <a:pt x="1460" y="567"/>
                  </a:lnTo>
                  <a:lnTo>
                    <a:pt x="1449" y="563"/>
                  </a:lnTo>
                  <a:lnTo>
                    <a:pt x="1438" y="558"/>
                  </a:lnTo>
                  <a:lnTo>
                    <a:pt x="1427" y="553"/>
                  </a:lnTo>
                  <a:lnTo>
                    <a:pt x="1418" y="548"/>
                  </a:lnTo>
                  <a:lnTo>
                    <a:pt x="1409" y="543"/>
                  </a:lnTo>
                  <a:lnTo>
                    <a:pt x="1393" y="532"/>
                  </a:lnTo>
                  <a:lnTo>
                    <a:pt x="1391" y="531"/>
                  </a:lnTo>
                  <a:lnTo>
                    <a:pt x="1390" y="529"/>
                  </a:lnTo>
                  <a:lnTo>
                    <a:pt x="1389" y="527"/>
                  </a:lnTo>
                  <a:lnTo>
                    <a:pt x="1389" y="525"/>
                  </a:lnTo>
                  <a:lnTo>
                    <a:pt x="1390" y="523"/>
                  </a:lnTo>
                  <a:lnTo>
                    <a:pt x="1391" y="522"/>
                  </a:lnTo>
                  <a:lnTo>
                    <a:pt x="1440" y="446"/>
                  </a:lnTo>
                  <a:lnTo>
                    <a:pt x="1442" y="444"/>
                  </a:lnTo>
                  <a:lnTo>
                    <a:pt x="1443" y="444"/>
                  </a:lnTo>
                  <a:lnTo>
                    <a:pt x="1444" y="443"/>
                  </a:lnTo>
                  <a:lnTo>
                    <a:pt x="1446" y="443"/>
                  </a:lnTo>
                  <a:lnTo>
                    <a:pt x="1448" y="444"/>
                  </a:lnTo>
                  <a:lnTo>
                    <a:pt x="1450" y="445"/>
                  </a:lnTo>
                  <a:lnTo>
                    <a:pt x="1465" y="456"/>
                  </a:lnTo>
                  <a:lnTo>
                    <a:pt x="1483" y="465"/>
                  </a:lnTo>
                  <a:lnTo>
                    <a:pt x="1501" y="473"/>
                  </a:lnTo>
                  <a:lnTo>
                    <a:pt x="1510" y="476"/>
                  </a:lnTo>
                  <a:lnTo>
                    <a:pt x="1520" y="479"/>
                  </a:lnTo>
                  <a:lnTo>
                    <a:pt x="1529" y="482"/>
                  </a:lnTo>
                  <a:lnTo>
                    <a:pt x="1539" y="485"/>
                  </a:lnTo>
                  <a:lnTo>
                    <a:pt x="1558" y="489"/>
                  </a:lnTo>
                  <a:lnTo>
                    <a:pt x="1576" y="491"/>
                  </a:lnTo>
                  <a:lnTo>
                    <a:pt x="1594" y="492"/>
                  </a:lnTo>
                  <a:lnTo>
                    <a:pt x="1604" y="491"/>
                  </a:lnTo>
                  <a:lnTo>
                    <a:pt x="1613" y="490"/>
                  </a:lnTo>
                  <a:lnTo>
                    <a:pt x="1622" y="488"/>
                  </a:lnTo>
                  <a:lnTo>
                    <a:pt x="1629" y="486"/>
                  </a:lnTo>
                  <a:lnTo>
                    <a:pt x="1632" y="484"/>
                  </a:lnTo>
                  <a:lnTo>
                    <a:pt x="1635" y="482"/>
                  </a:lnTo>
                  <a:lnTo>
                    <a:pt x="1638" y="480"/>
                  </a:lnTo>
                  <a:lnTo>
                    <a:pt x="1640" y="477"/>
                  </a:lnTo>
                  <a:lnTo>
                    <a:pt x="1642" y="474"/>
                  </a:lnTo>
                  <a:lnTo>
                    <a:pt x="1643" y="471"/>
                  </a:lnTo>
                  <a:lnTo>
                    <a:pt x="1644" y="468"/>
                  </a:lnTo>
                  <a:lnTo>
                    <a:pt x="1644" y="464"/>
                  </a:lnTo>
                  <a:lnTo>
                    <a:pt x="1644" y="461"/>
                  </a:lnTo>
                  <a:lnTo>
                    <a:pt x="1643" y="457"/>
                  </a:lnTo>
                  <a:lnTo>
                    <a:pt x="1642" y="454"/>
                  </a:lnTo>
                  <a:lnTo>
                    <a:pt x="1641" y="451"/>
                  </a:lnTo>
                  <a:lnTo>
                    <a:pt x="1640" y="449"/>
                  </a:lnTo>
                  <a:lnTo>
                    <a:pt x="1638" y="448"/>
                  </a:lnTo>
                  <a:lnTo>
                    <a:pt x="1636" y="445"/>
                  </a:lnTo>
                  <a:lnTo>
                    <a:pt x="1629" y="441"/>
                  </a:lnTo>
                  <a:lnTo>
                    <a:pt x="1620" y="437"/>
                  </a:lnTo>
                  <a:lnTo>
                    <a:pt x="1609" y="434"/>
                  </a:lnTo>
                  <a:lnTo>
                    <a:pt x="1595" y="432"/>
                  </a:lnTo>
                  <a:lnTo>
                    <a:pt x="1579" y="429"/>
                  </a:lnTo>
                  <a:lnTo>
                    <a:pt x="1551" y="425"/>
                  </a:lnTo>
                  <a:lnTo>
                    <a:pt x="1537" y="422"/>
                  </a:lnTo>
                  <a:lnTo>
                    <a:pt x="1522" y="419"/>
                  </a:lnTo>
                  <a:lnTo>
                    <a:pt x="1508" y="415"/>
                  </a:lnTo>
                  <a:lnTo>
                    <a:pt x="1493" y="411"/>
                  </a:lnTo>
                  <a:lnTo>
                    <a:pt x="1480" y="405"/>
                  </a:lnTo>
                  <a:lnTo>
                    <a:pt x="1466" y="398"/>
                  </a:lnTo>
                  <a:lnTo>
                    <a:pt x="1460" y="395"/>
                  </a:lnTo>
                  <a:lnTo>
                    <a:pt x="1454" y="391"/>
                  </a:lnTo>
                  <a:lnTo>
                    <a:pt x="1448" y="386"/>
                  </a:lnTo>
                  <a:lnTo>
                    <a:pt x="1443" y="382"/>
                  </a:lnTo>
                  <a:lnTo>
                    <a:pt x="1438" y="377"/>
                  </a:lnTo>
                  <a:lnTo>
                    <a:pt x="1433" y="371"/>
                  </a:lnTo>
                  <a:lnTo>
                    <a:pt x="1428" y="366"/>
                  </a:lnTo>
                  <a:lnTo>
                    <a:pt x="1424" y="359"/>
                  </a:lnTo>
                  <a:lnTo>
                    <a:pt x="1420" y="353"/>
                  </a:lnTo>
                  <a:lnTo>
                    <a:pt x="1417" y="346"/>
                  </a:lnTo>
                  <a:lnTo>
                    <a:pt x="1414" y="338"/>
                  </a:lnTo>
                  <a:lnTo>
                    <a:pt x="1411" y="330"/>
                  </a:lnTo>
                  <a:lnTo>
                    <a:pt x="1410" y="322"/>
                  </a:lnTo>
                  <a:lnTo>
                    <a:pt x="1408" y="313"/>
                  </a:lnTo>
                  <a:lnTo>
                    <a:pt x="1408" y="308"/>
                  </a:lnTo>
                  <a:lnTo>
                    <a:pt x="1407" y="304"/>
                  </a:lnTo>
                  <a:lnTo>
                    <a:pt x="1407" y="294"/>
                  </a:lnTo>
                  <a:lnTo>
                    <a:pt x="1407" y="285"/>
                  </a:lnTo>
                  <a:lnTo>
                    <a:pt x="1408" y="277"/>
                  </a:lnTo>
                  <a:lnTo>
                    <a:pt x="1409" y="268"/>
                  </a:lnTo>
                  <a:lnTo>
                    <a:pt x="1410" y="261"/>
                  </a:lnTo>
                  <a:lnTo>
                    <a:pt x="1412" y="253"/>
                  </a:lnTo>
                  <a:lnTo>
                    <a:pt x="1415" y="246"/>
                  </a:lnTo>
                  <a:lnTo>
                    <a:pt x="1417" y="239"/>
                  </a:lnTo>
                  <a:lnTo>
                    <a:pt x="1420" y="232"/>
                  </a:lnTo>
                  <a:lnTo>
                    <a:pt x="1424" y="225"/>
                  </a:lnTo>
                  <a:lnTo>
                    <a:pt x="1428" y="219"/>
                  </a:lnTo>
                  <a:lnTo>
                    <a:pt x="1436" y="208"/>
                  </a:lnTo>
                  <a:lnTo>
                    <a:pt x="1441" y="202"/>
                  </a:lnTo>
                  <a:lnTo>
                    <a:pt x="1446" y="197"/>
                  </a:lnTo>
                  <a:lnTo>
                    <a:pt x="1457" y="188"/>
                  </a:lnTo>
                  <a:lnTo>
                    <a:pt x="1463" y="183"/>
                  </a:lnTo>
                  <a:lnTo>
                    <a:pt x="1469" y="179"/>
                  </a:lnTo>
                  <a:lnTo>
                    <a:pt x="1483" y="172"/>
                  </a:lnTo>
                  <a:lnTo>
                    <a:pt x="1490" y="169"/>
                  </a:lnTo>
                  <a:lnTo>
                    <a:pt x="1497" y="166"/>
                  </a:lnTo>
                  <a:lnTo>
                    <a:pt x="1512" y="161"/>
                  </a:lnTo>
                  <a:lnTo>
                    <a:pt x="1528" y="157"/>
                  </a:lnTo>
                  <a:lnTo>
                    <a:pt x="1544" y="154"/>
                  </a:lnTo>
                  <a:lnTo>
                    <a:pt x="1561" y="152"/>
                  </a:lnTo>
                  <a:lnTo>
                    <a:pt x="1579" y="152"/>
                  </a:lnTo>
                  <a:lnTo>
                    <a:pt x="1595" y="152"/>
                  </a:lnTo>
                  <a:lnTo>
                    <a:pt x="1611" y="153"/>
                  </a:lnTo>
                  <a:lnTo>
                    <a:pt x="1626" y="154"/>
                  </a:lnTo>
                  <a:lnTo>
                    <a:pt x="1641" y="156"/>
                  </a:lnTo>
                  <a:lnTo>
                    <a:pt x="1654" y="158"/>
                  </a:lnTo>
                  <a:lnTo>
                    <a:pt x="1667" y="160"/>
                  </a:lnTo>
                  <a:lnTo>
                    <a:pt x="1679" y="163"/>
                  </a:lnTo>
                  <a:lnTo>
                    <a:pt x="1691" y="167"/>
                  </a:lnTo>
                  <a:lnTo>
                    <a:pt x="1702" y="170"/>
                  </a:lnTo>
                  <a:lnTo>
                    <a:pt x="1713" y="174"/>
                  </a:lnTo>
                  <a:lnTo>
                    <a:pt x="1723" y="179"/>
                  </a:lnTo>
                  <a:lnTo>
                    <a:pt x="1733" y="183"/>
                  </a:lnTo>
                  <a:lnTo>
                    <a:pt x="1742" y="188"/>
                  </a:lnTo>
                  <a:lnTo>
                    <a:pt x="1751" y="194"/>
                  </a:lnTo>
                  <a:lnTo>
                    <a:pt x="1768" y="205"/>
                  </a:lnTo>
                  <a:lnTo>
                    <a:pt x="1770" y="207"/>
                  </a:lnTo>
                  <a:lnTo>
                    <a:pt x="1771" y="209"/>
                  </a:lnTo>
                  <a:lnTo>
                    <a:pt x="1772" y="211"/>
                  </a:lnTo>
                  <a:lnTo>
                    <a:pt x="1772" y="212"/>
                  </a:lnTo>
                  <a:lnTo>
                    <a:pt x="1771" y="215"/>
                  </a:lnTo>
                  <a:lnTo>
                    <a:pt x="1770" y="216"/>
                  </a:lnTo>
                  <a:lnTo>
                    <a:pt x="1722" y="288"/>
                  </a:lnTo>
                  <a:lnTo>
                    <a:pt x="1720" y="290"/>
                  </a:lnTo>
                  <a:lnTo>
                    <a:pt x="1718" y="292"/>
                  </a:lnTo>
                  <a:lnTo>
                    <a:pt x="1716" y="292"/>
                  </a:lnTo>
                  <a:lnTo>
                    <a:pt x="1715" y="292"/>
                  </a:lnTo>
                  <a:lnTo>
                    <a:pt x="1711" y="292"/>
                  </a:lnTo>
                  <a:lnTo>
                    <a:pt x="1708" y="290"/>
                  </a:lnTo>
                  <a:lnTo>
                    <a:pt x="1693" y="282"/>
                  </a:lnTo>
                  <a:lnTo>
                    <a:pt x="1677" y="274"/>
                  </a:lnTo>
                  <a:lnTo>
                    <a:pt x="1662" y="268"/>
                  </a:lnTo>
                  <a:lnTo>
                    <a:pt x="1647" y="263"/>
                  </a:lnTo>
                  <a:lnTo>
                    <a:pt x="1633" y="258"/>
                  </a:lnTo>
                  <a:lnTo>
                    <a:pt x="1619" y="255"/>
                  </a:lnTo>
                  <a:lnTo>
                    <a:pt x="1612" y="254"/>
                  </a:lnTo>
                  <a:lnTo>
                    <a:pt x="1606" y="254"/>
                  </a:lnTo>
                  <a:lnTo>
                    <a:pt x="1593" y="253"/>
                  </a:lnTo>
                  <a:lnTo>
                    <a:pt x="1584" y="253"/>
                  </a:lnTo>
                  <a:lnTo>
                    <a:pt x="1576" y="254"/>
                  </a:lnTo>
                  <a:lnTo>
                    <a:pt x="1568" y="256"/>
                  </a:lnTo>
                  <a:lnTo>
                    <a:pt x="1562" y="259"/>
                  </a:lnTo>
                  <a:lnTo>
                    <a:pt x="1560" y="261"/>
                  </a:lnTo>
                  <a:lnTo>
                    <a:pt x="1557" y="263"/>
                  </a:lnTo>
                  <a:lnTo>
                    <a:pt x="1554" y="267"/>
                  </a:lnTo>
                  <a:lnTo>
                    <a:pt x="1552" y="270"/>
                  </a:lnTo>
                  <a:lnTo>
                    <a:pt x="1551" y="273"/>
                  </a:lnTo>
                  <a:lnTo>
                    <a:pt x="1551" y="276"/>
                  </a:lnTo>
                  <a:lnTo>
                    <a:pt x="1550" y="280"/>
                  </a:lnTo>
                  <a:lnTo>
                    <a:pt x="1551" y="283"/>
                  </a:lnTo>
                  <a:lnTo>
                    <a:pt x="1551" y="286"/>
                  </a:lnTo>
                  <a:lnTo>
                    <a:pt x="1553" y="289"/>
                  </a:lnTo>
                  <a:lnTo>
                    <a:pt x="1555" y="292"/>
                  </a:lnTo>
                  <a:lnTo>
                    <a:pt x="1557" y="295"/>
                  </a:lnTo>
                  <a:lnTo>
                    <a:pt x="1560" y="297"/>
                  </a:lnTo>
                  <a:lnTo>
                    <a:pt x="1563" y="299"/>
                  </a:lnTo>
                  <a:lnTo>
                    <a:pt x="1567" y="301"/>
                  </a:lnTo>
                  <a:lnTo>
                    <a:pt x="1576" y="304"/>
                  </a:lnTo>
                  <a:lnTo>
                    <a:pt x="1587" y="307"/>
                  </a:lnTo>
                  <a:lnTo>
                    <a:pt x="1600" y="309"/>
                  </a:lnTo>
                  <a:lnTo>
                    <a:pt x="1615" y="312"/>
                  </a:lnTo>
                  <a:lnTo>
                    <a:pt x="1642" y="316"/>
                  </a:lnTo>
                  <a:lnTo>
                    <a:pt x="1657" y="318"/>
                  </a:lnTo>
                  <a:lnTo>
                    <a:pt x="1672" y="321"/>
                  </a:lnTo>
                  <a:lnTo>
                    <a:pt x="1686" y="325"/>
                  </a:lnTo>
                  <a:lnTo>
                    <a:pt x="1701" y="329"/>
                  </a:lnTo>
                  <a:lnTo>
                    <a:pt x="1715" y="334"/>
                  </a:lnTo>
                  <a:lnTo>
                    <a:pt x="1728" y="340"/>
                  </a:lnTo>
                  <a:lnTo>
                    <a:pt x="1740" y="348"/>
                  </a:lnTo>
                  <a:lnTo>
                    <a:pt x="1746" y="352"/>
                  </a:lnTo>
                  <a:lnTo>
                    <a:pt x="1752" y="356"/>
                  </a:lnTo>
                  <a:lnTo>
                    <a:pt x="1757" y="361"/>
                  </a:lnTo>
                  <a:lnTo>
                    <a:pt x="1762" y="366"/>
                  </a:lnTo>
                  <a:lnTo>
                    <a:pt x="1766" y="371"/>
                  </a:lnTo>
                  <a:lnTo>
                    <a:pt x="1771" y="377"/>
                  </a:lnTo>
                  <a:lnTo>
                    <a:pt x="1774" y="383"/>
                  </a:lnTo>
                  <a:lnTo>
                    <a:pt x="1778" y="390"/>
                  </a:lnTo>
                  <a:lnTo>
                    <a:pt x="1781" y="397"/>
                  </a:lnTo>
                  <a:lnTo>
                    <a:pt x="1783" y="404"/>
                  </a:lnTo>
                  <a:lnTo>
                    <a:pt x="1785" y="412"/>
                  </a:lnTo>
                  <a:lnTo>
                    <a:pt x="1787" y="420"/>
                  </a:lnTo>
                  <a:lnTo>
                    <a:pt x="1787" y="425"/>
                  </a:lnTo>
                  <a:lnTo>
                    <a:pt x="1787" y="429"/>
                  </a:lnTo>
                  <a:lnTo>
                    <a:pt x="1788" y="438"/>
                  </a:lnTo>
                  <a:lnTo>
                    <a:pt x="1787" y="449"/>
                  </a:lnTo>
                  <a:lnTo>
                    <a:pt x="1787" y="458"/>
                  </a:lnTo>
                  <a:lnTo>
                    <a:pt x="1785" y="468"/>
                  </a:lnTo>
                  <a:lnTo>
                    <a:pt x="1783" y="477"/>
                  </a:lnTo>
                  <a:lnTo>
                    <a:pt x="1781" y="485"/>
                  </a:lnTo>
                  <a:lnTo>
                    <a:pt x="1778" y="494"/>
                  </a:lnTo>
                  <a:lnTo>
                    <a:pt x="1775" y="501"/>
                  </a:lnTo>
                  <a:lnTo>
                    <a:pt x="1771" y="509"/>
                  </a:lnTo>
                  <a:lnTo>
                    <a:pt x="1767" y="516"/>
                  </a:lnTo>
                  <a:lnTo>
                    <a:pt x="1763" y="523"/>
                  </a:lnTo>
                  <a:lnTo>
                    <a:pt x="1758" y="529"/>
                  </a:lnTo>
                  <a:lnTo>
                    <a:pt x="1752" y="535"/>
                  </a:lnTo>
                  <a:lnTo>
                    <a:pt x="1747" y="540"/>
                  </a:lnTo>
                  <a:lnTo>
                    <a:pt x="1741" y="546"/>
                  </a:lnTo>
                  <a:lnTo>
                    <a:pt x="1734" y="550"/>
                  </a:lnTo>
                  <a:lnTo>
                    <a:pt x="1728" y="555"/>
                  </a:lnTo>
                  <a:lnTo>
                    <a:pt x="1721" y="559"/>
                  </a:lnTo>
                  <a:lnTo>
                    <a:pt x="1714" y="563"/>
                  </a:lnTo>
                  <a:lnTo>
                    <a:pt x="1699" y="570"/>
                  </a:lnTo>
                  <a:lnTo>
                    <a:pt x="1683" y="576"/>
                  </a:lnTo>
                  <a:lnTo>
                    <a:pt x="1675" y="578"/>
                  </a:lnTo>
                  <a:lnTo>
                    <a:pt x="1666" y="580"/>
                  </a:lnTo>
                  <a:lnTo>
                    <a:pt x="1649" y="584"/>
                  </a:lnTo>
                  <a:lnTo>
                    <a:pt x="1631" y="586"/>
                  </a:lnTo>
                  <a:lnTo>
                    <a:pt x="1613" y="588"/>
                  </a:lnTo>
                  <a:lnTo>
                    <a:pt x="1595" y="5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152140"/>
            <a:ext cx="5761037" cy="443198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600"/>
            </a:lvl1pPr>
            <a:lvl2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2pPr>
            <a:lvl3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3pPr>
            <a:lvl4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4pPr>
            <a:lvl5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5pPr>
            <a:lvl6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6pPr>
            <a:lvl7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7pPr>
            <a:lvl8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8pPr>
            <a:lvl9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9pPr>
          </a:lstStyle>
          <a:p>
            <a:pPr lvl="0"/>
            <a:r>
              <a:rPr lang="en-US" dirty="0"/>
              <a:t>Add contact details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784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/ produc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63552" y="260351"/>
            <a:ext cx="1224137" cy="21602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1146584-7DB8-45DF-9ECC-F0B71111224F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7688" y="260350"/>
            <a:ext cx="8137550" cy="21602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5239" y="260351"/>
            <a:ext cx="431800" cy="21602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152140"/>
            <a:ext cx="5761037" cy="443198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600"/>
            </a:lvl1pPr>
            <a:lvl2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2pPr>
            <a:lvl3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3pPr>
            <a:lvl4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4pPr>
            <a:lvl5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5pPr>
            <a:lvl6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6pPr>
            <a:lvl7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7pPr>
            <a:lvl8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8pPr>
            <a:lvl9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9pPr>
          </a:lstStyle>
          <a:p>
            <a:pPr lvl="0"/>
            <a:r>
              <a:rPr lang="en-US" dirty="0"/>
              <a:t>Add contact details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7C00EF-F58E-4FB7-916A-B28D45355D9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200" y="2282400"/>
            <a:ext cx="4536000" cy="1575409"/>
            <a:chOff x="3279775" y="2451101"/>
            <a:chExt cx="5640388" cy="1958974"/>
          </a:xfrm>
          <a:solidFill>
            <a:schemeClr val="accent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2CF56C-8FB5-462F-BC9F-859D9F064B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79775" y="2451101"/>
              <a:ext cx="1838325" cy="1944687"/>
            </a:xfrm>
            <a:custGeom>
              <a:avLst/>
              <a:gdLst>
                <a:gd name="T0" fmla="*/ 978 w 1158"/>
                <a:gd name="T1" fmla="*/ 608 h 1225"/>
                <a:gd name="T2" fmla="*/ 974 w 1158"/>
                <a:gd name="T3" fmla="*/ 610 h 1225"/>
                <a:gd name="T4" fmla="*/ 968 w 1158"/>
                <a:gd name="T5" fmla="*/ 608 h 1225"/>
                <a:gd name="T6" fmla="*/ 966 w 1158"/>
                <a:gd name="T7" fmla="*/ 134 h 1225"/>
                <a:gd name="T8" fmla="*/ 963 w 1158"/>
                <a:gd name="T9" fmla="*/ 128 h 1225"/>
                <a:gd name="T10" fmla="*/ 956 w 1158"/>
                <a:gd name="T11" fmla="*/ 128 h 1225"/>
                <a:gd name="T12" fmla="*/ 953 w 1158"/>
                <a:gd name="T13" fmla="*/ 132 h 1225"/>
                <a:gd name="T14" fmla="*/ 784 w 1158"/>
                <a:gd name="T15" fmla="*/ 603 h 1225"/>
                <a:gd name="T16" fmla="*/ 779 w 1158"/>
                <a:gd name="T17" fmla="*/ 607 h 1225"/>
                <a:gd name="T18" fmla="*/ 773 w 1158"/>
                <a:gd name="T19" fmla="*/ 605 h 1225"/>
                <a:gd name="T20" fmla="*/ 771 w 1158"/>
                <a:gd name="T21" fmla="*/ 466 h 1225"/>
                <a:gd name="T22" fmla="*/ 769 w 1158"/>
                <a:gd name="T23" fmla="*/ 461 h 1225"/>
                <a:gd name="T24" fmla="*/ 764 w 1158"/>
                <a:gd name="T25" fmla="*/ 459 h 1225"/>
                <a:gd name="T26" fmla="*/ 584 w 1158"/>
                <a:gd name="T27" fmla="*/ 614 h 1225"/>
                <a:gd name="T28" fmla="*/ 579 w 1158"/>
                <a:gd name="T29" fmla="*/ 616 h 1225"/>
                <a:gd name="T30" fmla="*/ 396 w 1158"/>
                <a:gd name="T31" fmla="*/ 461 h 1225"/>
                <a:gd name="T32" fmla="*/ 390 w 1158"/>
                <a:gd name="T33" fmla="*/ 460 h 1225"/>
                <a:gd name="T34" fmla="*/ 386 w 1158"/>
                <a:gd name="T35" fmla="*/ 464 h 1225"/>
                <a:gd name="T36" fmla="*/ 386 w 1158"/>
                <a:gd name="T37" fmla="*/ 603 h 1225"/>
                <a:gd name="T38" fmla="*/ 381 w 1158"/>
                <a:gd name="T39" fmla="*/ 607 h 1225"/>
                <a:gd name="T40" fmla="*/ 375 w 1158"/>
                <a:gd name="T41" fmla="*/ 605 h 1225"/>
                <a:gd name="T42" fmla="*/ 292 w 1158"/>
                <a:gd name="T43" fmla="*/ 378 h 1225"/>
                <a:gd name="T44" fmla="*/ 203 w 1158"/>
                <a:gd name="T45" fmla="*/ 130 h 1225"/>
                <a:gd name="T46" fmla="*/ 197 w 1158"/>
                <a:gd name="T47" fmla="*/ 128 h 1225"/>
                <a:gd name="T48" fmla="*/ 192 w 1158"/>
                <a:gd name="T49" fmla="*/ 132 h 1225"/>
                <a:gd name="T50" fmla="*/ 191 w 1158"/>
                <a:gd name="T51" fmla="*/ 606 h 1225"/>
                <a:gd name="T52" fmla="*/ 186 w 1158"/>
                <a:gd name="T53" fmla="*/ 610 h 1225"/>
                <a:gd name="T54" fmla="*/ 181 w 1158"/>
                <a:gd name="T55" fmla="*/ 609 h 1225"/>
                <a:gd name="T56" fmla="*/ 13 w 1158"/>
                <a:gd name="T57" fmla="*/ 5 h 1225"/>
                <a:gd name="T58" fmla="*/ 10 w 1158"/>
                <a:gd name="T59" fmla="*/ 1 h 1225"/>
                <a:gd name="T60" fmla="*/ 4 w 1158"/>
                <a:gd name="T61" fmla="*/ 1 h 1225"/>
                <a:gd name="T62" fmla="*/ 0 w 1158"/>
                <a:gd name="T63" fmla="*/ 7 h 1225"/>
                <a:gd name="T64" fmla="*/ 1 w 1158"/>
                <a:gd name="T65" fmla="*/ 552 h 1225"/>
                <a:gd name="T66" fmla="*/ 147 w 1158"/>
                <a:gd name="T67" fmla="*/ 644 h 1225"/>
                <a:gd name="T68" fmla="*/ 389 w 1158"/>
                <a:gd name="T69" fmla="*/ 646 h 1225"/>
                <a:gd name="T70" fmla="*/ 397 w 1158"/>
                <a:gd name="T71" fmla="*/ 649 h 1225"/>
                <a:gd name="T72" fmla="*/ 500 w 1158"/>
                <a:gd name="T73" fmla="*/ 909 h 1225"/>
                <a:gd name="T74" fmla="*/ 501 w 1158"/>
                <a:gd name="T75" fmla="*/ 917 h 1225"/>
                <a:gd name="T76" fmla="*/ 447 w 1158"/>
                <a:gd name="T77" fmla="*/ 1030 h 1225"/>
                <a:gd name="T78" fmla="*/ 519 w 1158"/>
                <a:gd name="T79" fmla="*/ 1218 h 1225"/>
                <a:gd name="T80" fmla="*/ 526 w 1158"/>
                <a:gd name="T81" fmla="*/ 1224 h 1225"/>
                <a:gd name="T82" fmla="*/ 629 w 1158"/>
                <a:gd name="T83" fmla="*/ 1225 h 1225"/>
                <a:gd name="T84" fmla="*/ 637 w 1158"/>
                <a:gd name="T85" fmla="*/ 1221 h 1225"/>
                <a:gd name="T86" fmla="*/ 710 w 1158"/>
                <a:gd name="T87" fmla="*/ 1036 h 1225"/>
                <a:gd name="T88" fmla="*/ 710 w 1158"/>
                <a:gd name="T89" fmla="*/ 1030 h 1225"/>
                <a:gd name="T90" fmla="*/ 657 w 1158"/>
                <a:gd name="T91" fmla="*/ 917 h 1225"/>
                <a:gd name="T92" fmla="*/ 758 w 1158"/>
                <a:gd name="T93" fmla="*/ 652 h 1225"/>
                <a:gd name="T94" fmla="*/ 765 w 1158"/>
                <a:gd name="T95" fmla="*/ 646 h 1225"/>
                <a:gd name="T96" fmla="*/ 1009 w 1158"/>
                <a:gd name="T97" fmla="*/ 645 h 1225"/>
                <a:gd name="T98" fmla="*/ 1155 w 1158"/>
                <a:gd name="T99" fmla="*/ 554 h 1225"/>
                <a:gd name="T100" fmla="*/ 1158 w 1158"/>
                <a:gd name="T101" fmla="*/ 549 h 1225"/>
                <a:gd name="T102" fmla="*/ 1158 w 1158"/>
                <a:gd name="T103" fmla="*/ 4 h 1225"/>
                <a:gd name="T104" fmla="*/ 1152 w 1158"/>
                <a:gd name="T105" fmla="*/ 0 h 1225"/>
                <a:gd name="T106" fmla="*/ 1146 w 1158"/>
                <a:gd name="T107" fmla="*/ 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8" h="1225">
                  <a:moveTo>
                    <a:pt x="1145" y="5"/>
                  </a:moveTo>
                  <a:lnTo>
                    <a:pt x="979" y="605"/>
                  </a:lnTo>
                  <a:lnTo>
                    <a:pt x="978" y="608"/>
                  </a:lnTo>
                  <a:lnTo>
                    <a:pt x="977" y="608"/>
                  </a:lnTo>
                  <a:lnTo>
                    <a:pt x="976" y="609"/>
                  </a:lnTo>
                  <a:lnTo>
                    <a:pt x="974" y="610"/>
                  </a:lnTo>
                  <a:lnTo>
                    <a:pt x="972" y="610"/>
                  </a:lnTo>
                  <a:lnTo>
                    <a:pt x="970" y="609"/>
                  </a:lnTo>
                  <a:lnTo>
                    <a:pt x="968" y="608"/>
                  </a:lnTo>
                  <a:lnTo>
                    <a:pt x="967" y="606"/>
                  </a:lnTo>
                  <a:lnTo>
                    <a:pt x="966" y="603"/>
                  </a:lnTo>
                  <a:lnTo>
                    <a:pt x="966" y="134"/>
                  </a:lnTo>
                  <a:lnTo>
                    <a:pt x="966" y="132"/>
                  </a:lnTo>
                  <a:lnTo>
                    <a:pt x="964" y="130"/>
                  </a:lnTo>
                  <a:lnTo>
                    <a:pt x="963" y="128"/>
                  </a:lnTo>
                  <a:lnTo>
                    <a:pt x="961" y="128"/>
                  </a:lnTo>
                  <a:lnTo>
                    <a:pt x="958" y="128"/>
                  </a:lnTo>
                  <a:lnTo>
                    <a:pt x="956" y="128"/>
                  </a:lnTo>
                  <a:lnTo>
                    <a:pt x="955" y="129"/>
                  </a:lnTo>
                  <a:lnTo>
                    <a:pt x="955" y="130"/>
                  </a:lnTo>
                  <a:lnTo>
                    <a:pt x="953" y="132"/>
                  </a:lnTo>
                  <a:lnTo>
                    <a:pt x="916" y="240"/>
                  </a:lnTo>
                  <a:lnTo>
                    <a:pt x="865" y="378"/>
                  </a:lnTo>
                  <a:lnTo>
                    <a:pt x="784" y="603"/>
                  </a:lnTo>
                  <a:lnTo>
                    <a:pt x="782" y="605"/>
                  </a:lnTo>
                  <a:lnTo>
                    <a:pt x="781" y="606"/>
                  </a:lnTo>
                  <a:lnTo>
                    <a:pt x="779" y="607"/>
                  </a:lnTo>
                  <a:lnTo>
                    <a:pt x="776" y="607"/>
                  </a:lnTo>
                  <a:lnTo>
                    <a:pt x="774" y="606"/>
                  </a:lnTo>
                  <a:lnTo>
                    <a:pt x="773" y="605"/>
                  </a:lnTo>
                  <a:lnTo>
                    <a:pt x="772" y="603"/>
                  </a:lnTo>
                  <a:lnTo>
                    <a:pt x="771" y="600"/>
                  </a:lnTo>
                  <a:lnTo>
                    <a:pt x="771" y="466"/>
                  </a:lnTo>
                  <a:lnTo>
                    <a:pt x="771" y="464"/>
                  </a:lnTo>
                  <a:lnTo>
                    <a:pt x="770" y="462"/>
                  </a:lnTo>
                  <a:lnTo>
                    <a:pt x="769" y="461"/>
                  </a:lnTo>
                  <a:lnTo>
                    <a:pt x="767" y="460"/>
                  </a:lnTo>
                  <a:lnTo>
                    <a:pt x="766" y="459"/>
                  </a:lnTo>
                  <a:lnTo>
                    <a:pt x="764" y="459"/>
                  </a:lnTo>
                  <a:lnTo>
                    <a:pt x="762" y="460"/>
                  </a:lnTo>
                  <a:lnTo>
                    <a:pt x="761" y="461"/>
                  </a:lnTo>
                  <a:lnTo>
                    <a:pt x="584" y="614"/>
                  </a:lnTo>
                  <a:lnTo>
                    <a:pt x="583" y="615"/>
                  </a:lnTo>
                  <a:lnTo>
                    <a:pt x="581" y="615"/>
                  </a:lnTo>
                  <a:lnTo>
                    <a:pt x="579" y="616"/>
                  </a:lnTo>
                  <a:lnTo>
                    <a:pt x="576" y="615"/>
                  </a:lnTo>
                  <a:lnTo>
                    <a:pt x="573" y="614"/>
                  </a:lnTo>
                  <a:lnTo>
                    <a:pt x="396" y="461"/>
                  </a:lnTo>
                  <a:lnTo>
                    <a:pt x="393" y="459"/>
                  </a:lnTo>
                  <a:lnTo>
                    <a:pt x="391" y="460"/>
                  </a:lnTo>
                  <a:lnTo>
                    <a:pt x="390" y="460"/>
                  </a:lnTo>
                  <a:lnTo>
                    <a:pt x="388" y="461"/>
                  </a:lnTo>
                  <a:lnTo>
                    <a:pt x="387" y="462"/>
                  </a:lnTo>
                  <a:lnTo>
                    <a:pt x="386" y="464"/>
                  </a:lnTo>
                  <a:lnTo>
                    <a:pt x="386" y="466"/>
                  </a:lnTo>
                  <a:lnTo>
                    <a:pt x="386" y="601"/>
                  </a:lnTo>
                  <a:lnTo>
                    <a:pt x="386" y="603"/>
                  </a:lnTo>
                  <a:lnTo>
                    <a:pt x="384" y="605"/>
                  </a:lnTo>
                  <a:lnTo>
                    <a:pt x="383" y="606"/>
                  </a:lnTo>
                  <a:lnTo>
                    <a:pt x="381" y="607"/>
                  </a:lnTo>
                  <a:lnTo>
                    <a:pt x="379" y="607"/>
                  </a:lnTo>
                  <a:lnTo>
                    <a:pt x="377" y="606"/>
                  </a:lnTo>
                  <a:lnTo>
                    <a:pt x="375" y="605"/>
                  </a:lnTo>
                  <a:lnTo>
                    <a:pt x="374" y="603"/>
                  </a:lnTo>
                  <a:lnTo>
                    <a:pt x="340" y="511"/>
                  </a:lnTo>
                  <a:lnTo>
                    <a:pt x="292" y="378"/>
                  </a:lnTo>
                  <a:lnTo>
                    <a:pt x="242" y="240"/>
                  </a:lnTo>
                  <a:lnTo>
                    <a:pt x="205" y="132"/>
                  </a:lnTo>
                  <a:lnTo>
                    <a:pt x="203" y="130"/>
                  </a:lnTo>
                  <a:lnTo>
                    <a:pt x="202" y="128"/>
                  </a:lnTo>
                  <a:lnTo>
                    <a:pt x="200" y="128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30"/>
                  </a:lnTo>
                  <a:lnTo>
                    <a:pt x="192" y="132"/>
                  </a:lnTo>
                  <a:lnTo>
                    <a:pt x="192" y="134"/>
                  </a:lnTo>
                  <a:lnTo>
                    <a:pt x="192" y="604"/>
                  </a:lnTo>
                  <a:lnTo>
                    <a:pt x="191" y="606"/>
                  </a:lnTo>
                  <a:lnTo>
                    <a:pt x="190" y="608"/>
                  </a:lnTo>
                  <a:lnTo>
                    <a:pt x="188" y="609"/>
                  </a:lnTo>
                  <a:lnTo>
                    <a:pt x="186" y="610"/>
                  </a:lnTo>
                  <a:lnTo>
                    <a:pt x="184" y="610"/>
                  </a:lnTo>
                  <a:lnTo>
                    <a:pt x="182" y="609"/>
                  </a:lnTo>
                  <a:lnTo>
                    <a:pt x="181" y="609"/>
                  </a:lnTo>
                  <a:lnTo>
                    <a:pt x="180" y="608"/>
                  </a:lnTo>
                  <a:lnTo>
                    <a:pt x="179" y="605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546"/>
                  </a:lnTo>
                  <a:lnTo>
                    <a:pt x="0" y="549"/>
                  </a:lnTo>
                  <a:lnTo>
                    <a:pt x="1" y="552"/>
                  </a:lnTo>
                  <a:lnTo>
                    <a:pt x="3" y="554"/>
                  </a:lnTo>
                  <a:lnTo>
                    <a:pt x="5" y="555"/>
                  </a:lnTo>
                  <a:lnTo>
                    <a:pt x="147" y="644"/>
                  </a:lnTo>
                  <a:lnTo>
                    <a:pt x="150" y="645"/>
                  </a:lnTo>
                  <a:lnTo>
                    <a:pt x="153" y="646"/>
                  </a:lnTo>
                  <a:lnTo>
                    <a:pt x="389" y="646"/>
                  </a:lnTo>
                  <a:lnTo>
                    <a:pt x="392" y="646"/>
                  </a:lnTo>
                  <a:lnTo>
                    <a:pt x="395" y="647"/>
                  </a:lnTo>
                  <a:lnTo>
                    <a:pt x="397" y="649"/>
                  </a:lnTo>
                  <a:lnTo>
                    <a:pt x="398" y="651"/>
                  </a:lnTo>
                  <a:lnTo>
                    <a:pt x="399" y="652"/>
                  </a:lnTo>
                  <a:lnTo>
                    <a:pt x="500" y="909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501" y="917"/>
                  </a:lnTo>
                  <a:lnTo>
                    <a:pt x="500" y="920"/>
                  </a:lnTo>
                  <a:lnTo>
                    <a:pt x="448" y="1028"/>
                  </a:lnTo>
                  <a:lnTo>
                    <a:pt x="447" y="1030"/>
                  </a:lnTo>
                  <a:lnTo>
                    <a:pt x="447" y="1032"/>
                  </a:lnTo>
                  <a:lnTo>
                    <a:pt x="447" y="1036"/>
                  </a:lnTo>
                  <a:lnTo>
                    <a:pt x="519" y="1218"/>
                  </a:lnTo>
                  <a:lnTo>
                    <a:pt x="520" y="1221"/>
                  </a:lnTo>
                  <a:lnTo>
                    <a:pt x="523" y="1223"/>
                  </a:lnTo>
                  <a:lnTo>
                    <a:pt x="526" y="1224"/>
                  </a:lnTo>
                  <a:lnTo>
                    <a:pt x="529" y="1225"/>
                  </a:lnTo>
                  <a:lnTo>
                    <a:pt x="579" y="1225"/>
                  </a:lnTo>
                  <a:lnTo>
                    <a:pt x="629" y="1225"/>
                  </a:lnTo>
                  <a:lnTo>
                    <a:pt x="632" y="1224"/>
                  </a:lnTo>
                  <a:lnTo>
                    <a:pt x="635" y="1223"/>
                  </a:lnTo>
                  <a:lnTo>
                    <a:pt x="637" y="1221"/>
                  </a:lnTo>
                  <a:lnTo>
                    <a:pt x="638" y="1219"/>
                  </a:lnTo>
                  <a:lnTo>
                    <a:pt x="638" y="1218"/>
                  </a:lnTo>
                  <a:lnTo>
                    <a:pt x="710" y="1036"/>
                  </a:lnTo>
                  <a:lnTo>
                    <a:pt x="711" y="1034"/>
                  </a:lnTo>
                  <a:lnTo>
                    <a:pt x="711" y="1032"/>
                  </a:lnTo>
                  <a:lnTo>
                    <a:pt x="710" y="1030"/>
                  </a:lnTo>
                  <a:lnTo>
                    <a:pt x="710" y="1028"/>
                  </a:lnTo>
                  <a:lnTo>
                    <a:pt x="657" y="920"/>
                  </a:lnTo>
                  <a:lnTo>
                    <a:pt x="657" y="917"/>
                  </a:lnTo>
                  <a:lnTo>
                    <a:pt x="656" y="914"/>
                  </a:lnTo>
                  <a:lnTo>
                    <a:pt x="657" y="909"/>
                  </a:lnTo>
                  <a:lnTo>
                    <a:pt x="758" y="652"/>
                  </a:lnTo>
                  <a:lnTo>
                    <a:pt x="760" y="650"/>
                  </a:lnTo>
                  <a:lnTo>
                    <a:pt x="762" y="647"/>
                  </a:lnTo>
                  <a:lnTo>
                    <a:pt x="765" y="646"/>
                  </a:lnTo>
                  <a:lnTo>
                    <a:pt x="768" y="646"/>
                  </a:lnTo>
                  <a:lnTo>
                    <a:pt x="1006" y="646"/>
                  </a:lnTo>
                  <a:lnTo>
                    <a:pt x="1009" y="645"/>
                  </a:lnTo>
                  <a:lnTo>
                    <a:pt x="1011" y="644"/>
                  </a:lnTo>
                  <a:lnTo>
                    <a:pt x="1153" y="555"/>
                  </a:lnTo>
                  <a:lnTo>
                    <a:pt x="1155" y="554"/>
                  </a:lnTo>
                  <a:lnTo>
                    <a:pt x="1156" y="553"/>
                  </a:lnTo>
                  <a:lnTo>
                    <a:pt x="1157" y="552"/>
                  </a:lnTo>
                  <a:lnTo>
                    <a:pt x="1158" y="549"/>
                  </a:lnTo>
                  <a:lnTo>
                    <a:pt x="1158" y="546"/>
                  </a:lnTo>
                  <a:lnTo>
                    <a:pt x="1158" y="7"/>
                  </a:lnTo>
                  <a:lnTo>
                    <a:pt x="1158" y="4"/>
                  </a:lnTo>
                  <a:lnTo>
                    <a:pt x="1156" y="3"/>
                  </a:lnTo>
                  <a:lnTo>
                    <a:pt x="1154" y="1"/>
                  </a:lnTo>
                  <a:lnTo>
                    <a:pt x="1152" y="0"/>
                  </a:lnTo>
                  <a:lnTo>
                    <a:pt x="1150" y="1"/>
                  </a:lnTo>
                  <a:lnTo>
                    <a:pt x="1148" y="1"/>
                  </a:lnTo>
                  <a:lnTo>
                    <a:pt x="1146" y="3"/>
                  </a:lnTo>
                  <a:lnTo>
                    <a:pt x="1145" y="4"/>
                  </a:lnTo>
                  <a:lnTo>
                    <a:pt x="1145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0A94066-C0A8-4467-B955-846C41964D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86388" y="3476625"/>
              <a:ext cx="3533775" cy="933450"/>
            </a:xfrm>
            <a:custGeom>
              <a:avLst/>
              <a:gdLst>
                <a:gd name="T0" fmla="*/ 1976 w 2226"/>
                <a:gd name="T1" fmla="*/ 407 h 588"/>
                <a:gd name="T2" fmla="*/ 1967 w 2226"/>
                <a:gd name="T3" fmla="*/ 463 h 588"/>
                <a:gd name="T4" fmla="*/ 2059 w 2226"/>
                <a:gd name="T5" fmla="*/ 452 h 588"/>
                <a:gd name="T6" fmla="*/ 2077 w 2226"/>
                <a:gd name="T7" fmla="*/ 579 h 588"/>
                <a:gd name="T8" fmla="*/ 2048 w 2226"/>
                <a:gd name="T9" fmla="*/ 537 h 588"/>
                <a:gd name="T10" fmla="*/ 1914 w 2226"/>
                <a:gd name="T11" fmla="*/ 585 h 588"/>
                <a:gd name="T12" fmla="*/ 1811 w 2226"/>
                <a:gd name="T13" fmla="*/ 508 h 588"/>
                <a:gd name="T14" fmla="*/ 1836 w 2226"/>
                <a:gd name="T15" fmla="*/ 383 h 588"/>
                <a:gd name="T16" fmla="*/ 2013 w 2226"/>
                <a:gd name="T17" fmla="*/ 311 h 588"/>
                <a:gd name="T18" fmla="*/ 2045 w 2226"/>
                <a:gd name="T19" fmla="*/ 271 h 588"/>
                <a:gd name="T20" fmla="*/ 1907 w 2226"/>
                <a:gd name="T21" fmla="*/ 300 h 588"/>
                <a:gd name="T22" fmla="*/ 1866 w 2226"/>
                <a:gd name="T23" fmla="*/ 195 h 588"/>
                <a:gd name="T24" fmla="*/ 2086 w 2226"/>
                <a:gd name="T25" fmla="*/ 154 h 588"/>
                <a:gd name="T26" fmla="*/ 2190 w 2226"/>
                <a:gd name="T27" fmla="*/ 214 h 588"/>
                <a:gd name="T28" fmla="*/ 2217 w 2226"/>
                <a:gd name="T29" fmla="*/ 512 h 588"/>
                <a:gd name="T30" fmla="*/ 1994 w 2226"/>
                <a:gd name="T31" fmla="*/ 3 h 588"/>
                <a:gd name="T32" fmla="*/ 1869 w 2226"/>
                <a:gd name="T33" fmla="*/ 7 h 588"/>
                <a:gd name="T34" fmla="*/ 2172 w 2226"/>
                <a:gd name="T35" fmla="*/ 123 h 588"/>
                <a:gd name="T36" fmla="*/ 1190 w 2226"/>
                <a:gd name="T37" fmla="*/ 576 h 588"/>
                <a:gd name="T38" fmla="*/ 1121 w 2226"/>
                <a:gd name="T39" fmla="*/ 502 h 588"/>
                <a:gd name="T40" fmla="*/ 1059 w 2226"/>
                <a:gd name="T41" fmla="*/ 264 h 588"/>
                <a:gd name="T42" fmla="*/ 1170 w 2226"/>
                <a:gd name="T43" fmla="*/ 25 h 588"/>
                <a:gd name="T44" fmla="*/ 1274 w 2226"/>
                <a:gd name="T45" fmla="*/ 156 h 588"/>
                <a:gd name="T46" fmla="*/ 1374 w 2226"/>
                <a:gd name="T47" fmla="*/ 271 h 588"/>
                <a:gd name="T48" fmla="*/ 1291 w 2226"/>
                <a:gd name="T49" fmla="*/ 469 h 588"/>
                <a:gd name="T50" fmla="*/ 1370 w 2226"/>
                <a:gd name="T51" fmla="*/ 564 h 588"/>
                <a:gd name="T52" fmla="*/ 1 w 2226"/>
                <a:gd name="T53" fmla="*/ 3 h 588"/>
                <a:gd name="T54" fmla="*/ 312 w 2226"/>
                <a:gd name="T55" fmla="*/ 389 h 588"/>
                <a:gd name="T56" fmla="*/ 615 w 2226"/>
                <a:gd name="T57" fmla="*/ 572 h 588"/>
                <a:gd name="T58" fmla="*/ 463 w 2226"/>
                <a:gd name="T59" fmla="*/ 222 h 588"/>
                <a:gd name="T60" fmla="*/ 365 w 2226"/>
                <a:gd name="T61" fmla="*/ 579 h 588"/>
                <a:gd name="T62" fmla="*/ 146 w 2226"/>
                <a:gd name="T63" fmla="*/ 223 h 588"/>
                <a:gd name="T64" fmla="*/ 1 w 2226"/>
                <a:gd name="T65" fmla="*/ 576 h 588"/>
                <a:gd name="T66" fmla="*/ 795 w 2226"/>
                <a:gd name="T67" fmla="*/ 421 h 588"/>
                <a:gd name="T68" fmla="*/ 861 w 2226"/>
                <a:gd name="T69" fmla="*/ 482 h 588"/>
                <a:gd name="T70" fmla="*/ 999 w 2226"/>
                <a:gd name="T71" fmla="*/ 448 h 588"/>
                <a:gd name="T72" fmla="*/ 974 w 2226"/>
                <a:gd name="T73" fmla="*/ 574 h 588"/>
                <a:gd name="T74" fmla="*/ 772 w 2226"/>
                <a:gd name="T75" fmla="*/ 575 h 588"/>
                <a:gd name="T76" fmla="*/ 659 w 2226"/>
                <a:gd name="T77" fmla="*/ 476 h 588"/>
                <a:gd name="T78" fmla="*/ 649 w 2226"/>
                <a:gd name="T79" fmla="*/ 300 h 588"/>
                <a:gd name="T80" fmla="*/ 753 w 2226"/>
                <a:gd name="T81" fmla="*/ 177 h 588"/>
                <a:gd name="T82" fmla="*/ 901 w 2226"/>
                <a:gd name="T83" fmla="*/ 155 h 588"/>
                <a:gd name="T84" fmla="*/ 1027 w 2226"/>
                <a:gd name="T85" fmla="*/ 233 h 588"/>
                <a:gd name="T86" fmla="*/ 921 w 2226"/>
                <a:gd name="T87" fmla="*/ 325 h 588"/>
                <a:gd name="T88" fmla="*/ 895 w 2226"/>
                <a:gd name="T89" fmla="*/ 267 h 588"/>
                <a:gd name="T90" fmla="*/ 818 w 2226"/>
                <a:gd name="T91" fmla="*/ 277 h 588"/>
                <a:gd name="T92" fmla="*/ 1595 w 2226"/>
                <a:gd name="T93" fmla="*/ 588 h 588"/>
                <a:gd name="T94" fmla="*/ 1393 w 2226"/>
                <a:gd name="T95" fmla="*/ 532 h 588"/>
                <a:gd name="T96" fmla="*/ 1483 w 2226"/>
                <a:gd name="T97" fmla="*/ 465 h 588"/>
                <a:gd name="T98" fmla="*/ 1638 w 2226"/>
                <a:gd name="T99" fmla="*/ 480 h 588"/>
                <a:gd name="T100" fmla="*/ 1609 w 2226"/>
                <a:gd name="T101" fmla="*/ 434 h 588"/>
                <a:gd name="T102" fmla="*/ 1433 w 2226"/>
                <a:gd name="T103" fmla="*/ 371 h 588"/>
                <a:gd name="T104" fmla="*/ 1410 w 2226"/>
                <a:gd name="T105" fmla="*/ 261 h 588"/>
                <a:gd name="T106" fmla="*/ 1497 w 2226"/>
                <a:gd name="T107" fmla="*/ 166 h 588"/>
                <a:gd name="T108" fmla="*/ 1713 w 2226"/>
                <a:gd name="T109" fmla="*/ 174 h 588"/>
                <a:gd name="T110" fmla="*/ 1716 w 2226"/>
                <a:gd name="T111" fmla="*/ 292 h 588"/>
                <a:gd name="T112" fmla="*/ 1568 w 2226"/>
                <a:gd name="T113" fmla="*/ 256 h 588"/>
                <a:gd name="T114" fmla="*/ 1563 w 2226"/>
                <a:gd name="T115" fmla="*/ 299 h 588"/>
                <a:gd name="T116" fmla="*/ 1752 w 2226"/>
                <a:gd name="T117" fmla="*/ 356 h 588"/>
                <a:gd name="T118" fmla="*/ 1787 w 2226"/>
                <a:gd name="T119" fmla="*/ 458 h 588"/>
                <a:gd name="T120" fmla="*/ 1721 w 2226"/>
                <a:gd name="T121" fmla="*/ 559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6" h="588">
                  <a:moveTo>
                    <a:pt x="2065" y="439"/>
                  </a:moveTo>
                  <a:lnTo>
                    <a:pt x="2065" y="391"/>
                  </a:lnTo>
                  <a:lnTo>
                    <a:pt x="2064" y="389"/>
                  </a:lnTo>
                  <a:lnTo>
                    <a:pt x="2063" y="388"/>
                  </a:lnTo>
                  <a:lnTo>
                    <a:pt x="2061" y="387"/>
                  </a:lnTo>
                  <a:lnTo>
                    <a:pt x="2060" y="387"/>
                  </a:lnTo>
                  <a:lnTo>
                    <a:pt x="2047" y="388"/>
                  </a:lnTo>
                  <a:lnTo>
                    <a:pt x="2035" y="389"/>
                  </a:lnTo>
                  <a:lnTo>
                    <a:pt x="2024" y="390"/>
                  </a:lnTo>
                  <a:lnTo>
                    <a:pt x="2014" y="392"/>
                  </a:lnTo>
                  <a:lnTo>
                    <a:pt x="2004" y="395"/>
                  </a:lnTo>
                  <a:lnTo>
                    <a:pt x="1996" y="397"/>
                  </a:lnTo>
                  <a:lnTo>
                    <a:pt x="1988" y="400"/>
                  </a:lnTo>
                  <a:lnTo>
                    <a:pt x="1981" y="403"/>
                  </a:lnTo>
                  <a:lnTo>
                    <a:pt x="1976" y="407"/>
                  </a:lnTo>
                  <a:lnTo>
                    <a:pt x="1971" y="411"/>
                  </a:lnTo>
                  <a:lnTo>
                    <a:pt x="1966" y="415"/>
                  </a:lnTo>
                  <a:lnTo>
                    <a:pt x="1963" y="420"/>
                  </a:lnTo>
                  <a:lnTo>
                    <a:pt x="1960" y="425"/>
                  </a:lnTo>
                  <a:lnTo>
                    <a:pt x="1958" y="430"/>
                  </a:lnTo>
                  <a:lnTo>
                    <a:pt x="1957" y="435"/>
                  </a:lnTo>
                  <a:lnTo>
                    <a:pt x="1957" y="441"/>
                  </a:lnTo>
                  <a:lnTo>
                    <a:pt x="1957" y="445"/>
                  </a:lnTo>
                  <a:lnTo>
                    <a:pt x="1958" y="448"/>
                  </a:lnTo>
                  <a:lnTo>
                    <a:pt x="1958" y="451"/>
                  </a:lnTo>
                  <a:lnTo>
                    <a:pt x="1959" y="454"/>
                  </a:lnTo>
                  <a:lnTo>
                    <a:pt x="1961" y="457"/>
                  </a:lnTo>
                  <a:lnTo>
                    <a:pt x="1963" y="459"/>
                  </a:lnTo>
                  <a:lnTo>
                    <a:pt x="1965" y="461"/>
                  </a:lnTo>
                  <a:lnTo>
                    <a:pt x="1967" y="463"/>
                  </a:lnTo>
                  <a:lnTo>
                    <a:pt x="1972" y="467"/>
                  </a:lnTo>
                  <a:lnTo>
                    <a:pt x="1975" y="468"/>
                  </a:lnTo>
                  <a:lnTo>
                    <a:pt x="1978" y="469"/>
                  </a:lnTo>
                  <a:lnTo>
                    <a:pt x="1984" y="470"/>
                  </a:lnTo>
                  <a:lnTo>
                    <a:pt x="1991" y="471"/>
                  </a:lnTo>
                  <a:lnTo>
                    <a:pt x="2005" y="470"/>
                  </a:lnTo>
                  <a:lnTo>
                    <a:pt x="2011" y="470"/>
                  </a:lnTo>
                  <a:lnTo>
                    <a:pt x="2017" y="469"/>
                  </a:lnTo>
                  <a:lnTo>
                    <a:pt x="2023" y="468"/>
                  </a:lnTo>
                  <a:lnTo>
                    <a:pt x="2028" y="467"/>
                  </a:lnTo>
                  <a:lnTo>
                    <a:pt x="2037" y="464"/>
                  </a:lnTo>
                  <a:lnTo>
                    <a:pt x="2045" y="461"/>
                  </a:lnTo>
                  <a:lnTo>
                    <a:pt x="2051" y="458"/>
                  </a:lnTo>
                  <a:lnTo>
                    <a:pt x="2056" y="454"/>
                  </a:lnTo>
                  <a:lnTo>
                    <a:pt x="2059" y="452"/>
                  </a:lnTo>
                  <a:lnTo>
                    <a:pt x="2061" y="450"/>
                  </a:lnTo>
                  <a:lnTo>
                    <a:pt x="2063" y="447"/>
                  </a:lnTo>
                  <a:lnTo>
                    <a:pt x="2064" y="443"/>
                  </a:lnTo>
                  <a:lnTo>
                    <a:pt x="2065" y="440"/>
                  </a:lnTo>
                  <a:lnTo>
                    <a:pt x="2065" y="439"/>
                  </a:lnTo>
                  <a:close/>
                  <a:moveTo>
                    <a:pt x="2225" y="572"/>
                  </a:moveTo>
                  <a:lnTo>
                    <a:pt x="2226" y="575"/>
                  </a:lnTo>
                  <a:lnTo>
                    <a:pt x="2225" y="577"/>
                  </a:lnTo>
                  <a:lnTo>
                    <a:pt x="2225" y="578"/>
                  </a:lnTo>
                  <a:lnTo>
                    <a:pt x="2224" y="579"/>
                  </a:lnTo>
                  <a:lnTo>
                    <a:pt x="2221" y="579"/>
                  </a:lnTo>
                  <a:lnTo>
                    <a:pt x="2220" y="579"/>
                  </a:lnTo>
                  <a:lnTo>
                    <a:pt x="2081" y="579"/>
                  </a:lnTo>
                  <a:lnTo>
                    <a:pt x="2079" y="579"/>
                  </a:lnTo>
                  <a:lnTo>
                    <a:pt x="2077" y="579"/>
                  </a:lnTo>
                  <a:lnTo>
                    <a:pt x="2074" y="577"/>
                  </a:lnTo>
                  <a:lnTo>
                    <a:pt x="2073" y="574"/>
                  </a:lnTo>
                  <a:lnTo>
                    <a:pt x="2072" y="572"/>
                  </a:lnTo>
                  <a:lnTo>
                    <a:pt x="2069" y="560"/>
                  </a:lnTo>
                  <a:lnTo>
                    <a:pt x="2067" y="548"/>
                  </a:lnTo>
                  <a:lnTo>
                    <a:pt x="2065" y="537"/>
                  </a:lnTo>
                  <a:lnTo>
                    <a:pt x="2065" y="526"/>
                  </a:lnTo>
                  <a:lnTo>
                    <a:pt x="2064" y="524"/>
                  </a:lnTo>
                  <a:lnTo>
                    <a:pt x="2064" y="522"/>
                  </a:lnTo>
                  <a:lnTo>
                    <a:pt x="2063" y="522"/>
                  </a:lnTo>
                  <a:lnTo>
                    <a:pt x="2062" y="522"/>
                  </a:lnTo>
                  <a:lnTo>
                    <a:pt x="2061" y="523"/>
                  </a:lnTo>
                  <a:lnTo>
                    <a:pt x="2060" y="524"/>
                  </a:lnTo>
                  <a:lnTo>
                    <a:pt x="2054" y="531"/>
                  </a:lnTo>
                  <a:lnTo>
                    <a:pt x="2048" y="537"/>
                  </a:lnTo>
                  <a:lnTo>
                    <a:pt x="2042" y="544"/>
                  </a:lnTo>
                  <a:lnTo>
                    <a:pt x="2035" y="549"/>
                  </a:lnTo>
                  <a:lnTo>
                    <a:pt x="2028" y="555"/>
                  </a:lnTo>
                  <a:lnTo>
                    <a:pt x="2021" y="560"/>
                  </a:lnTo>
                  <a:lnTo>
                    <a:pt x="2013" y="564"/>
                  </a:lnTo>
                  <a:lnTo>
                    <a:pt x="2005" y="569"/>
                  </a:lnTo>
                  <a:lnTo>
                    <a:pt x="1996" y="573"/>
                  </a:lnTo>
                  <a:lnTo>
                    <a:pt x="1987" y="576"/>
                  </a:lnTo>
                  <a:lnTo>
                    <a:pt x="1978" y="579"/>
                  </a:lnTo>
                  <a:lnTo>
                    <a:pt x="1968" y="581"/>
                  </a:lnTo>
                  <a:lnTo>
                    <a:pt x="1958" y="583"/>
                  </a:lnTo>
                  <a:lnTo>
                    <a:pt x="1948" y="584"/>
                  </a:lnTo>
                  <a:lnTo>
                    <a:pt x="1937" y="585"/>
                  </a:lnTo>
                  <a:lnTo>
                    <a:pt x="1925" y="586"/>
                  </a:lnTo>
                  <a:lnTo>
                    <a:pt x="1914" y="585"/>
                  </a:lnTo>
                  <a:lnTo>
                    <a:pt x="1903" y="584"/>
                  </a:lnTo>
                  <a:lnTo>
                    <a:pt x="1892" y="582"/>
                  </a:lnTo>
                  <a:lnTo>
                    <a:pt x="1881" y="579"/>
                  </a:lnTo>
                  <a:lnTo>
                    <a:pt x="1871" y="574"/>
                  </a:lnTo>
                  <a:lnTo>
                    <a:pt x="1861" y="570"/>
                  </a:lnTo>
                  <a:lnTo>
                    <a:pt x="1856" y="567"/>
                  </a:lnTo>
                  <a:lnTo>
                    <a:pt x="1851" y="564"/>
                  </a:lnTo>
                  <a:lnTo>
                    <a:pt x="1843" y="557"/>
                  </a:lnTo>
                  <a:lnTo>
                    <a:pt x="1835" y="549"/>
                  </a:lnTo>
                  <a:lnTo>
                    <a:pt x="1827" y="540"/>
                  </a:lnTo>
                  <a:lnTo>
                    <a:pt x="1824" y="536"/>
                  </a:lnTo>
                  <a:lnTo>
                    <a:pt x="1821" y="531"/>
                  </a:lnTo>
                  <a:lnTo>
                    <a:pt x="1816" y="520"/>
                  </a:lnTo>
                  <a:lnTo>
                    <a:pt x="1813" y="514"/>
                  </a:lnTo>
                  <a:lnTo>
                    <a:pt x="1811" y="508"/>
                  </a:lnTo>
                  <a:lnTo>
                    <a:pt x="1808" y="495"/>
                  </a:lnTo>
                  <a:lnTo>
                    <a:pt x="1806" y="481"/>
                  </a:lnTo>
                  <a:lnTo>
                    <a:pt x="1806" y="474"/>
                  </a:lnTo>
                  <a:lnTo>
                    <a:pt x="1805" y="466"/>
                  </a:lnTo>
                  <a:lnTo>
                    <a:pt x="1806" y="458"/>
                  </a:lnTo>
                  <a:lnTo>
                    <a:pt x="1806" y="449"/>
                  </a:lnTo>
                  <a:lnTo>
                    <a:pt x="1808" y="441"/>
                  </a:lnTo>
                  <a:lnTo>
                    <a:pt x="1809" y="433"/>
                  </a:lnTo>
                  <a:lnTo>
                    <a:pt x="1812" y="425"/>
                  </a:lnTo>
                  <a:lnTo>
                    <a:pt x="1814" y="418"/>
                  </a:lnTo>
                  <a:lnTo>
                    <a:pt x="1818" y="410"/>
                  </a:lnTo>
                  <a:lnTo>
                    <a:pt x="1822" y="403"/>
                  </a:lnTo>
                  <a:lnTo>
                    <a:pt x="1826" y="396"/>
                  </a:lnTo>
                  <a:lnTo>
                    <a:pt x="1831" y="390"/>
                  </a:lnTo>
                  <a:lnTo>
                    <a:pt x="1836" y="383"/>
                  </a:lnTo>
                  <a:lnTo>
                    <a:pt x="1842" y="377"/>
                  </a:lnTo>
                  <a:lnTo>
                    <a:pt x="1848" y="371"/>
                  </a:lnTo>
                  <a:lnTo>
                    <a:pt x="1855" y="365"/>
                  </a:lnTo>
                  <a:lnTo>
                    <a:pt x="1862" y="360"/>
                  </a:lnTo>
                  <a:lnTo>
                    <a:pt x="1869" y="355"/>
                  </a:lnTo>
                  <a:lnTo>
                    <a:pt x="1886" y="345"/>
                  </a:lnTo>
                  <a:lnTo>
                    <a:pt x="1895" y="341"/>
                  </a:lnTo>
                  <a:lnTo>
                    <a:pt x="1905" y="337"/>
                  </a:lnTo>
                  <a:lnTo>
                    <a:pt x="1915" y="333"/>
                  </a:lnTo>
                  <a:lnTo>
                    <a:pt x="1926" y="329"/>
                  </a:lnTo>
                  <a:lnTo>
                    <a:pt x="1948" y="323"/>
                  </a:lnTo>
                  <a:lnTo>
                    <a:pt x="1960" y="320"/>
                  </a:lnTo>
                  <a:lnTo>
                    <a:pt x="1973" y="317"/>
                  </a:lnTo>
                  <a:lnTo>
                    <a:pt x="1999" y="313"/>
                  </a:lnTo>
                  <a:lnTo>
                    <a:pt x="2013" y="311"/>
                  </a:lnTo>
                  <a:lnTo>
                    <a:pt x="2027" y="310"/>
                  </a:lnTo>
                  <a:lnTo>
                    <a:pt x="2057" y="308"/>
                  </a:lnTo>
                  <a:lnTo>
                    <a:pt x="2061" y="307"/>
                  </a:lnTo>
                  <a:lnTo>
                    <a:pt x="2064" y="306"/>
                  </a:lnTo>
                  <a:lnTo>
                    <a:pt x="2065" y="305"/>
                  </a:lnTo>
                  <a:lnTo>
                    <a:pt x="2065" y="302"/>
                  </a:lnTo>
                  <a:lnTo>
                    <a:pt x="2064" y="295"/>
                  </a:lnTo>
                  <a:lnTo>
                    <a:pt x="2063" y="291"/>
                  </a:lnTo>
                  <a:lnTo>
                    <a:pt x="2063" y="288"/>
                  </a:lnTo>
                  <a:lnTo>
                    <a:pt x="2061" y="285"/>
                  </a:lnTo>
                  <a:lnTo>
                    <a:pt x="2060" y="282"/>
                  </a:lnTo>
                  <a:lnTo>
                    <a:pt x="2055" y="277"/>
                  </a:lnTo>
                  <a:lnTo>
                    <a:pt x="2052" y="275"/>
                  </a:lnTo>
                  <a:lnTo>
                    <a:pt x="2049" y="273"/>
                  </a:lnTo>
                  <a:lnTo>
                    <a:pt x="2045" y="271"/>
                  </a:lnTo>
                  <a:lnTo>
                    <a:pt x="2041" y="269"/>
                  </a:lnTo>
                  <a:lnTo>
                    <a:pt x="2031" y="267"/>
                  </a:lnTo>
                  <a:lnTo>
                    <a:pt x="2025" y="267"/>
                  </a:lnTo>
                  <a:lnTo>
                    <a:pt x="2018" y="267"/>
                  </a:lnTo>
                  <a:lnTo>
                    <a:pt x="2009" y="267"/>
                  </a:lnTo>
                  <a:lnTo>
                    <a:pt x="2000" y="268"/>
                  </a:lnTo>
                  <a:lnTo>
                    <a:pt x="1992" y="269"/>
                  </a:lnTo>
                  <a:lnTo>
                    <a:pt x="1983" y="270"/>
                  </a:lnTo>
                  <a:lnTo>
                    <a:pt x="1974" y="272"/>
                  </a:lnTo>
                  <a:lnTo>
                    <a:pt x="1966" y="274"/>
                  </a:lnTo>
                  <a:lnTo>
                    <a:pt x="1958" y="277"/>
                  </a:lnTo>
                  <a:lnTo>
                    <a:pt x="1950" y="280"/>
                  </a:lnTo>
                  <a:lnTo>
                    <a:pt x="1934" y="286"/>
                  </a:lnTo>
                  <a:lnTo>
                    <a:pt x="1920" y="293"/>
                  </a:lnTo>
                  <a:lnTo>
                    <a:pt x="1907" y="300"/>
                  </a:lnTo>
                  <a:lnTo>
                    <a:pt x="1895" y="308"/>
                  </a:lnTo>
                  <a:lnTo>
                    <a:pt x="1893" y="309"/>
                  </a:lnTo>
                  <a:lnTo>
                    <a:pt x="1891" y="309"/>
                  </a:lnTo>
                  <a:lnTo>
                    <a:pt x="1889" y="309"/>
                  </a:lnTo>
                  <a:lnTo>
                    <a:pt x="1888" y="309"/>
                  </a:lnTo>
                  <a:lnTo>
                    <a:pt x="1886" y="307"/>
                  </a:lnTo>
                  <a:lnTo>
                    <a:pt x="1885" y="306"/>
                  </a:lnTo>
                  <a:lnTo>
                    <a:pt x="1830" y="230"/>
                  </a:lnTo>
                  <a:lnTo>
                    <a:pt x="1828" y="227"/>
                  </a:lnTo>
                  <a:lnTo>
                    <a:pt x="1828" y="225"/>
                  </a:lnTo>
                  <a:lnTo>
                    <a:pt x="1829" y="224"/>
                  </a:lnTo>
                  <a:lnTo>
                    <a:pt x="1830" y="221"/>
                  </a:lnTo>
                  <a:lnTo>
                    <a:pt x="1831" y="220"/>
                  </a:lnTo>
                  <a:lnTo>
                    <a:pt x="1847" y="207"/>
                  </a:lnTo>
                  <a:lnTo>
                    <a:pt x="1866" y="195"/>
                  </a:lnTo>
                  <a:lnTo>
                    <a:pt x="1876" y="189"/>
                  </a:lnTo>
                  <a:lnTo>
                    <a:pt x="1887" y="184"/>
                  </a:lnTo>
                  <a:lnTo>
                    <a:pt x="1899" y="178"/>
                  </a:lnTo>
                  <a:lnTo>
                    <a:pt x="1912" y="173"/>
                  </a:lnTo>
                  <a:lnTo>
                    <a:pt x="1925" y="169"/>
                  </a:lnTo>
                  <a:lnTo>
                    <a:pt x="1939" y="165"/>
                  </a:lnTo>
                  <a:lnTo>
                    <a:pt x="1954" y="161"/>
                  </a:lnTo>
                  <a:lnTo>
                    <a:pt x="1970" y="158"/>
                  </a:lnTo>
                  <a:lnTo>
                    <a:pt x="1987" y="155"/>
                  </a:lnTo>
                  <a:lnTo>
                    <a:pt x="2005" y="153"/>
                  </a:lnTo>
                  <a:lnTo>
                    <a:pt x="2023" y="152"/>
                  </a:lnTo>
                  <a:lnTo>
                    <a:pt x="2043" y="152"/>
                  </a:lnTo>
                  <a:lnTo>
                    <a:pt x="2054" y="152"/>
                  </a:lnTo>
                  <a:lnTo>
                    <a:pt x="2065" y="152"/>
                  </a:lnTo>
                  <a:lnTo>
                    <a:pt x="2086" y="154"/>
                  </a:lnTo>
                  <a:lnTo>
                    <a:pt x="2096" y="156"/>
                  </a:lnTo>
                  <a:lnTo>
                    <a:pt x="2105" y="158"/>
                  </a:lnTo>
                  <a:lnTo>
                    <a:pt x="2114" y="160"/>
                  </a:lnTo>
                  <a:lnTo>
                    <a:pt x="2122" y="163"/>
                  </a:lnTo>
                  <a:lnTo>
                    <a:pt x="2130" y="166"/>
                  </a:lnTo>
                  <a:lnTo>
                    <a:pt x="2138" y="169"/>
                  </a:lnTo>
                  <a:lnTo>
                    <a:pt x="2145" y="172"/>
                  </a:lnTo>
                  <a:lnTo>
                    <a:pt x="2152" y="176"/>
                  </a:lnTo>
                  <a:lnTo>
                    <a:pt x="2159" y="181"/>
                  </a:lnTo>
                  <a:lnTo>
                    <a:pt x="2165" y="185"/>
                  </a:lnTo>
                  <a:lnTo>
                    <a:pt x="2170" y="190"/>
                  </a:lnTo>
                  <a:lnTo>
                    <a:pt x="2176" y="196"/>
                  </a:lnTo>
                  <a:lnTo>
                    <a:pt x="2181" y="201"/>
                  </a:lnTo>
                  <a:lnTo>
                    <a:pt x="2186" y="207"/>
                  </a:lnTo>
                  <a:lnTo>
                    <a:pt x="2190" y="214"/>
                  </a:lnTo>
                  <a:lnTo>
                    <a:pt x="2194" y="220"/>
                  </a:lnTo>
                  <a:lnTo>
                    <a:pt x="2197" y="227"/>
                  </a:lnTo>
                  <a:lnTo>
                    <a:pt x="2201" y="235"/>
                  </a:lnTo>
                  <a:lnTo>
                    <a:pt x="2204" y="242"/>
                  </a:lnTo>
                  <a:lnTo>
                    <a:pt x="2206" y="251"/>
                  </a:lnTo>
                  <a:lnTo>
                    <a:pt x="2209" y="259"/>
                  </a:lnTo>
                  <a:lnTo>
                    <a:pt x="2211" y="268"/>
                  </a:lnTo>
                  <a:lnTo>
                    <a:pt x="2212" y="277"/>
                  </a:lnTo>
                  <a:lnTo>
                    <a:pt x="2214" y="287"/>
                  </a:lnTo>
                  <a:lnTo>
                    <a:pt x="2215" y="296"/>
                  </a:lnTo>
                  <a:lnTo>
                    <a:pt x="2215" y="307"/>
                  </a:lnTo>
                  <a:lnTo>
                    <a:pt x="2216" y="317"/>
                  </a:lnTo>
                  <a:lnTo>
                    <a:pt x="2216" y="328"/>
                  </a:lnTo>
                  <a:lnTo>
                    <a:pt x="2216" y="478"/>
                  </a:lnTo>
                  <a:lnTo>
                    <a:pt x="2217" y="512"/>
                  </a:lnTo>
                  <a:lnTo>
                    <a:pt x="2218" y="539"/>
                  </a:lnTo>
                  <a:lnTo>
                    <a:pt x="2220" y="549"/>
                  </a:lnTo>
                  <a:lnTo>
                    <a:pt x="2221" y="559"/>
                  </a:lnTo>
                  <a:lnTo>
                    <a:pt x="2223" y="566"/>
                  </a:lnTo>
                  <a:lnTo>
                    <a:pt x="2225" y="572"/>
                  </a:lnTo>
                  <a:close/>
                  <a:moveTo>
                    <a:pt x="1869" y="7"/>
                  </a:moveTo>
                  <a:lnTo>
                    <a:pt x="1869" y="5"/>
                  </a:lnTo>
                  <a:lnTo>
                    <a:pt x="1870" y="3"/>
                  </a:lnTo>
                  <a:lnTo>
                    <a:pt x="1873" y="0"/>
                  </a:lnTo>
                  <a:lnTo>
                    <a:pt x="1875" y="0"/>
                  </a:lnTo>
                  <a:lnTo>
                    <a:pt x="1877" y="0"/>
                  </a:lnTo>
                  <a:lnTo>
                    <a:pt x="1987" y="0"/>
                  </a:lnTo>
                  <a:lnTo>
                    <a:pt x="1989" y="0"/>
                  </a:lnTo>
                  <a:lnTo>
                    <a:pt x="1991" y="1"/>
                  </a:lnTo>
                  <a:lnTo>
                    <a:pt x="1994" y="3"/>
                  </a:lnTo>
                  <a:lnTo>
                    <a:pt x="1994" y="6"/>
                  </a:lnTo>
                  <a:lnTo>
                    <a:pt x="1995" y="7"/>
                  </a:lnTo>
                  <a:lnTo>
                    <a:pt x="1995" y="121"/>
                  </a:lnTo>
                  <a:lnTo>
                    <a:pt x="1994" y="123"/>
                  </a:lnTo>
                  <a:lnTo>
                    <a:pt x="1993" y="125"/>
                  </a:lnTo>
                  <a:lnTo>
                    <a:pt x="1991" y="128"/>
                  </a:lnTo>
                  <a:lnTo>
                    <a:pt x="1988" y="128"/>
                  </a:lnTo>
                  <a:lnTo>
                    <a:pt x="1987" y="129"/>
                  </a:lnTo>
                  <a:lnTo>
                    <a:pt x="1877" y="129"/>
                  </a:lnTo>
                  <a:lnTo>
                    <a:pt x="1874" y="128"/>
                  </a:lnTo>
                  <a:lnTo>
                    <a:pt x="1872" y="127"/>
                  </a:lnTo>
                  <a:lnTo>
                    <a:pt x="1870" y="125"/>
                  </a:lnTo>
                  <a:lnTo>
                    <a:pt x="1869" y="122"/>
                  </a:lnTo>
                  <a:lnTo>
                    <a:pt x="1869" y="121"/>
                  </a:lnTo>
                  <a:lnTo>
                    <a:pt x="1869" y="7"/>
                  </a:lnTo>
                  <a:close/>
                  <a:moveTo>
                    <a:pt x="2047" y="121"/>
                  </a:moveTo>
                  <a:lnTo>
                    <a:pt x="2047" y="7"/>
                  </a:lnTo>
                  <a:lnTo>
                    <a:pt x="2047" y="5"/>
                  </a:lnTo>
                  <a:lnTo>
                    <a:pt x="2048" y="3"/>
                  </a:lnTo>
                  <a:lnTo>
                    <a:pt x="2051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165" y="0"/>
                  </a:lnTo>
                  <a:lnTo>
                    <a:pt x="2167" y="0"/>
                  </a:lnTo>
                  <a:lnTo>
                    <a:pt x="2169" y="1"/>
                  </a:lnTo>
                  <a:lnTo>
                    <a:pt x="2171" y="3"/>
                  </a:lnTo>
                  <a:lnTo>
                    <a:pt x="2172" y="6"/>
                  </a:lnTo>
                  <a:lnTo>
                    <a:pt x="2172" y="7"/>
                  </a:lnTo>
                  <a:lnTo>
                    <a:pt x="2172" y="121"/>
                  </a:lnTo>
                  <a:lnTo>
                    <a:pt x="2172" y="123"/>
                  </a:lnTo>
                  <a:lnTo>
                    <a:pt x="2171" y="125"/>
                  </a:lnTo>
                  <a:lnTo>
                    <a:pt x="2169" y="127"/>
                  </a:lnTo>
                  <a:lnTo>
                    <a:pt x="2166" y="128"/>
                  </a:lnTo>
                  <a:lnTo>
                    <a:pt x="2165" y="128"/>
                  </a:lnTo>
                  <a:lnTo>
                    <a:pt x="2054" y="128"/>
                  </a:lnTo>
                  <a:lnTo>
                    <a:pt x="2052" y="128"/>
                  </a:lnTo>
                  <a:lnTo>
                    <a:pt x="2050" y="127"/>
                  </a:lnTo>
                  <a:lnTo>
                    <a:pt x="2048" y="125"/>
                  </a:lnTo>
                  <a:lnTo>
                    <a:pt x="2047" y="122"/>
                  </a:lnTo>
                  <a:lnTo>
                    <a:pt x="2047" y="121"/>
                  </a:lnTo>
                  <a:close/>
                  <a:moveTo>
                    <a:pt x="1274" y="585"/>
                  </a:moveTo>
                  <a:lnTo>
                    <a:pt x="1249" y="584"/>
                  </a:lnTo>
                  <a:lnTo>
                    <a:pt x="1226" y="583"/>
                  </a:lnTo>
                  <a:lnTo>
                    <a:pt x="1207" y="580"/>
                  </a:lnTo>
                  <a:lnTo>
                    <a:pt x="1190" y="576"/>
                  </a:lnTo>
                  <a:lnTo>
                    <a:pt x="1175" y="571"/>
                  </a:lnTo>
                  <a:lnTo>
                    <a:pt x="1168" y="568"/>
                  </a:lnTo>
                  <a:lnTo>
                    <a:pt x="1162" y="565"/>
                  </a:lnTo>
                  <a:lnTo>
                    <a:pt x="1156" y="561"/>
                  </a:lnTo>
                  <a:lnTo>
                    <a:pt x="1151" y="558"/>
                  </a:lnTo>
                  <a:lnTo>
                    <a:pt x="1149" y="556"/>
                  </a:lnTo>
                  <a:lnTo>
                    <a:pt x="1147" y="554"/>
                  </a:lnTo>
                  <a:lnTo>
                    <a:pt x="1143" y="550"/>
                  </a:lnTo>
                  <a:lnTo>
                    <a:pt x="1139" y="545"/>
                  </a:lnTo>
                  <a:lnTo>
                    <a:pt x="1135" y="541"/>
                  </a:lnTo>
                  <a:lnTo>
                    <a:pt x="1130" y="531"/>
                  </a:lnTo>
                  <a:lnTo>
                    <a:pt x="1127" y="525"/>
                  </a:lnTo>
                  <a:lnTo>
                    <a:pt x="1125" y="520"/>
                  </a:lnTo>
                  <a:lnTo>
                    <a:pt x="1122" y="508"/>
                  </a:lnTo>
                  <a:lnTo>
                    <a:pt x="1121" y="502"/>
                  </a:lnTo>
                  <a:lnTo>
                    <a:pt x="1120" y="496"/>
                  </a:lnTo>
                  <a:lnTo>
                    <a:pt x="1119" y="482"/>
                  </a:lnTo>
                  <a:lnTo>
                    <a:pt x="1118" y="468"/>
                  </a:lnTo>
                  <a:lnTo>
                    <a:pt x="1118" y="453"/>
                  </a:lnTo>
                  <a:lnTo>
                    <a:pt x="1118" y="278"/>
                  </a:lnTo>
                  <a:lnTo>
                    <a:pt x="1117" y="276"/>
                  </a:lnTo>
                  <a:lnTo>
                    <a:pt x="1117" y="274"/>
                  </a:lnTo>
                  <a:lnTo>
                    <a:pt x="1114" y="272"/>
                  </a:lnTo>
                  <a:lnTo>
                    <a:pt x="1111" y="271"/>
                  </a:lnTo>
                  <a:lnTo>
                    <a:pt x="1110" y="271"/>
                  </a:lnTo>
                  <a:lnTo>
                    <a:pt x="1067" y="271"/>
                  </a:lnTo>
                  <a:lnTo>
                    <a:pt x="1064" y="270"/>
                  </a:lnTo>
                  <a:lnTo>
                    <a:pt x="1062" y="269"/>
                  </a:lnTo>
                  <a:lnTo>
                    <a:pt x="1060" y="267"/>
                  </a:lnTo>
                  <a:lnTo>
                    <a:pt x="1059" y="264"/>
                  </a:lnTo>
                  <a:lnTo>
                    <a:pt x="1059" y="263"/>
                  </a:lnTo>
                  <a:lnTo>
                    <a:pt x="1059" y="167"/>
                  </a:lnTo>
                  <a:lnTo>
                    <a:pt x="1059" y="164"/>
                  </a:lnTo>
                  <a:lnTo>
                    <a:pt x="1060" y="162"/>
                  </a:lnTo>
                  <a:lnTo>
                    <a:pt x="1063" y="160"/>
                  </a:lnTo>
                  <a:lnTo>
                    <a:pt x="1065" y="159"/>
                  </a:lnTo>
                  <a:lnTo>
                    <a:pt x="1067" y="159"/>
                  </a:lnTo>
                  <a:lnTo>
                    <a:pt x="1110" y="159"/>
                  </a:lnTo>
                  <a:lnTo>
                    <a:pt x="1113" y="159"/>
                  </a:lnTo>
                  <a:lnTo>
                    <a:pt x="1115" y="158"/>
                  </a:lnTo>
                  <a:lnTo>
                    <a:pt x="1117" y="157"/>
                  </a:lnTo>
                  <a:lnTo>
                    <a:pt x="1118" y="156"/>
                  </a:lnTo>
                  <a:lnTo>
                    <a:pt x="1120" y="153"/>
                  </a:lnTo>
                  <a:lnTo>
                    <a:pt x="1121" y="152"/>
                  </a:lnTo>
                  <a:lnTo>
                    <a:pt x="1170" y="25"/>
                  </a:lnTo>
                  <a:lnTo>
                    <a:pt x="1171" y="23"/>
                  </a:lnTo>
                  <a:lnTo>
                    <a:pt x="1173" y="21"/>
                  </a:lnTo>
                  <a:lnTo>
                    <a:pt x="1175" y="20"/>
                  </a:lnTo>
                  <a:lnTo>
                    <a:pt x="1176" y="19"/>
                  </a:lnTo>
                  <a:lnTo>
                    <a:pt x="1179" y="18"/>
                  </a:lnTo>
                  <a:lnTo>
                    <a:pt x="1180" y="18"/>
                  </a:lnTo>
                  <a:lnTo>
                    <a:pt x="1265" y="18"/>
                  </a:lnTo>
                  <a:lnTo>
                    <a:pt x="1268" y="19"/>
                  </a:lnTo>
                  <a:lnTo>
                    <a:pt x="1270" y="19"/>
                  </a:lnTo>
                  <a:lnTo>
                    <a:pt x="1272" y="22"/>
                  </a:lnTo>
                  <a:lnTo>
                    <a:pt x="1273" y="25"/>
                  </a:lnTo>
                  <a:lnTo>
                    <a:pt x="1273" y="26"/>
                  </a:lnTo>
                  <a:lnTo>
                    <a:pt x="1273" y="152"/>
                  </a:lnTo>
                  <a:lnTo>
                    <a:pt x="1273" y="154"/>
                  </a:lnTo>
                  <a:lnTo>
                    <a:pt x="1274" y="156"/>
                  </a:lnTo>
                  <a:lnTo>
                    <a:pt x="1277" y="158"/>
                  </a:lnTo>
                  <a:lnTo>
                    <a:pt x="1279" y="159"/>
                  </a:lnTo>
                  <a:lnTo>
                    <a:pt x="1281" y="159"/>
                  </a:lnTo>
                  <a:lnTo>
                    <a:pt x="1374" y="159"/>
                  </a:lnTo>
                  <a:lnTo>
                    <a:pt x="1376" y="160"/>
                  </a:lnTo>
                  <a:lnTo>
                    <a:pt x="1378" y="161"/>
                  </a:lnTo>
                  <a:lnTo>
                    <a:pt x="1381" y="163"/>
                  </a:lnTo>
                  <a:lnTo>
                    <a:pt x="1381" y="166"/>
                  </a:lnTo>
                  <a:lnTo>
                    <a:pt x="1381" y="167"/>
                  </a:lnTo>
                  <a:lnTo>
                    <a:pt x="1381" y="263"/>
                  </a:lnTo>
                  <a:lnTo>
                    <a:pt x="1381" y="266"/>
                  </a:lnTo>
                  <a:lnTo>
                    <a:pt x="1380" y="268"/>
                  </a:lnTo>
                  <a:lnTo>
                    <a:pt x="1378" y="270"/>
                  </a:lnTo>
                  <a:lnTo>
                    <a:pt x="1375" y="271"/>
                  </a:lnTo>
                  <a:lnTo>
                    <a:pt x="1374" y="271"/>
                  </a:lnTo>
                  <a:lnTo>
                    <a:pt x="1281" y="271"/>
                  </a:lnTo>
                  <a:lnTo>
                    <a:pt x="1278" y="271"/>
                  </a:lnTo>
                  <a:lnTo>
                    <a:pt x="1276" y="272"/>
                  </a:lnTo>
                  <a:lnTo>
                    <a:pt x="1274" y="275"/>
                  </a:lnTo>
                  <a:lnTo>
                    <a:pt x="1273" y="277"/>
                  </a:lnTo>
                  <a:lnTo>
                    <a:pt x="1273" y="278"/>
                  </a:lnTo>
                  <a:lnTo>
                    <a:pt x="1273" y="419"/>
                  </a:lnTo>
                  <a:lnTo>
                    <a:pt x="1274" y="434"/>
                  </a:lnTo>
                  <a:lnTo>
                    <a:pt x="1275" y="446"/>
                  </a:lnTo>
                  <a:lnTo>
                    <a:pt x="1277" y="452"/>
                  </a:lnTo>
                  <a:lnTo>
                    <a:pt x="1279" y="456"/>
                  </a:lnTo>
                  <a:lnTo>
                    <a:pt x="1281" y="460"/>
                  </a:lnTo>
                  <a:lnTo>
                    <a:pt x="1284" y="463"/>
                  </a:lnTo>
                  <a:lnTo>
                    <a:pt x="1287" y="466"/>
                  </a:lnTo>
                  <a:lnTo>
                    <a:pt x="1291" y="469"/>
                  </a:lnTo>
                  <a:lnTo>
                    <a:pt x="1296" y="471"/>
                  </a:lnTo>
                  <a:lnTo>
                    <a:pt x="1301" y="472"/>
                  </a:lnTo>
                  <a:lnTo>
                    <a:pt x="1307" y="473"/>
                  </a:lnTo>
                  <a:lnTo>
                    <a:pt x="1313" y="474"/>
                  </a:lnTo>
                  <a:lnTo>
                    <a:pt x="1320" y="474"/>
                  </a:lnTo>
                  <a:lnTo>
                    <a:pt x="1328" y="475"/>
                  </a:lnTo>
                  <a:lnTo>
                    <a:pt x="1340" y="474"/>
                  </a:lnTo>
                  <a:lnTo>
                    <a:pt x="1351" y="473"/>
                  </a:lnTo>
                  <a:lnTo>
                    <a:pt x="1361" y="472"/>
                  </a:lnTo>
                  <a:lnTo>
                    <a:pt x="1366" y="471"/>
                  </a:lnTo>
                  <a:lnTo>
                    <a:pt x="1367" y="471"/>
                  </a:lnTo>
                  <a:lnTo>
                    <a:pt x="1368" y="471"/>
                  </a:lnTo>
                  <a:lnTo>
                    <a:pt x="1369" y="474"/>
                  </a:lnTo>
                  <a:lnTo>
                    <a:pt x="1370" y="477"/>
                  </a:lnTo>
                  <a:lnTo>
                    <a:pt x="1370" y="564"/>
                  </a:lnTo>
                  <a:lnTo>
                    <a:pt x="1369" y="569"/>
                  </a:lnTo>
                  <a:lnTo>
                    <a:pt x="1369" y="572"/>
                  </a:lnTo>
                  <a:lnTo>
                    <a:pt x="1368" y="575"/>
                  </a:lnTo>
                  <a:lnTo>
                    <a:pt x="1366" y="577"/>
                  </a:lnTo>
                  <a:lnTo>
                    <a:pt x="1364" y="578"/>
                  </a:lnTo>
                  <a:lnTo>
                    <a:pt x="1362" y="579"/>
                  </a:lnTo>
                  <a:lnTo>
                    <a:pt x="1358" y="580"/>
                  </a:lnTo>
                  <a:lnTo>
                    <a:pt x="1340" y="582"/>
                  </a:lnTo>
                  <a:lnTo>
                    <a:pt x="1317" y="583"/>
                  </a:lnTo>
                  <a:lnTo>
                    <a:pt x="1294" y="584"/>
                  </a:lnTo>
                  <a:lnTo>
                    <a:pt x="1274" y="585"/>
                  </a:lnTo>
                  <a:close/>
                  <a:moveTo>
                    <a:pt x="0" y="57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1"/>
                  </a:lnTo>
                  <a:lnTo>
                    <a:pt x="206" y="2"/>
                  </a:lnTo>
                  <a:lnTo>
                    <a:pt x="207" y="3"/>
                  </a:lnTo>
                  <a:lnTo>
                    <a:pt x="209" y="6"/>
                  </a:lnTo>
                  <a:lnTo>
                    <a:pt x="209" y="7"/>
                  </a:lnTo>
                  <a:lnTo>
                    <a:pt x="307" y="386"/>
                  </a:lnTo>
                  <a:lnTo>
                    <a:pt x="307" y="387"/>
                  </a:lnTo>
                  <a:lnTo>
                    <a:pt x="308" y="388"/>
                  </a:lnTo>
                  <a:lnTo>
                    <a:pt x="310" y="389"/>
                  </a:lnTo>
                  <a:lnTo>
                    <a:pt x="312" y="389"/>
                  </a:lnTo>
                  <a:lnTo>
                    <a:pt x="313" y="387"/>
                  </a:lnTo>
                  <a:lnTo>
                    <a:pt x="313" y="386"/>
                  </a:lnTo>
                  <a:lnTo>
                    <a:pt x="401" y="7"/>
                  </a:lnTo>
                  <a:lnTo>
                    <a:pt x="402" y="5"/>
                  </a:lnTo>
                  <a:lnTo>
                    <a:pt x="403" y="3"/>
                  </a:lnTo>
                  <a:lnTo>
                    <a:pt x="406" y="1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1" y="1"/>
                  </a:lnTo>
                  <a:lnTo>
                    <a:pt x="614" y="4"/>
                  </a:lnTo>
                  <a:lnTo>
                    <a:pt x="615" y="6"/>
                  </a:lnTo>
                  <a:lnTo>
                    <a:pt x="615" y="7"/>
                  </a:lnTo>
                  <a:lnTo>
                    <a:pt x="615" y="572"/>
                  </a:lnTo>
                  <a:lnTo>
                    <a:pt x="614" y="575"/>
                  </a:lnTo>
                  <a:lnTo>
                    <a:pt x="613" y="576"/>
                  </a:lnTo>
                  <a:lnTo>
                    <a:pt x="611" y="579"/>
                  </a:lnTo>
                  <a:lnTo>
                    <a:pt x="608" y="579"/>
                  </a:lnTo>
                  <a:lnTo>
                    <a:pt x="607" y="580"/>
                  </a:lnTo>
                  <a:lnTo>
                    <a:pt x="473" y="580"/>
                  </a:lnTo>
                  <a:lnTo>
                    <a:pt x="470" y="579"/>
                  </a:lnTo>
                  <a:lnTo>
                    <a:pt x="468" y="578"/>
                  </a:lnTo>
                  <a:lnTo>
                    <a:pt x="466" y="576"/>
                  </a:lnTo>
                  <a:lnTo>
                    <a:pt x="465" y="573"/>
                  </a:lnTo>
                  <a:lnTo>
                    <a:pt x="465" y="572"/>
                  </a:lnTo>
                  <a:lnTo>
                    <a:pt x="465" y="226"/>
                  </a:lnTo>
                  <a:lnTo>
                    <a:pt x="465" y="224"/>
                  </a:lnTo>
                  <a:lnTo>
                    <a:pt x="464" y="223"/>
                  </a:lnTo>
                  <a:lnTo>
                    <a:pt x="463" y="222"/>
                  </a:lnTo>
                  <a:lnTo>
                    <a:pt x="462" y="222"/>
                  </a:lnTo>
                  <a:lnTo>
                    <a:pt x="461" y="222"/>
                  </a:lnTo>
                  <a:lnTo>
                    <a:pt x="460" y="223"/>
                  </a:lnTo>
                  <a:lnTo>
                    <a:pt x="458" y="226"/>
                  </a:lnTo>
                  <a:lnTo>
                    <a:pt x="452" y="264"/>
                  </a:lnTo>
                  <a:lnTo>
                    <a:pt x="446" y="298"/>
                  </a:lnTo>
                  <a:lnTo>
                    <a:pt x="443" y="314"/>
                  </a:lnTo>
                  <a:lnTo>
                    <a:pt x="440" y="330"/>
                  </a:lnTo>
                  <a:lnTo>
                    <a:pt x="436" y="346"/>
                  </a:lnTo>
                  <a:lnTo>
                    <a:pt x="432" y="362"/>
                  </a:lnTo>
                  <a:lnTo>
                    <a:pt x="373" y="572"/>
                  </a:lnTo>
                  <a:lnTo>
                    <a:pt x="372" y="575"/>
                  </a:lnTo>
                  <a:lnTo>
                    <a:pt x="371" y="577"/>
                  </a:lnTo>
                  <a:lnTo>
                    <a:pt x="368" y="579"/>
                  </a:lnTo>
                  <a:lnTo>
                    <a:pt x="365" y="579"/>
                  </a:lnTo>
                  <a:lnTo>
                    <a:pt x="364" y="580"/>
                  </a:lnTo>
                  <a:lnTo>
                    <a:pt x="241" y="580"/>
                  </a:lnTo>
                  <a:lnTo>
                    <a:pt x="238" y="579"/>
                  </a:lnTo>
                  <a:lnTo>
                    <a:pt x="236" y="578"/>
                  </a:lnTo>
                  <a:lnTo>
                    <a:pt x="234" y="577"/>
                  </a:lnTo>
                  <a:lnTo>
                    <a:pt x="233" y="576"/>
                  </a:lnTo>
                  <a:lnTo>
                    <a:pt x="232" y="573"/>
                  </a:lnTo>
                  <a:lnTo>
                    <a:pt x="231" y="572"/>
                  </a:lnTo>
                  <a:lnTo>
                    <a:pt x="174" y="362"/>
                  </a:lnTo>
                  <a:lnTo>
                    <a:pt x="169" y="345"/>
                  </a:lnTo>
                  <a:lnTo>
                    <a:pt x="165" y="330"/>
                  </a:lnTo>
                  <a:lnTo>
                    <a:pt x="159" y="301"/>
                  </a:lnTo>
                  <a:lnTo>
                    <a:pt x="153" y="268"/>
                  </a:lnTo>
                  <a:lnTo>
                    <a:pt x="146" y="224"/>
                  </a:lnTo>
                  <a:lnTo>
                    <a:pt x="146" y="223"/>
                  </a:lnTo>
                  <a:lnTo>
                    <a:pt x="145" y="222"/>
                  </a:lnTo>
                  <a:lnTo>
                    <a:pt x="142" y="221"/>
                  </a:lnTo>
                  <a:lnTo>
                    <a:pt x="140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9" y="572"/>
                  </a:lnTo>
                  <a:lnTo>
                    <a:pt x="139" y="575"/>
                  </a:lnTo>
                  <a:lnTo>
                    <a:pt x="138" y="576"/>
                  </a:lnTo>
                  <a:lnTo>
                    <a:pt x="136" y="579"/>
                  </a:lnTo>
                  <a:lnTo>
                    <a:pt x="133" y="579"/>
                  </a:lnTo>
                  <a:lnTo>
                    <a:pt x="132" y="580"/>
                  </a:lnTo>
                  <a:lnTo>
                    <a:pt x="8" y="580"/>
                  </a:lnTo>
                  <a:lnTo>
                    <a:pt x="5" y="579"/>
                  </a:lnTo>
                  <a:lnTo>
                    <a:pt x="3" y="578"/>
                  </a:lnTo>
                  <a:lnTo>
                    <a:pt x="1" y="576"/>
                  </a:lnTo>
                  <a:lnTo>
                    <a:pt x="0" y="573"/>
                  </a:lnTo>
                  <a:lnTo>
                    <a:pt x="0" y="572"/>
                  </a:lnTo>
                  <a:close/>
                  <a:moveTo>
                    <a:pt x="1063" y="408"/>
                  </a:moveTo>
                  <a:lnTo>
                    <a:pt x="1062" y="410"/>
                  </a:lnTo>
                  <a:lnTo>
                    <a:pt x="1062" y="412"/>
                  </a:lnTo>
                  <a:lnTo>
                    <a:pt x="1061" y="413"/>
                  </a:lnTo>
                  <a:lnTo>
                    <a:pt x="1060" y="414"/>
                  </a:lnTo>
                  <a:lnTo>
                    <a:pt x="1058" y="414"/>
                  </a:lnTo>
                  <a:lnTo>
                    <a:pt x="1057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7" y="415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5" y="421"/>
                  </a:lnTo>
                  <a:lnTo>
                    <a:pt x="795" y="422"/>
                  </a:lnTo>
                  <a:lnTo>
                    <a:pt x="796" y="430"/>
                  </a:lnTo>
                  <a:lnTo>
                    <a:pt x="799" y="438"/>
                  </a:lnTo>
                  <a:lnTo>
                    <a:pt x="801" y="445"/>
                  </a:lnTo>
                  <a:lnTo>
                    <a:pt x="804" y="451"/>
                  </a:lnTo>
                  <a:lnTo>
                    <a:pt x="808" y="457"/>
                  </a:lnTo>
                  <a:lnTo>
                    <a:pt x="812" y="462"/>
                  </a:lnTo>
                  <a:lnTo>
                    <a:pt x="817" y="466"/>
                  </a:lnTo>
                  <a:lnTo>
                    <a:pt x="822" y="470"/>
                  </a:lnTo>
                  <a:lnTo>
                    <a:pt x="827" y="473"/>
                  </a:lnTo>
                  <a:lnTo>
                    <a:pt x="833" y="476"/>
                  </a:lnTo>
                  <a:lnTo>
                    <a:pt x="840" y="478"/>
                  </a:lnTo>
                  <a:lnTo>
                    <a:pt x="846" y="480"/>
                  </a:lnTo>
                  <a:lnTo>
                    <a:pt x="854" y="481"/>
                  </a:lnTo>
                  <a:lnTo>
                    <a:pt x="861" y="482"/>
                  </a:lnTo>
                  <a:lnTo>
                    <a:pt x="878" y="482"/>
                  </a:lnTo>
                  <a:lnTo>
                    <a:pt x="886" y="482"/>
                  </a:lnTo>
                  <a:lnTo>
                    <a:pt x="894" y="481"/>
                  </a:lnTo>
                  <a:lnTo>
                    <a:pt x="903" y="480"/>
                  </a:lnTo>
                  <a:lnTo>
                    <a:pt x="911" y="479"/>
                  </a:lnTo>
                  <a:lnTo>
                    <a:pt x="928" y="475"/>
                  </a:lnTo>
                  <a:lnTo>
                    <a:pt x="943" y="470"/>
                  </a:lnTo>
                  <a:lnTo>
                    <a:pt x="958" y="464"/>
                  </a:lnTo>
                  <a:lnTo>
                    <a:pt x="971" y="459"/>
                  </a:lnTo>
                  <a:lnTo>
                    <a:pt x="983" y="453"/>
                  </a:lnTo>
                  <a:lnTo>
                    <a:pt x="992" y="448"/>
                  </a:lnTo>
                  <a:lnTo>
                    <a:pt x="994" y="447"/>
                  </a:lnTo>
                  <a:lnTo>
                    <a:pt x="996" y="447"/>
                  </a:lnTo>
                  <a:lnTo>
                    <a:pt x="998" y="447"/>
                  </a:lnTo>
                  <a:lnTo>
                    <a:pt x="999" y="448"/>
                  </a:lnTo>
                  <a:lnTo>
                    <a:pt x="1002" y="450"/>
                  </a:lnTo>
                  <a:lnTo>
                    <a:pt x="1050" y="531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1" y="538"/>
                  </a:lnTo>
                  <a:lnTo>
                    <a:pt x="1051" y="540"/>
                  </a:lnTo>
                  <a:lnTo>
                    <a:pt x="1050" y="540"/>
                  </a:lnTo>
                  <a:lnTo>
                    <a:pt x="1048" y="542"/>
                  </a:lnTo>
                  <a:lnTo>
                    <a:pt x="1038" y="547"/>
                  </a:lnTo>
                  <a:lnTo>
                    <a:pt x="1028" y="553"/>
                  </a:lnTo>
                  <a:lnTo>
                    <a:pt x="1018" y="558"/>
                  </a:lnTo>
                  <a:lnTo>
                    <a:pt x="1007" y="562"/>
                  </a:lnTo>
                  <a:lnTo>
                    <a:pt x="996" y="567"/>
                  </a:lnTo>
                  <a:lnTo>
                    <a:pt x="985" y="570"/>
                  </a:lnTo>
                  <a:lnTo>
                    <a:pt x="974" y="574"/>
                  </a:lnTo>
                  <a:lnTo>
                    <a:pt x="963" y="577"/>
                  </a:lnTo>
                  <a:lnTo>
                    <a:pt x="951" y="580"/>
                  </a:lnTo>
                  <a:lnTo>
                    <a:pt x="939" y="582"/>
                  </a:lnTo>
                  <a:lnTo>
                    <a:pt x="927" y="584"/>
                  </a:lnTo>
                  <a:lnTo>
                    <a:pt x="915" y="585"/>
                  </a:lnTo>
                  <a:lnTo>
                    <a:pt x="903" y="587"/>
                  </a:lnTo>
                  <a:lnTo>
                    <a:pt x="891" y="587"/>
                  </a:lnTo>
                  <a:lnTo>
                    <a:pt x="866" y="588"/>
                  </a:lnTo>
                  <a:lnTo>
                    <a:pt x="844" y="588"/>
                  </a:lnTo>
                  <a:lnTo>
                    <a:pt x="823" y="586"/>
                  </a:lnTo>
                  <a:lnTo>
                    <a:pt x="813" y="584"/>
                  </a:lnTo>
                  <a:lnTo>
                    <a:pt x="802" y="583"/>
                  </a:lnTo>
                  <a:lnTo>
                    <a:pt x="792" y="580"/>
                  </a:lnTo>
                  <a:lnTo>
                    <a:pt x="782" y="578"/>
                  </a:lnTo>
                  <a:lnTo>
                    <a:pt x="772" y="575"/>
                  </a:lnTo>
                  <a:lnTo>
                    <a:pt x="762" y="572"/>
                  </a:lnTo>
                  <a:lnTo>
                    <a:pt x="753" y="568"/>
                  </a:lnTo>
                  <a:lnTo>
                    <a:pt x="744" y="564"/>
                  </a:lnTo>
                  <a:lnTo>
                    <a:pt x="735" y="559"/>
                  </a:lnTo>
                  <a:lnTo>
                    <a:pt x="726" y="554"/>
                  </a:lnTo>
                  <a:lnTo>
                    <a:pt x="718" y="549"/>
                  </a:lnTo>
                  <a:lnTo>
                    <a:pt x="710" y="543"/>
                  </a:lnTo>
                  <a:lnTo>
                    <a:pt x="702" y="537"/>
                  </a:lnTo>
                  <a:lnTo>
                    <a:pt x="694" y="530"/>
                  </a:lnTo>
                  <a:lnTo>
                    <a:pt x="687" y="522"/>
                  </a:lnTo>
                  <a:lnTo>
                    <a:pt x="681" y="514"/>
                  </a:lnTo>
                  <a:lnTo>
                    <a:pt x="675" y="505"/>
                  </a:lnTo>
                  <a:lnTo>
                    <a:pt x="669" y="496"/>
                  </a:lnTo>
                  <a:lnTo>
                    <a:pt x="664" y="486"/>
                  </a:lnTo>
                  <a:lnTo>
                    <a:pt x="659" y="476"/>
                  </a:lnTo>
                  <a:lnTo>
                    <a:pt x="654" y="465"/>
                  </a:lnTo>
                  <a:lnTo>
                    <a:pt x="652" y="459"/>
                  </a:lnTo>
                  <a:lnTo>
                    <a:pt x="651" y="454"/>
                  </a:lnTo>
                  <a:lnTo>
                    <a:pt x="647" y="441"/>
                  </a:lnTo>
                  <a:lnTo>
                    <a:pt x="645" y="429"/>
                  </a:lnTo>
                  <a:lnTo>
                    <a:pt x="642" y="415"/>
                  </a:lnTo>
                  <a:lnTo>
                    <a:pt x="642" y="408"/>
                  </a:lnTo>
                  <a:lnTo>
                    <a:pt x="641" y="401"/>
                  </a:lnTo>
                  <a:lnTo>
                    <a:pt x="640" y="386"/>
                  </a:lnTo>
                  <a:lnTo>
                    <a:pt x="640" y="370"/>
                  </a:lnTo>
                  <a:lnTo>
                    <a:pt x="640" y="355"/>
                  </a:lnTo>
                  <a:lnTo>
                    <a:pt x="641" y="340"/>
                  </a:lnTo>
                  <a:lnTo>
                    <a:pt x="643" y="326"/>
                  </a:lnTo>
                  <a:lnTo>
                    <a:pt x="646" y="313"/>
                  </a:lnTo>
                  <a:lnTo>
                    <a:pt x="649" y="300"/>
                  </a:lnTo>
                  <a:lnTo>
                    <a:pt x="653" y="288"/>
                  </a:lnTo>
                  <a:lnTo>
                    <a:pt x="657" y="276"/>
                  </a:lnTo>
                  <a:lnTo>
                    <a:pt x="662" y="265"/>
                  </a:lnTo>
                  <a:lnTo>
                    <a:pt x="668" y="255"/>
                  </a:lnTo>
                  <a:lnTo>
                    <a:pt x="674" y="245"/>
                  </a:lnTo>
                  <a:lnTo>
                    <a:pt x="680" y="236"/>
                  </a:lnTo>
                  <a:lnTo>
                    <a:pt x="687" y="227"/>
                  </a:lnTo>
                  <a:lnTo>
                    <a:pt x="694" y="219"/>
                  </a:lnTo>
                  <a:lnTo>
                    <a:pt x="702" y="212"/>
                  </a:lnTo>
                  <a:lnTo>
                    <a:pt x="710" y="204"/>
                  </a:lnTo>
                  <a:lnTo>
                    <a:pt x="718" y="198"/>
                  </a:lnTo>
                  <a:lnTo>
                    <a:pt x="727" y="192"/>
                  </a:lnTo>
                  <a:lnTo>
                    <a:pt x="735" y="186"/>
                  </a:lnTo>
                  <a:lnTo>
                    <a:pt x="744" y="181"/>
                  </a:lnTo>
                  <a:lnTo>
                    <a:pt x="753" y="177"/>
                  </a:lnTo>
                  <a:lnTo>
                    <a:pt x="762" y="172"/>
                  </a:lnTo>
                  <a:lnTo>
                    <a:pt x="771" y="169"/>
                  </a:lnTo>
                  <a:lnTo>
                    <a:pt x="781" y="165"/>
                  </a:lnTo>
                  <a:lnTo>
                    <a:pt x="790" y="162"/>
                  </a:lnTo>
                  <a:lnTo>
                    <a:pt x="799" y="160"/>
                  </a:lnTo>
                  <a:lnTo>
                    <a:pt x="808" y="158"/>
                  </a:lnTo>
                  <a:lnTo>
                    <a:pt x="817" y="156"/>
                  </a:lnTo>
                  <a:lnTo>
                    <a:pt x="826" y="154"/>
                  </a:lnTo>
                  <a:lnTo>
                    <a:pt x="844" y="152"/>
                  </a:lnTo>
                  <a:lnTo>
                    <a:pt x="852" y="152"/>
                  </a:lnTo>
                  <a:lnTo>
                    <a:pt x="860" y="152"/>
                  </a:lnTo>
                  <a:lnTo>
                    <a:pt x="868" y="152"/>
                  </a:lnTo>
                  <a:lnTo>
                    <a:pt x="876" y="152"/>
                  </a:lnTo>
                  <a:lnTo>
                    <a:pt x="893" y="153"/>
                  </a:lnTo>
                  <a:lnTo>
                    <a:pt x="901" y="155"/>
                  </a:lnTo>
                  <a:lnTo>
                    <a:pt x="910" y="156"/>
                  </a:lnTo>
                  <a:lnTo>
                    <a:pt x="927" y="160"/>
                  </a:lnTo>
                  <a:lnTo>
                    <a:pt x="936" y="162"/>
                  </a:lnTo>
                  <a:lnTo>
                    <a:pt x="944" y="165"/>
                  </a:lnTo>
                  <a:lnTo>
                    <a:pt x="953" y="168"/>
                  </a:lnTo>
                  <a:lnTo>
                    <a:pt x="961" y="172"/>
                  </a:lnTo>
                  <a:lnTo>
                    <a:pt x="969" y="177"/>
                  </a:lnTo>
                  <a:lnTo>
                    <a:pt x="977" y="181"/>
                  </a:lnTo>
                  <a:lnTo>
                    <a:pt x="985" y="187"/>
                  </a:lnTo>
                  <a:lnTo>
                    <a:pt x="993" y="193"/>
                  </a:lnTo>
                  <a:lnTo>
                    <a:pt x="1000" y="199"/>
                  </a:lnTo>
                  <a:lnTo>
                    <a:pt x="1007" y="207"/>
                  </a:lnTo>
                  <a:lnTo>
                    <a:pt x="1014" y="215"/>
                  </a:lnTo>
                  <a:lnTo>
                    <a:pt x="1021" y="223"/>
                  </a:lnTo>
                  <a:lnTo>
                    <a:pt x="1027" y="233"/>
                  </a:lnTo>
                  <a:lnTo>
                    <a:pt x="1032" y="243"/>
                  </a:lnTo>
                  <a:lnTo>
                    <a:pt x="1035" y="248"/>
                  </a:lnTo>
                  <a:lnTo>
                    <a:pt x="1038" y="253"/>
                  </a:lnTo>
                  <a:lnTo>
                    <a:pt x="1043" y="265"/>
                  </a:lnTo>
                  <a:lnTo>
                    <a:pt x="1047" y="278"/>
                  </a:lnTo>
                  <a:lnTo>
                    <a:pt x="1051" y="291"/>
                  </a:lnTo>
                  <a:lnTo>
                    <a:pt x="1054" y="305"/>
                  </a:lnTo>
                  <a:lnTo>
                    <a:pt x="1057" y="320"/>
                  </a:lnTo>
                  <a:lnTo>
                    <a:pt x="1060" y="336"/>
                  </a:lnTo>
                  <a:lnTo>
                    <a:pt x="1061" y="354"/>
                  </a:lnTo>
                  <a:lnTo>
                    <a:pt x="1062" y="372"/>
                  </a:lnTo>
                  <a:lnTo>
                    <a:pt x="1063" y="391"/>
                  </a:lnTo>
                  <a:lnTo>
                    <a:pt x="1063" y="408"/>
                  </a:lnTo>
                  <a:close/>
                  <a:moveTo>
                    <a:pt x="918" y="326"/>
                  </a:moveTo>
                  <a:lnTo>
                    <a:pt x="921" y="325"/>
                  </a:lnTo>
                  <a:lnTo>
                    <a:pt x="922" y="325"/>
                  </a:lnTo>
                  <a:lnTo>
                    <a:pt x="923" y="323"/>
                  </a:lnTo>
                  <a:lnTo>
                    <a:pt x="924" y="322"/>
                  </a:lnTo>
                  <a:lnTo>
                    <a:pt x="925" y="319"/>
                  </a:lnTo>
                  <a:lnTo>
                    <a:pt x="924" y="318"/>
                  </a:lnTo>
                  <a:lnTo>
                    <a:pt x="923" y="311"/>
                  </a:lnTo>
                  <a:lnTo>
                    <a:pt x="922" y="304"/>
                  </a:lnTo>
                  <a:lnTo>
                    <a:pt x="920" y="297"/>
                  </a:lnTo>
                  <a:lnTo>
                    <a:pt x="917" y="291"/>
                  </a:lnTo>
                  <a:lnTo>
                    <a:pt x="915" y="286"/>
                  </a:lnTo>
                  <a:lnTo>
                    <a:pt x="911" y="281"/>
                  </a:lnTo>
                  <a:lnTo>
                    <a:pt x="908" y="277"/>
                  </a:lnTo>
                  <a:lnTo>
                    <a:pt x="904" y="273"/>
                  </a:lnTo>
                  <a:lnTo>
                    <a:pt x="900" y="270"/>
                  </a:lnTo>
                  <a:lnTo>
                    <a:pt x="895" y="267"/>
                  </a:lnTo>
                  <a:lnTo>
                    <a:pt x="890" y="265"/>
                  </a:lnTo>
                  <a:lnTo>
                    <a:pt x="885" y="263"/>
                  </a:lnTo>
                  <a:lnTo>
                    <a:pt x="879" y="262"/>
                  </a:lnTo>
                  <a:lnTo>
                    <a:pt x="873" y="261"/>
                  </a:lnTo>
                  <a:lnTo>
                    <a:pt x="866" y="260"/>
                  </a:lnTo>
                  <a:lnTo>
                    <a:pt x="860" y="260"/>
                  </a:lnTo>
                  <a:lnTo>
                    <a:pt x="854" y="260"/>
                  </a:lnTo>
                  <a:lnTo>
                    <a:pt x="849" y="261"/>
                  </a:lnTo>
                  <a:lnTo>
                    <a:pt x="844" y="262"/>
                  </a:lnTo>
                  <a:lnTo>
                    <a:pt x="839" y="263"/>
                  </a:lnTo>
                  <a:lnTo>
                    <a:pt x="834" y="265"/>
                  </a:lnTo>
                  <a:lnTo>
                    <a:pt x="830" y="267"/>
                  </a:lnTo>
                  <a:lnTo>
                    <a:pt x="826" y="270"/>
                  </a:lnTo>
                  <a:lnTo>
                    <a:pt x="821" y="273"/>
                  </a:lnTo>
                  <a:lnTo>
                    <a:pt x="818" y="277"/>
                  </a:lnTo>
                  <a:lnTo>
                    <a:pt x="814" y="281"/>
                  </a:lnTo>
                  <a:lnTo>
                    <a:pt x="810" y="286"/>
                  </a:lnTo>
                  <a:lnTo>
                    <a:pt x="807" y="291"/>
                  </a:lnTo>
                  <a:lnTo>
                    <a:pt x="804" y="297"/>
                  </a:lnTo>
                  <a:lnTo>
                    <a:pt x="802" y="304"/>
                  </a:lnTo>
                  <a:lnTo>
                    <a:pt x="799" y="311"/>
                  </a:lnTo>
                  <a:lnTo>
                    <a:pt x="797" y="318"/>
                  </a:lnTo>
                  <a:lnTo>
                    <a:pt x="797" y="321"/>
                  </a:lnTo>
                  <a:lnTo>
                    <a:pt x="797" y="323"/>
                  </a:lnTo>
                  <a:lnTo>
                    <a:pt x="798" y="324"/>
                  </a:lnTo>
                  <a:lnTo>
                    <a:pt x="799" y="325"/>
                  </a:lnTo>
                  <a:lnTo>
                    <a:pt x="800" y="326"/>
                  </a:lnTo>
                  <a:lnTo>
                    <a:pt x="802" y="326"/>
                  </a:lnTo>
                  <a:lnTo>
                    <a:pt x="918" y="326"/>
                  </a:lnTo>
                  <a:close/>
                  <a:moveTo>
                    <a:pt x="1595" y="588"/>
                  </a:moveTo>
                  <a:lnTo>
                    <a:pt x="1577" y="588"/>
                  </a:lnTo>
                  <a:lnTo>
                    <a:pt x="1560" y="587"/>
                  </a:lnTo>
                  <a:lnTo>
                    <a:pt x="1543" y="585"/>
                  </a:lnTo>
                  <a:lnTo>
                    <a:pt x="1528" y="584"/>
                  </a:lnTo>
                  <a:lnTo>
                    <a:pt x="1513" y="581"/>
                  </a:lnTo>
                  <a:lnTo>
                    <a:pt x="1499" y="578"/>
                  </a:lnTo>
                  <a:lnTo>
                    <a:pt x="1485" y="575"/>
                  </a:lnTo>
                  <a:lnTo>
                    <a:pt x="1472" y="571"/>
                  </a:lnTo>
                  <a:lnTo>
                    <a:pt x="1460" y="567"/>
                  </a:lnTo>
                  <a:lnTo>
                    <a:pt x="1449" y="563"/>
                  </a:lnTo>
                  <a:lnTo>
                    <a:pt x="1438" y="558"/>
                  </a:lnTo>
                  <a:lnTo>
                    <a:pt x="1427" y="553"/>
                  </a:lnTo>
                  <a:lnTo>
                    <a:pt x="1418" y="548"/>
                  </a:lnTo>
                  <a:lnTo>
                    <a:pt x="1409" y="543"/>
                  </a:lnTo>
                  <a:lnTo>
                    <a:pt x="1393" y="532"/>
                  </a:lnTo>
                  <a:lnTo>
                    <a:pt x="1391" y="531"/>
                  </a:lnTo>
                  <a:lnTo>
                    <a:pt x="1390" y="529"/>
                  </a:lnTo>
                  <a:lnTo>
                    <a:pt x="1389" y="527"/>
                  </a:lnTo>
                  <a:lnTo>
                    <a:pt x="1389" y="525"/>
                  </a:lnTo>
                  <a:lnTo>
                    <a:pt x="1390" y="523"/>
                  </a:lnTo>
                  <a:lnTo>
                    <a:pt x="1391" y="522"/>
                  </a:lnTo>
                  <a:lnTo>
                    <a:pt x="1440" y="446"/>
                  </a:lnTo>
                  <a:lnTo>
                    <a:pt x="1442" y="444"/>
                  </a:lnTo>
                  <a:lnTo>
                    <a:pt x="1443" y="444"/>
                  </a:lnTo>
                  <a:lnTo>
                    <a:pt x="1444" y="443"/>
                  </a:lnTo>
                  <a:lnTo>
                    <a:pt x="1446" y="443"/>
                  </a:lnTo>
                  <a:lnTo>
                    <a:pt x="1448" y="444"/>
                  </a:lnTo>
                  <a:lnTo>
                    <a:pt x="1450" y="445"/>
                  </a:lnTo>
                  <a:lnTo>
                    <a:pt x="1465" y="456"/>
                  </a:lnTo>
                  <a:lnTo>
                    <a:pt x="1483" y="465"/>
                  </a:lnTo>
                  <a:lnTo>
                    <a:pt x="1501" y="473"/>
                  </a:lnTo>
                  <a:lnTo>
                    <a:pt x="1510" y="476"/>
                  </a:lnTo>
                  <a:lnTo>
                    <a:pt x="1520" y="479"/>
                  </a:lnTo>
                  <a:lnTo>
                    <a:pt x="1529" y="482"/>
                  </a:lnTo>
                  <a:lnTo>
                    <a:pt x="1539" y="485"/>
                  </a:lnTo>
                  <a:lnTo>
                    <a:pt x="1558" y="489"/>
                  </a:lnTo>
                  <a:lnTo>
                    <a:pt x="1576" y="491"/>
                  </a:lnTo>
                  <a:lnTo>
                    <a:pt x="1594" y="492"/>
                  </a:lnTo>
                  <a:lnTo>
                    <a:pt x="1604" y="491"/>
                  </a:lnTo>
                  <a:lnTo>
                    <a:pt x="1613" y="490"/>
                  </a:lnTo>
                  <a:lnTo>
                    <a:pt x="1622" y="488"/>
                  </a:lnTo>
                  <a:lnTo>
                    <a:pt x="1629" y="486"/>
                  </a:lnTo>
                  <a:lnTo>
                    <a:pt x="1632" y="484"/>
                  </a:lnTo>
                  <a:lnTo>
                    <a:pt x="1635" y="482"/>
                  </a:lnTo>
                  <a:lnTo>
                    <a:pt x="1638" y="480"/>
                  </a:lnTo>
                  <a:lnTo>
                    <a:pt x="1640" y="477"/>
                  </a:lnTo>
                  <a:lnTo>
                    <a:pt x="1642" y="474"/>
                  </a:lnTo>
                  <a:lnTo>
                    <a:pt x="1643" y="471"/>
                  </a:lnTo>
                  <a:lnTo>
                    <a:pt x="1644" y="468"/>
                  </a:lnTo>
                  <a:lnTo>
                    <a:pt x="1644" y="464"/>
                  </a:lnTo>
                  <a:lnTo>
                    <a:pt x="1644" y="461"/>
                  </a:lnTo>
                  <a:lnTo>
                    <a:pt x="1643" y="457"/>
                  </a:lnTo>
                  <a:lnTo>
                    <a:pt x="1642" y="454"/>
                  </a:lnTo>
                  <a:lnTo>
                    <a:pt x="1641" y="451"/>
                  </a:lnTo>
                  <a:lnTo>
                    <a:pt x="1640" y="449"/>
                  </a:lnTo>
                  <a:lnTo>
                    <a:pt x="1638" y="448"/>
                  </a:lnTo>
                  <a:lnTo>
                    <a:pt x="1636" y="445"/>
                  </a:lnTo>
                  <a:lnTo>
                    <a:pt x="1629" y="441"/>
                  </a:lnTo>
                  <a:lnTo>
                    <a:pt x="1620" y="437"/>
                  </a:lnTo>
                  <a:lnTo>
                    <a:pt x="1609" y="434"/>
                  </a:lnTo>
                  <a:lnTo>
                    <a:pt x="1595" y="432"/>
                  </a:lnTo>
                  <a:lnTo>
                    <a:pt x="1579" y="429"/>
                  </a:lnTo>
                  <a:lnTo>
                    <a:pt x="1551" y="425"/>
                  </a:lnTo>
                  <a:lnTo>
                    <a:pt x="1537" y="422"/>
                  </a:lnTo>
                  <a:lnTo>
                    <a:pt x="1522" y="419"/>
                  </a:lnTo>
                  <a:lnTo>
                    <a:pt x="1508" y="415"/>
                  </a:lnTo>
                  <a:lnTo>
                    <a:pt x="1493" y="411"/>
                  </a:lnTo>
                  <a:lnTo>
                    <a:pt x="1480" y="405"/>
                  </a:lnTo>
                  <a:lnTo>
                    <a:pt x="1466" y="398"/>
                  </a:lnTo>
                  <a:lnTo>
                    <a:pt x="1460" y="395"/>
                  </a:lnTo>
                  <a:lnTo>
                    <a:pt x="1454" y="391"/>
                  </a:lnTo>
                  <a:lnTo>
                    <a:pt x="1448" y="386"/>
                  </a:lnTo>
                  <a:lnTo>
                    <a:pt x="1443" y="382"/>
                  </a:lnTo>
                  <a:lnTo>
                    <a:pt x="1438" y="377"/>
                  </a:lnTo>
                  <a:lnTo>
                    <a:pt x="1433" y="371"/>
                  </a:lnTo>
                  <a:lnTo>
                    <a:pt x="1428" y="366"/>
                  </a:lnTo>
                  <a:lnTo>
                    <a:pt x="1424" y="359"/>
                  </a:lnTo>
                  <a:lnTo>
                    <a:pt x="1420" y="353"/>
                  </a:lnTo>
                  <a:lnTo>
                    <a:pt x="1417" y="346"/>
                  </a:lnTo>
                  <a:lnTo>
                    <a:pt x="1414" y="338"/>
                  </a:lnTo>
                  <a:lnTo>
                    <a:pt x="1411" y="330"/>
                  </a:lnTo>
                  <a:lnTo>
                    <a:pt x="1410" y="322"/>
                  </a:lnTo>
                  <a:lnTo>
                    <a:pt x="1408" y="313"/>
                  </a:lnTo>
                  <a:lnTo>
                    <a:pt x="1408" y="308"/>
                  </a:lnTo>
                  <a:lnTo>
                    <a:pt x="1407" y="304"/>
                  </a:lnTo>
                  <a:lnTo>
                    <a:pt x="1407" y="294"/>
                  </a:lnTo>
                  <a:lnTo>
                    <a:pt x="1407" y="285"/>
                  </a:lnTo>
                  <a:lnTo>
                    <a:pt x="1408" y="277"/>
                  </a:lnTo>
                  <a:lnTo>
                    <a:pt x="1409" y="268"/>
                  </a:lnTo>
                  <a:lnTo>
                    <a:pt x="1410" y="261"/>
                  </a:lnTo>
                  <a:lnTo>
                    <a:pt x="1412" y="253"/>
                  </a:lnTo>
                  <a:lnTo>
                    <a:pt x="1415" y="246"/>
                  </a:lnTo>
                  <a:lnTo>
                    <a:pt x="1417" y="239"/>
                  </a:lnTo>
                  <a:lnTo>
                    <a:pt x="1420" y="232"/>
                  </a:lnTo>
                  <a:lnTo>
                    <a:pt x="1424" y="225"/>
                  </a:lnTo>
                  <a:lnTo>
                    <a:pt x="1428" y="219"/>
                  </a:lnTo>
                  <a:lnTo>
                    <a:pt x="1436" y="208"/>
                  </a:lnTo>
                  <a:lnTo>
                    <a:pt x="1441" y="202"/>
                  </a:lnTo>
                  <a:lnTo>
                    <a:pt x="1446" y="197"/>
                  </a:lnTo>
                  <a:lnTo>
                    <a:pt x="1457" y="188"/>
                  </a:lnTo>
                  <a:lnTo>
                    <a:pt x="1463" y="183"/>
                  </a:lnTo>
                  <a:lnTo>
                    <a:pt x="1469" y="179"/>
                  </a:lnTo>
                  <a:lnTo>
                    <a:pt x="1483" y="172"/>
                  </a:lnTo>
                  <a:lnTo>
                    <a:pt x="1490" y="169"/>
                  </a:lnTo>
                  <a:lnTo>
                    <a:pt x="1497" y="166"/>
                  </a:lnTo>
                  <a:lnTo>
                    <a:pt x="1512" y="161"/>
                  </a:lnTo>
                  <a:lnTo>
                    <a:pt x="1528" y="157"/>
                  </a:lnTo>
                  <a:lnTo>
                    <a:pt x="1544" y="154"/>
                  </a:lnTo>
                  <a:lnTo>
                    <a:pt x="1561" y="152"/>
                  </a:lnTo>
                  <a:lnTo>
                    <a:pt x="1579" y="152"/>
                  </a:lnTo>
                  <a:lnTo>
                    <a:pt x="1595" y="152"/>
                  </a:lnTo>
                  <a:lnTo>
                    <a:pt x="1611" y="153"/>
                  </a:lnTo>
                  <a:lnTo>
                    <a:pt x="1626" y="154"/>
                  </a:lnTo>
                  <a:lnTo>
                    <a:pt x="1641" y="156"/>
                  </a:lnTo>
                  <a:lnTo>
                    <a:pt x="1654" y="158"/>
                  </a:lnTo>
                  <a:lnTo>
                    <a:pt x="1667" y="160"/>
                  </a:lnTo>
                  <a:lnTo>
                    <a:pt x="1679" y="163"/>
                  </a:lnTo>
                  <a:lnTo>
                    <a:pt x="1691" y="167"/>
                  </a:lnTo>
                  <a:lnTo>
                    <a:pt x="1702" y="170"/>
                  </a:lnTo>
                  <a:lnTo>
                    <a:pt x="1713" y="174"/>
                  </a:lnTo>
                  <a:lnTo>
                    <a:pt x="1723" y="179"/>
                  </a:lnTo>
                  <a:lnTo>
                    <a:pt x="1733" y="183"/>
                  </a:lnTo>
                  <a:lnTo>
                    <a:pt x="1742" y="188"/>
                  </a:lnTo>
                  <a:lnTo>
                    <a:pt x="1751" y="194"/>
                  </a:lnTo>
                  <a:lnTo>
                    <a:pt x="1768" y="205"/>
                  </a:lnTo>
                  <a:lnTo>
                    <a:pt x="1770" y="207"/>
                  </a:lnTo>
                  <a:lnTo>
                    <a:pt x="1771" y="209"/>
                  </a:lnTo>
                  <a:lnTo>
                    <a:pt x="1772" y="211"/>
                  </a:lnTo>
                  <a:lnTo>
                    <a:pt x="1772" y="212"/>
                  </a:lnTo>
                  <a:lnTo>
                    <a:pt x="1771" y="215"/>
                  </a:lnTo>
                  <a:lnTo>
                    <a:pt x="1770" y="216"/>
                  </a:lnTo>
                  <a:lnTo>
                    <a:pt x="1722" y="288"/>
                  </a:lnTo>
                  <a:lnTo>
                    <a:pt x="1720" y="290"/>
                  </a:lnTo>
                  <a:lnTo>
                    <a:pt x="1718" y="292"/>
                  </a:lnTo>
                  <a:lnTo>
                    <a:pt x="1716" y="292"/>
                  </a:lnTo>
                  <a:lnTo>
                    <a:pt x="1715" y="292"/>
                  </a:lnTo>
                  <a:lnTo>
                    <a:pt x="1711" y="292"/>
                  </a:lnTo>
                  <a:lnTo>
                    <a:pt x="1708" y="290"/>
                  </a:lnTo>
                  <a:lnTo>
                    <a:pt x="1693" y="282"/>
                  </a:lnTo>
                  <a:lnTo>
                    <a:pt x="1677" y="274"/>
                  </a:lnTo>
                  <a:lnTo>
                    <a:pt x="1662" y="268"/>
                  </a:lnTo>
                  <a:lnTo>
                    <a:pt x="1647" y="263"/>
                  </a:lnTo>
                  <a:lnTo>
                    <a:pt x="1633" y="258"/>
                  </a:lnTo>
                  <a:lnTo>
                    <a:pt x="1619" y="255"/>
                  </a:lnTo>
                  <a:lnTo>
                    <a:pt x="1612" y="254"/>
                  </a:lnTo>
                  <a:lnTo>
                    <a:pt x="1606" y="254"/>
                  </a:lnTo>
                  <a:lnTo>
                    <a:pt x="1593" y="253"/>
                  </a:lnTo>
                  <a:lnTo>
                    <a:pt x="1584" y="253"/>
                  </a:lnTo>
                  <a:lnTo>
                    <a:pt x="1576" y="254"/>
                  </a:lnTo>
                  <a:lnTo>
                    <a:pt x="1568" y="256"/>
                  </a:lnTo>
                  <a:lnTo>
                    <a:pt x="1562" y="259"/>
                  </a:lnTo>
                  <a:lnTo>
                    <a:pt x="1560" y="261"/>
                  </a:lnTo>
                  <a:lnTo>
                    <a:pt x="1557" y="263"/>
                  </a:lnTo>
                  <a:lnTo>
                    <a:pt x="1554" y="267"/>
                  </a:lnTo>
                  <a:lnTo>
                    <a:pt x="1552" y="270"/>
                  </a:lnTo>
                  <a:lnTo>
                    <a:pt x="1551" y="273"/>
                  </a:lnTo>
                  <a:lnTo>
                    <a:pt x="1551" y="276"/>
                  </a:lnTo>
                  <a:lnTo>
                    <a:pt x="1550" y="280"/>
                  </a:lnTo>
                  <a:lnTo>
                    <a:pt x="1551" y="283"/>
                  </a:lnTo>
                  <a:lnTo>
                    <a:pt x="1551" y="286"/>
                  </a:lnTo>
                  <a:lnTo>
                    <a:pt x="1553" y="289"/>
                  </a:lnTo>
                  <a:lnTo>
                    <a:pt x="1555" y="292"/>
                  </a:lnTo>
                  <a:lnTo>
                    <a:pt x="1557" y="295"/>
                  </a:lnTo>
                  <a:lnTo>
                    <a:pt x="1560" y="297"/>
                  </a:lnTo>
                  <a:lnTo>
                    <a:pt x="1563" y="299"/>
                  </a:lnTo>
                  <a:lnTo>
                    <a:pt x="1567" y="301"/>
                  </a:lnTo>
                  <a:lnTo>
                    <a:pt x="1576" y="304"/>
                  </a:lnTo>
                  <a:lnTo>
                    <a:pt x="1587" y="307"/>
                  </a:lnTo>
                  <a:lnTo>
                    <a:pt x="1600" y="309"/>
                  </a:lnTo>
                  <a:lnTo>
                    <a:pt x="1615" y="312"/>
                  </a:lnTo>
                  <a:lnTo>
                    <a:pt x="1642" y="316"/>
                  </a:lnTo>
                  <a:lnTo>
                    <a:pt x="1657" y="318"/>
                  </a:lnTo>
                  <a:lnTo>
                    <a:pt x="1672" y="321"/>
                  </a:lnTo>
                  <a:lnTo>
                    <a:pt x="1686" y="325"/>
                  </a:lnTo>
                  <a:lnTo>
                    <a:pt x="1701" y="329"/>
                  </a:lnTo>
                  <a:lnTo>
                    <a:pt x="1715" y="334"/>
                  </a:lnTo>
                  <a:lnTo>
                    <a:pt x="1728" y="340"/>
                  </a:lnTo>
                  <a:lnTo>
                    <a:pt x="1740" y="348"/>
                  </a:lnTo>
                  <a:lnTo>
                    <a:pt x="1746" y="352"/>
                  </a:lnTo>
                  <a:lnTo>
                    <a:pt x="1752" y="356"/>
                  </a:lnTo>
                  <a:lnTo>
                    <a:pt x="1757" y="361"/>
                  </a:lnTo>
                  <a:lnTo>
                    <a:pt x="1762" y="366"/>
                  </a:lnTo>
                  <a:lnTo>
                    <a:pt x="1766" y="371"/>
                  </a:lnTo>
                  <a:lnTo>
                    <a:pt x="1771" y="377"/>
                  </a:lnTo>
                  <a:lnTo>
                    <a:pt x="1774" y="383"/>
                  </a:lnTo>
                  <a:lnTo>
                    <a:pt x="1778" y="390"/>
                  </a:lnTo>
                  <a:lnTo>
                    <a:pt x="1781" y="397"/>
                  </a:lnTo>
                  <a:lnTo>
                    <a:pt x="1783" y="404"/>
                  </a:lnTo>
                  <a:lnTo>
                    <a:pt x="1785" y="412"/>
                  </a:lnTo>
                  <a:lnTo>
                    <a:pt x="1787" y="420"/>
                  </a:lnTo>
                  <a:lnTo>
                    <a:pt x="1787" y="425"/>
                  </a:lnTo>
                  <a:lnTo>
                    <a:pt x="1787" y="429"/>
                  </a:lnTo>
                  <a:lnTo>
                    <a:pt x="1788" y="438"/>
                  </a:lnTo>
                  <a:lnTo>
                    <a:pt x="1787" y="449"/>
                  </a:lnTo>
                  <a:lnTo>
                    <a:pt x="1787" y="458"/>
                  </a:lnTo>
                  <a:lnTo>
                    <a:pt x="1785" y="468"/>
                  </a:lnTo>
                  <a:lnTo>
                    <a:pt x="1783" y="477"/>
                  </a:lnTo>
                  <a:lnTo>
                    <a:pt x="1781" y="485"/>
                  </a:lnTo>
                  <a:lnTo>
                    <a:pt x="1778" y="494"/>
                  </a:lnTo>
                  <a:lnTo>
                    <a:pt x="1775" y="501"/>
                  </a:lnTo>
                  <a:lnTo>
                    <a:pt x="1771" y="509"/>
                  </a:lnTo>
                  <a:lnTo>
                    <a:pt x="1767" y="516"/>
                  </a:lnTo>
                  <a:lnTo>
                    <a:pt x="1763" y="523"/>
                  </a:lnTo>
                  <a:lnTo>
                    <a:pt x="1758" y="529"/>
                  </a:lnTo>
                  <a:lnTo>
                    <a:pt x="1752" y="535"/>
                  </a:lnTo>
                  <a:lnTo>
                    <a:pt x="1747" y="540"/>
                  </a:lnTo>
                  <a:lnTo>
                    <a:pt x="1741" y="546"/>
                  </a:lnTo>
                  <a:lnTo>
                    <a:pt x="1734" y="550"/>
                  </a:lnTo>
                  <a:lnTo>
                    <a:pt x="1728" y="555"/>
                  </a:lnTo>
                  <a:lnTo>
                    <a:pt x="1721" y="559"/>
                  </a:lnTo>
                  <a:lnTo>
                    <a:pt x="1714" y="563"/>
                  </a:lnTo>
                  <a:lnTo>
                    <a:pt x="1699" y="570"/>
                  </a:lnTo>
                  <a:lnTo>
                    <a:pt x="1683" y="576"/>
                  </a:lnTo>
                  <a:lnTo>
                    <a:pt x="1675" y="578"/>
                  </a:lnTo>
                  <a:lnTo>
                    <a:pt x="1666" y="580"/>
                  </a:lnTo>
                  <a:lnTo>
                    <a:pt x="1649" y="584"/>
                  </a:lnTo>
                  <a:lnTo>
                    <a:pt x="1631" y="586"/>
                  </a:lnTo>
                  <a:lnTo>
                    <a:pt x="1613" y="588"/>
                  </a:lnTo>
                  <a:lnTo>
                    <a:pt x="1595" y="5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622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5949950"/>
            <a:ext cx="10658474" cy="215354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lang="fi-FI" sz="1600" spc="40" baseline="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 dirty="0"/>
              <a:t>Date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4" y="1773238"/>
            <a:ext cx="10658474" cy="1943794"/>
          </a:xfrm>
        </p:spPr>
        <p:txBody>
          <a:bodyPr anchor="b" anchorCtr="0"/>
          <a:lstStyle>
            <a:lvl1pPr>
              <a:lnSpc>
                <a:spcPct val="95000"/>
              </a:lnSpc>
              <a:defRPr sz="4400" b="0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3933055"/>
            <a:ext cx="10658475" cy="936105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b="0" spc="-40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B4EBE15-2AF2-48BD-B3A3-6166BADAB14E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457407" y="404776"/>
            <a:ext cx="2902289" cy="1008000"/>
            <a:chOff x="3279775" y="2451101"/>
            <a:chExt cx="5640388" cy="1958974"/>
          </a:xfrm>
          <a:solidFill>
            <a:schemeClr val="accent1"/>
          </a:solidFill>
        </p:grpSpPr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3279775" y="2451101"/>
              <a:ext cx="1838325" cy="1944687"/>
            </a:xfrm>
            <a:custGeom>
              <a:avLst/>
              <a:gdLst>
                <a:gd name="T0" fmla="*/ 978 w 1158"/>
                <a:gd name="T1" fmla="*/ 608 h 1225"/>
                <a:gd name="T2" fmla="*/ 974 w 1158"/>
                <a:gd name="T3" fmla="*/ 610 h 1225"/>
                <a:gd name="T4" fmla="*/ 968 w 1158"/>
                <a:gd name="T5" fmla="*/ 608 h 1225"/>
                <a:gd name="T6" fmla="*/ 966 w 1158"/>
                <a:gd name="T7" fmla="*/ 134 h 1225"/>
                <a:gd name="T8" fmla="*/ 963 w 1158"/>
                <a:gd name="T9" fmla="*/ 128 h 1225"/>
                <a:gd name="T10" fmla="*/ 956 w 1158"/>
                <a:gd name="T11" fmla="*/ 128 h 1225"/>
                <a:gd name="T12" fmla="*/ 953 w 1158"/>
                <a:gd name="T13" fmla="*/ 132 h 1225"/>
                <a:gd name="T14" fmla="*/ 784 w 1158"/>
                <a:gd name="T15" fmla="*/ 603 h 1225"/>
                <a:gd name="T16" fmla="*/ 779 w 1158"/>
                <a:gd name="T17" fmla="*/ 607 h 1225"/>
                <a:gd name="T18" fmla="*/ 773 w 1158"/>
                <a:gd name="T19" fmla="*/ 605 h 1225"/>
                <a:gd name="T20" fmla="*/ 771 w 1158"/>
                <a:gd name="T21" fmla="*/ 466 h 1225"/>
                <a:gd name="T22" fmla="*/ 769 w 1158"/>
                <a:gd name="T23" fmla="*/ 461 h 1225"/>
                <a:gd name="T24" fmla="*/ 764 w 1158"/>
                <a:gd name="T25" fmla="*/ 459 h 1225"/>
                <a:gd name="T26" fmla="*/ 584 w 1158"/>
                <a:gd name="T27" fmla="*/ 614 h 1225"/>
                <a:gd name="T28" fmla="*/ 579 w 1158"/>
                <a:gd name="T29" fmla="*/ 616 h 1225"/>
                <a:gd name="T30" fmla="*/ 396 w 1158"/>
                <a:gd name="T31" fmla="*/ 461 h 1225"/>
                <a:gd name="T32" fmla="*/ 390 w 1158"/>
                <a:gd name="T33" fmla="*/ 460 h 1225"/>
                <a:gd name="T34" fmla="*/ 386 w 1158"/>
                <a:gd name="T35" fmla="*/ 464 h 1225"/>
                <a:gd name="T36" fmla="*/ 386 w 1158"/>
                <a:gd name="T37" fmla="*/ 603 h 1225"/>
                <a:gd name="T38" fmla="*/ 381 w 1158"/>
                <a:gd name="T39" fmla="*/ 607 h 1225"/>
                <a:gd name="T40" fmla="*/ 375 w 1158"/>
                <a:gd name="T41" fmla="*/ 605 h 1225"/>
                <a:gd name="T42" fmla="*/ 292 w 1158"/>
                <a:gd name="T43" fmla="*/ 378 h 1225"/>
                <a:gd name="T44" fmla="*/ 203 w 1158"/>
                <a:gd name="T45" fmla="*/ 130 h 1225"/>
                <a:gd name="T46" fmla="*/ 197 w 1158"/>
                <a:gd name="T47" fmla="*/ 128 h 1225"/>
                <a:gd name="T48" fmla="*/ 192 w 1158"/>
                <a:gd name="T49" fmla="*/ 132 h 1225"/>
                <a:gd name="T50" fmla="*/ 191 w 1158"/>
                <a:gd name="T51" fmla="*/ 606 h 1225"/>
                <a:gd name="T52" fmla="*/ 186 w 1158"/>
                <a:gd name="T53" fmla="*/ 610 h 1225"/>
                <a:gd name="T54" fmla="*/ 181 w 1158"/>
                <a:gd name="T55" fmla="*/ 609 h 1225"/>
                <a:gd name="T56" fmla="*/ 13 w 1158"/>
                <a:gd name="T57" fmla="*/ 5 h 1225"/>
                <a:gd name="T58" fmla="*/ 10 w 1158"/>
                <a:gd name="T59" fmla="*/ 1 h 1225"/>
                <a:gd name="T60" fmla="*/ 4 w 1158"/>
                <a:gd name="T61" fmla="*/ 1 h 1225"/>
                <a:gd name="T62" fmla="*/ 0 w 1158"/>
                <a:gd name="T63" fmla="*/ 7 h 1225"/>
                <a:gd name="T64" fmla="*/ 1 w 1158"/>
                <a:gd name="T65" fmla="*/ 552 h 1225"/>
                <a:gd name="T66" fmla="*/ 147 w 1158"/>
                <a:gd name="T67" fmla="*/ 644 h 1225"/>
                <a:gd name="T68" fmla="*/ 389 w 1158"/>
                <a:gd name="T69" fmla="*/ 646 h 1225"/>
                <a:gd name="T70" fmla="*/ 397 w 1158"/>
                <a:gd name="T71" fmla="*/ 649 h 1225"/>
                <a:gd name="T72" fmla="*/ 500 w 1158"/>
                <a:gd name="T73" fmla="*/ 909 h 1225"/>
                <a:gd name="T74" fmla="*/ 501 w 1158"/>
                <a:gd name="T75" fmla="*/ 917 h 1225"/>
                <a:gd name="T76" fmla="*/ 447 w 1158"/>
                <a:gd name="T77" fmla="*/ 1030 h 1225"/>
                <a:gd name="T78" fmla="*/ 519 w 1158"/>
                <a:gd name="T79" fmla="*/ 1218 h 1225"/>
                <a:gd name="T80" fmla="*/ 526 w 1158"/>
                <a:gd name="T81" fmla="*/ 1224 h 1225"/>
                <a:gd name="T82" fmla="*/ 629 w 1158"/>
                <a:gd name="T83" fmla="*/ 1225 h 1225"/>
                <a:gd name="T84" fmla="*/ 637 w 1158"/>
                <a:gd name="T85" fmla="*/ 1221 h 1225"/>
                <a:gd name="T86" fmla="*/ 710 w 1158"/>
                <a:gd name="T87" fmla="*/ 1036 h 1225"/>
                <a:gd name="T88" fmla="*/ 710 w 1158"/>
                <a:gd name="T89" fmla="*/ 1030 h 1225"/>
                <a:gd name="T90" fmla="*/ 657 w 1158"/>
                <a:gd name="T91" fmla="*/ 917 h 1225"/>
                <a:gd name="T92" fmla="*/ 758 w 1158"/>
                <a:gd name="T93" fmla="*/ 652 h 1225"/>
                <a:gd name="T94" fmla="*/ 765 w 1158"/>
                <a:gd name="T95" fmla="*/ 646 h 1225"/>
                <a:gd name="T96" fmla="*/ 1009 w 1158"/>
                <a:gd name="T97" fmla="*/ 645 h 1225"/>
                <a:gd name="T98" fmla="*/ 1155 w 1158"/>
                <a:gd name="T99" fmla="*/ 554 h 1225"/>
                <a:gd name="T100" fmla="*/ 1158 w 1158"/>
                <a:gd name="T101" fmla="*/ 549 h 1225"/>
                <a:gd name="T102" fmla="*/ 1158 w 1158"/>
                <a:gd name="T103" fmla="*/ 4 h 1225"/>
                <a:gd name="T104" fmla="*/ 1152 w 1158"/>
                <a:gd name="T105" fmla="*/ 0 h 1225"/>
                <a:gd name="T106" fmla="*/ 1146 w 1158"/>
                <a:gd name="T107" fmla="*/ 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8" h="1225">
                  <a:moveTo>
                    <a:pt x="1145" y="5"/>
                  </a:moveTo>
                  <a:lnTo>
                    <a:pt x="979" y="605"/>
                  </a:lnTo>
                  <a:lnTo>
                    <a:pt x="978" y="608"/>
                  </a:lnTo>
                  <a:lnTo>
                    <a:pt x="977" y="608"/>
                  </a:lnTo>
                  <a:lnTo>
                    <a:pt x="976" y="609"/>
                  </a:lnTo>
                  <a:lnTo>
                    <a:pt x="974" y="610"/>
                  </a:lnTo>
                  <a:lnTo>
                    <a:pt x="972" y="610"/>
                  </a:lnTo>
                  <a:lnTo>
                    <a:pt x="970" y="609"/>
                  </a:lnTo>
                  <a:lnTo>
                    <a:pt x="968" y="608"/>
                  </a:lnTo>
                  <a:lnTo>
                    <a:pt x="967" y="606"/>
                  </a:lnTo>
                  <a:lnTo>
                    <a:pt x="966" y="603"/>
                  </a:lnTo>
                  <a:lnTo>
                    <a:pt x="966" y="134"/>
                  </a:lnTo>
                  <a:lnTo>
                    <a:pt x="966" y="132"/>
                  </a:lnTo>
                  <a:lnTo>
                    <a:pt x="964" y="130"/>
                  </a:lnTo>
                  <a:lnTo>
                    <a:pt x="963" y="128"/>
                  </a:lnTo>
                  <a:lnTo>
                    <a:pt x="961" y="128"/>
                  </a:lnTo>
                  <a:lnTo>
                    <a:pt x="958" y="128"/>
                  </a:lnTo>
                  <a:lnTo>
                    <a:pt x="956" y="128"/>
                  </a:lnTo>
                  <a:lnTo>
                    <a:pt x="955" y="129"/>
                  </a:lnTo>
                  <a:lnTo>
                    <a:pt x="955" y="130"/>
                  </a:lnTo>
                  <a:lnTo>
                    <a:pt x="953" y="132"/>
                  </a:lnTo>
                  <a:lnTo>
                    <a:pt x="916" y="240"/>
                  </a:lnTo>
                  <a:lnTo>
                    <a:pt x="865" y="378"/>
                  </a:lnTo>
                  <a:lnTo>
                    <a:pt x="784" y="603"/>
                  </a:lnTo>
                  <a:lnTo>
                    <a:pt x="782" y="605"/>
                  </a:lnTo>
                  <a:lnTo>
                    <a:pt x="781" y="606"/>
                  </a:lnTo>
                  <a:lnTo>
                    <a:pt x="779" y="607"/>
                  </a:lnTo>
                  <a:lnTo>
                    <a:pt x="776" y="607"/>
                  </a:lnTo>
                  <a:lnTo>
                    <a:pt x="774" y="606"/>
                  </a:lnTo>
                  <a:lnTo>
                    <a:pt x="773" y="605"/>
                  </a:lnTo>
                  <a:lnTo>
                    <a:pt x="772" y="603"/>
                  </a:lnTo>
                  <a:lnTo>
                    <a:pt x="771" y="600"/>
                  </a:lnTo>
                  <a:lnTo>
                    <a:pt x="771" y="466"/>
                  </a:lnTo>
                  <a:lnTo>
                    <a:pt x="771" y="464"/>
                  </a:lnTo>
                  <a:lnTo>
                    <a:pt x="770" y="462"/>
                  </a:lnTo>
                  <a:lnTo>
                    <a:pt x="769" y="461"/>
                  </a:lnTo>
                  <a:lnTo>
                    <a:pt x="767" y="460"/>
                  </a:lnTo>
                  <a:lnTo>
                    <a:pt x="766" y="459"/>
                  </a:lnTo>
                  <a:lnTo>
                    <a:pt x="764" y="459"/>
                  </a:lnTo>
                  <a:lnTo>
                    <a:pt x="762" y="460"/>
                  </a:lnTo>
                  <a:lnTo>
                    <a:pt x="761" y="461"/>
                  </a:lnTo>
                  <a:lnTo>
                    <a:pt x="584" y="614"/>
                  </a:lnTo>
                  <a:lnTo>
                    <a:pt x="583" y="615"/>
                  </a:lnTo>
                  <a:lnTo>
                    <a:pt x="581" y="615"/>
                  </a:lnTo>
                  <a:lnTo>
                    <a:pt x="579" y="616"/>
                  </a:lnTo>
                  <a:lnTo>
                    <a:pt x="576" y="615"/>
                  </a:lnTo>
                  <a:lnTo>
                    <a:pt x="573" y="614"/>
                  </a:lnTo>
                  <a:lnTo>
                    <a:pt x="396" y="461"/>
                  </a:lnTo>
                  <a:lnTo>
                    <a:pt x="393" y="459"/>
                  </a:lnTo>
                  <a:lnTo>
                    <a:pt x="391" y="460"/>
                  </a:lnTo>
                  <a:lnTo>
                    <a:pt x="390" y="460"/>
                  </a:lnTo>
                  <a:lnTo>
                    <a:pt x="388" y="461"/>
                  </a:lnTo>
                  <a:lnTo>
                    <a:pt x="387" y="462"/>
                  </a:lnTo>
                  <a:lnTo>
                    <a:pt x="386" y="464"/>
                  </a:lnTo>
                  <a:lnTo>
                    <a:pt x="386" y="466"/>
                  </a:lnTo>
                  <a:lnTo>
                    <a:pt x="386" y="601"/>
                  </a:lnTo>
                  <a:lnTo>
                    <a:pt x="386" y="603"/>
                  </a:lnTo>
                  <a:lnTo>
                    <a:pt x="384" y="605"/>
                  </a:lnTo>
                  <a:lnTo>
                    <a:pt x="383" y="606"/>
                  </a:lnTo>
                  <a:lnTo>
                    <a:pt x="381" y="607"/>
                  </a:lnTo>
                  <a:lnTo>
                    <a:pt x="379" y="607"/>
                  </a:lnTo>
                  <a:lnTo>
                    <a:pt x="377" y="606"/>
                  </a:lnTo>
                  <a:lnTo>
                    <a:pt x="375" y="605"/>
                  </a:lnTo>
                  <a:lnTo>
                    <a:pt x="374" y="603"/>
                  </a:lnTo>
                  <a:lnTo>
                    <a:pt x="340" y="511"/>
                  </a:lnTo>
                  <a:lnTo>
                    <a:pt x="292" y="378"/>
                  </a:lnTo>
                  <a:lnTo>
                    <a:pt x="242" y="240"/>
                  </a:lnTo>
                  <a:lnTo>
                    <a:pt x="205" y="132"/>
                  </a:lnTo>
                  <a:lnTo>
                    <a:pt x="203" y="130"/>
                  </a:lnTo>
                  <a:lnTo>
                    <a:pt x="202" y="128"/>
                  </a:lnTo>
                  <a:lnTo>
                    <a:pt x="200" y="128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30"/>
                  </a:lnTo>
                  <a:lnTo>
                    <a:pt x="192" y="132"/>
                  </a:lnTo>
                  <a:lnTo>
                    <a:pt x="192" y="134"/>
                  </a:lnTo>
                  <a:lnTo>
                    <a:pt x="192" y="604"/>
                  </a:lnTo>
                  <a:lnTo>
                    <a:pt x="191" y="606"/>
                  </a:lnTo>
                  <a:lnTo>
                    <a:pt x="190" y="608"/>
                  </a:lnTo>
                  <a:lnTo>
                    <a:pt x="188" y="609"/>
                  </a:lnTo>
                  <a:lnTo>
                    <a:pt x="186" y="610"/>
                  </a:lnTo>
                  <a:lnTo>
                    <a:pt x="184" y="610"/>
                  </a:lnTo>
                  <a:lnTo>
                    <a:pt x="182" y="609"/>
                  </a:lnTo>
                  <a:lnTo>
                    <a:pt x="181" y="609"/>
                  </a:lnTo>
                  <a:lnTo>
                    <a:pt x="180" y="608"/>
                  </a:lnTo>
                  <a:lnTo>
                    <a:pt x="179" y="605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546"/>
                  </a:lnTo>
                  <a:lnTo>
                    <a:pt x="0" y="549"/>
                  </a:lnTo>
                  <a:lnTo>
                    <a:pt x="1" y="552"/>
                  </a:lnTo>
                  <a:lnTo>
                    <a:pt x="3" y="554"/>
                  </a:lnTo>
                  <a:lnTo>
                    <a:pt x="5" y="555"/>
                  </a:lnTo>
                  <a:lnTo>
                    <a:pt x="147" y="644"/>
                  </a:lnTo>
                  <a:lnTo>
                    <a:pt x="150" y="645"/>
                  </a:lnTo>
                  <a:lnTo>
                    <a:pt x="153" y="646"/>
                  </a:lnTo>
                  <a:lnTo>
                    <a:pt x="389" y="646"/>
                  </a:lnTo>
                  <a:lnTo>
                    <a:pt x="392" y="646"/>
                  </a:lnTo>
                  <a:lnTo>
                    <a:pt x="395" y="647"/>
                  </a:lnTo>
                  <a:lnTo>
                    <a:pt x="397" y="649"/>
                  </a:lnTo>
                  <a:lnTo>
                    <a:pt x="398" y="651"/>
                  </a:lnTo>
                  <a:lnTo>
                    <a:pt x="399" y="652"/>
                  </a:lnTo>
                  <a:lnTo>
                    <a:pt x="500" y="909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501" y="917"/>
                  </a:lnTo>
                  <a:lnTo>
                    <a:pt x="500" y="920"/>
                  </a:lnTo>
                  <a:lnTo>
                    <a:pt x="448" y="1028"/>
                  </a:lnTo>
                  <a:lnTo>
                    <a:pt x="447" y="1030"/>
                  </a:lnTo>
                  <a:lnTo>
                    <a:pt x="447" y="1032"/>
                  </a:lnTo>
                  <a:lnTo>
                    <a:pt x="447" y="1036"/>
                  </a:lnTo>
                  <a:lnTo>
                    <a:pt x="519" y="1218"/>
                  </a:lnTo>
                  <a:lnTo>
                    <a:pt x="520" y="1221"/>
                  </a:lnTo>
                  <a:lnTo>
                    <a:pt x="523" y="1223"/>
                  </a:lnTo>
                  <a:lnTo>
                    <a:pt x="526" y="1224"/>
                  </a:lnTo>
                  <a:lnTo>
                    <a:pt x="529" y="1225"/>
                  </a:lnTo>
                  <a:lnTo>
                    <a:pt x="579" y="1225"/>
                  </a:lnTo>
                  <a:lnTo>
                    <a:pt x="629" y="1225"/>
                  </a:lnTo>
                  <a:lnTo>
                    <a:pt x="632" y="1224"/>
                  </a:lnTo>
                  <a:lnTo>
                    <a:pt x="635" y="1223"/>
                  </a:lnTo>
                  <a:lnTo>
                    <a:pt x="637" y="1221"/>
                  </a:lnTo>
                  <a:lnTo>
                    <a:pt x="638" y="1219"/>
                  </a:lnTo>
                  <a:lnTo>
                    <a:pt x="638" y="1218"/>
                  </a:lnTo>
                  <a:lnTo>
                    <a:pt x="710" y="1036"/>
                  </a:lnTo>
                  <a:lnTo>
                    <a:pt x="711" y="1034"/>
                  </a:lnTo>
                  <a:lnTo>
                    <a:pt x="711" y="1032"/>
                  </a:lnTo>
                  <a:lnTo>
                    <a:pt x="710" y="1030"/>
                  </a:lnTo>
                  <a:lnTo>
                    <a:pt x="710" y="1028"/>
                  </a:lnTo>
                  <a:lnTo>
                    <a:pt x="657" y="920"/>
                  </a:lnTo>
                  <a:lnTo>
                    <a:pt x="657" y="917"/>
                  </a:lnTo>
                  <a:lnTo>
                    <a:pt x="656" y="914"/>
                  </a:lnTo>
                  <a:lnTo>
                    <a:pt x="657" y="909"/>
                  </a:lnTo>
                  <a:lnTo>
                    <a:pt x="758" y="652"/>
                  </a:lnTo>
                  <a:lnTo>
                    <a:pt x="760" y="650"/>
                  </a:lnTo>
                  <a:lnTo>
                    <a:pt x="762" y="647"/>
                  </a:lnTo>
                  <a:lnTo>
                    <a:pt x="765" y="646"/>
                  </a:lnTo>
                  <a:lnTo>
                    <a:pt x="768" y="646"/>
                  </a:lnTo>
                  <a:lnTo>
                    <a:pt x="1006" y="646"/>
                  </a:lnTo>
                  <a:lnTo>
                    <a:pt x="1009" y="645"/>
                  </a:lnTo>
                  <a:lnTo>
                    <a:pt x="1011" y="644"/>
                  </a:lnTo>
                  <a:lnTo>
                    <a:pt x="1153" y="555"/>
                  </a:lnTo>
                  <a:lnTo>
                    <a:pt x="1155" y="554"/>
                  </a:lnTo>
                  <a:lnTo>
                    <a:pt x="1156" y="553"/>
                  </a:lnTo>
                  <a:lnTo>
                    <a:pt x="1157" y="552"/>
                  </a:lnTo>
                  <a:lnTo>
                    <a:pt x="1158" y="549"/>
                  </a:lnTo>
                  <a:lnTo>
                    <a:pt x="1158" y="546"/>
                  </a:lnTo>
                  <a:lnTo>
                    <a:pt x="1158" y="7"/>
                  </a:lnTo>
                  <a:lnTo>
                    <a:pt x="1158" y="4"/>
                  </a:lnTo>
                  <a:lnTo>
                    <a:pt x="1156" y="3"/>
                  </a:lnTo>
                  <a:lnTo>
                    <a:pt x="1154" y="1"/>
                  </a:lnTo>
                  <a:lnTo>
                    <a:pt x="1152" y="0"/>
                  </a:lnTo>
                  <a:lnTo>
                    <a:pt x="1150" y="1"/>
                  </a:lnTo>
                  <a:lnTo>
                    <a:pt x="1148" y="1"/>
                  </a:lnTo>
                  <a:lnTo>
                    <a:pt x="1146" y="3"/>
                  </a:lnTo>
                  <a:lnTo>
                    <a:pt x="1145" y="4"/>
                  </a:lnTo>
                  <a:lnTo>
                    <a:pt x="1145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/>
            <p:cNvSpPr>
              <a:spLocks noEditPoints="1"/>
            </p:cNvSpPr>
            <p:nvPr userDrawn="1"/>
          </p:nvSpPr>
          <p:spPr bwMode="auto">
            <a:xfrm>
              <a:off x="5386388" y="3476625"/>
              <a:ext cx="3533775" cy="933450"/>
            </a:xfrm>
            <a:custGeom>
              <a:avLst/>
              <a:gdLst>
                <a:gd name="T0" fmla="*/ 1976 w 2226"/>
                <a:gd name="T1" fmla="*/ 407 h 588"/>
                <a:gd name="T2" fmla="*/ 1967 w 2226"/>
                <a:gd name="T3" fmla="*/ 463 h 588"/>
                <a:gd name="T4" fmla="*/ 2059 w 2226"/>
                <a:gd name="T5" fmla="*/ 452 h 588"/>
                <a:gd name="T6" fmla="*/ 2077 w 2226"/>
                <a:gd name="T7" fmla="*/ 579 h 588"/>
                <a:gd name="T8" fmla="*/ 2048 w 2226"/>
                <a:gd name="T9" fmla="*/ 537 h 588"/>
                <a:gd name="T10" fmla="*/ 1914 w 2226"/>
                <a:gd name="T11" fmla="*/ 585 h 588"/>
                <a:gd name="T12" fmla="*/ 1811 w 2226"/>
                <a:gd name="T13" fmla="*/ 508 h 588"/>
                <a:gd name="T14" fmla="*/ 1836 w 2226"/>
                <a:gd name="T15" fmla="*/ 383 h 588"/>
                <a:gd name="T16" fmla="*/ 2013 w 2226"/>
                <a:gd name="T17" fmla="*/ 311 h 588"/>
                <a:gd name="T18" fmla="*/ 2045 w 2226"/>
                <a:gd name="T19" fmla="*/ 271 h 588"/>
                <a:gd name="T20" fmla="*/ 1907 w 2226"/>
                <a:gd name="T21" fmla="*/ 300 h 588"/>
                <a:gd name="T22" fmla="*/ 1866 w 2226"/>
                <a:gd name="T23" fmla="*/ 195 h 588"/>
                <a:gd name="T24" fmla="*/ 2086 w 2226"/>
                <a:gd name="T25" fmla="*/ 154 h 588"/>
                <a:gd name="T26" fmla="*/ 2190 w 2226"/>
                <a:gd name="T27" fmla="*/ 214 h 588"/>
                <a:gd name="T28" fmla="*/ 2217 w 2226"/>
                <a:gd name="T29" fmla="*/ 512 h 588"/>
                <a:gd name="T30" fmla="*/ 1994 w 2226"/>
                <a:gd name="T31" fmla="*/ 3 h 588"/>
                <a:gd name="T32" fmla="*/ 1869 w 2226"/>
                <a:gd name="T33" fmla="*/ 7 h 588"/>
                <a:gd name="T34" fmla="*/ 2172 w 2226"/>
                <a:gd name="T35" fmla="*/ 123 h 588"/>
                <a:gd name="T36" fmla="*/ 1190 w 2226"/>
                <a:gd name="T37" fmla="*/ 576 h 588"/>
                <a:gd name="T38" fmla="*/ 1121 w 2226"/>
                <a:gd name="T39" fmla="*/ 502 h 588"/>
                <a:gd name="T40" fmla="*/ 1059 w 2226"/>
                <a:gd name="T41" fmla="*/ 264 h 588"/>
                <a:gd name="T42" fmla="*/ 1170 w 2226"/>
                <a:gd name="T43" fmla="*/ 25 h 588"/>
                <a:gd name="T44" fmla="*/ 1274 w 2226"/>
                <a:gd name="T45" fmla="*/ 156 h 588"/>
                <a:gd name="T46" fmla="*/ 1374 w 2226"/>
                <a:gd name="T47" fmla="*/ 271 h 588"/>
                <a:gd name="T48" fmla="*/ 1291 w 2226"/>
                <a:gd name="T49" fmla="*/ 469 h 588"/>
                <a:gd name="T50" fmla="*/ 1370 w 2226"/>
                <a:gd name="T51" fmla="*/ 564 h 588"/>
                <a:gd name="T52" fmla="*/ 1 w 2226"/>
                <a:gd name="T53" fmla="*/ 3 h 588"/>
                <a:gd name="T54" fmla="*/ 312 w 2226"/>
                <a:gd name="T55" fmla="*/ 389 h 588"/>
                <a:gd name="T56" fmla="*/ 615 w 2226"/>
                <a:gd name="T57" fmla="*/ 572 h 588"/>
                <a:gd name="T58" fmla="*/ 463 w 2226"/>
                <a:gd name="T59" fmla="*/ 222 h 588"/>
                <a:gd name="T60" fmla="*/ 365 w 2226"/>
                <a:gd name="T61" fmla="*/ 579 h 588"/>
                <a:gd name="T62" fmla="*/ 146 w 2226"/>
                <a:gd name="T63" fmla="*/ 223 h 588"/>
                <a:gd name="T64" fmla="*/ 1 w 2226"/>
                <a:gd name="T65" fmla="*/ 576 h 588"/>
                <a:gd name="T66" fmla="*/ 795 w 2226"/>
                <a:gd name="T67" fmla="*/ 421 h 588"/>
                <a:gd name="T68" fmla="*/ 861 w 2226"/>
                <a:gd name="T69" fmla="*/ 482 h 588"/>
                <a:gd name="T70" fmla="*/ 999 w 2226"/>
                <a:gd name="T71" fmla="*/ 448 h 588"/>
                <a:gd name="T72" fmla="*/ 974 w 2226"/>
                <a:gd name="T73" fmla="*/ 574 h 588"/>
                <a:gd name="T74" fmla="*/ 772 w 2226"/>
                <a:gd name="T75" fmla="*/ 575 h 588"/>
                <a:gd name="T76" fmla="*/ 659 w 2226"/>
                <a:gd name="T77" fmla="*/ 476 h 588"/>
                <a:gd name="T78" fmla="*/ 649 w 2226"/>
                <a:gd name="T79" fmla="*/ 300 h 588"/>
                <a:gd name="T80" fmla="*/ 753 w 2226"/>
                <a:gd name="T81" fmla="*/ 177 h 588"/>
                <a:gd name="T82" fmla="*/ 901 w 2226"/>
                <a:gd name="T83" fmla="*/ 155 h 588"/>
                <a:gd name="T84" fmla="*/ 1027 w 2226"/>
                <a:gd name="T85" fmla="*/ 233 h 588"/>
                <a:gd name="T86" fmla="*/ 921 w 2226"/>
                <a:gd name="T87" fmla="*/ 325 h 588"/>
                <a:gd name="T88" fmla="*/ 895 w 2226"/>
                <a:gd name="T89" fmla="*/ 267 h 588"/>
                <a:gd name="T90" fmla="*/ 818 w 2226"/>
                <a:gd name="T91" fmla="*/ 277 h 588"/>
                <a:gd name="T92" fmla="*/ 1595 w 2226"/>
                <a:gd name="T93" fmla="*/ 588 h 588"/>
                <a:gd name="T94" fmla="*/ 1393 w 2226"/>
                <a:gd name="T95" fmla="*/ 532 h 588"/>
                <a:gd name="T96" fmla="*/ 1483 w 2226"/>
                <a:gd name="T97" fmla="*/ 465 h 588"/>
                <a:gd name="T98" fmla="*/ 1638 w 2226"/>
                <a:gd name="T99" fmla="*/ 480 h 588"/>
                <a:gd name="T100" fmla="*/ 1609 w 2226"/>
                <a:gd name="T101" fmla="*/ 434 h 588"/>
                <a:gd name="T102" fmla="*/ 1433 w 2226"/>
                <a:gd name="T103" fmla="*/ 371 h 588"/>
                <a:gd name="T104" fmla="*/ 1410 w 2226"/>
                <a:gd name="T105" fmla="*/ 261 h 588"/>
                <a:gd name="T106" fmla="*/ 1497 w 2226"/>
                <a:gd name="T107" fmla="*/ 166 h 588"/>
                <a:gd name="T108" fmla="*/ 1713 w 2226"/>
                <a:gd name="T109" fmla="*/ 174 h 588"/>
                <a:gd name="T110" fmla="*/ 1716 w 2226"/>
                <a:gd name="T111" fmla="*/ 292 h 588"/>
                <a:gd name="T112" fmla="*/ 1568 w 2226"/>
                <a:gd name="T113" fmla="*/ 256 h 588"/>
                <a:gd name="T114" fmla="*/ 1563 w 2226"/>
                <a:gd name="T115" fmla="*/ 299 h 588"/>
                <a:gd name="T116" fmla="*/ 1752 w 2226"/>
                <a:gd name="T117" fmla="*/ 356 h 588"/>
                <a:gd name="T118" fmla="*/ 1787 w 2226"/>
                <a:gd name="T119" fmla="*/ 458 h 588"/>
                <a:gd name="T120" fmla="*/ 1721 w 2226"/>
                <a:gd name="T121" fmla="*/ 559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6" h="588">
                  <a:moveTo>
                    <a:pt x="2065" y="439"/>
                  </a:moveTo>
                  <a:lnTo>
                    <a:pt x="2065" y="391"/>
                  </a:lnTo>
                  <a:lnTo>
                    <a:pt x="2064" y="389"/>
                  </a:lnTo>
                  <a:lnTo>
                    <a:pt x="2063" y="388"/>
                  </a:lnTo>
                  <a:lnTo>
                    <a:pt x="2061" y="387"/>
                  </a:lnTo>
                  <a:lnTo>
                    <a:pt x="2060" y="387"/>
                  </a:lnTo>
                  <a:lnTo>
                    <a:pt x="2047" y="388"/>
                  </a:lnTo>
                  <a:lnTo>
                    <a:pt x="2035" y="389"/>
                  </a:lnTo>
                  <a:lnTo>
                    <a:pt x="2024" y="390"/>
                  </a:lnTo>
                  <a:lnTo>
                    <a:pt x="2014" y="392"/>
                  </a:lnTo>
                  <a:lnTo>
                    <a:pt x="2004" y="395"/>
                  </a:lnTo>
                  <a:lnTo>
                    <a:pt x="1996" y="397"/>
                  </a:lnTo>
                  <a:lnTo>
                    <a:pt x="1988" y="400"/>
                  </a:lnTo>
                  <a:lnTo>
                    <a:pt x="1981" y="403"/>
                  </a:lnTo>
                  <a:lnTo>
                    <a:pt x="1976" y="407"/>
                  </a:lnTo>
                  <a:lnTo>
                    <a:pt x="1971" y="411"/>
                  </a:lnTo>
                  <a:lnTo>
                    <a:pt x="1966" y="415"/>
                  </a:lnTo>
                  <a:lnTo>
                    <a:pt x="1963" y="420"/>
                  </a:lnTo>
                  <a:lnTo>
                    <a:pt x="1960" y="425"/>
                  </a:lnTo>
                  <a:lnTo>
                    <a:pt x="1958" y="430"/>
                  </a:lnTo>
                  <a:lnTo>
                    <a:pt x="1957" y="435"/>
                  </a:lnTo>
                  <a:lnTo>
                    <a:pt x="1957" y="441"/>
                  </a:lnTo>
                  <a:lnTo>
                    <a:pt x="1957" y="445"/>
                  </a:lnTo>
                  <a:lnTo>
                    <a:pt x="1958" y="448"/>
                  </a:lnTo>
                  <a:lnTo>
                    <a:pt x="1958" y="451"/>
                  </a:lnTo>
                  <a:lnTo>
                    <a:pt x="1959" y="454"/>
                  </a:lnTo>
                  <a:lnTo>
                    <a:pt x="1961" y="457"/>
                  </a:lnTo>
                  <a:lnTo>
                    <a:pt x="1963" y="459"/>
                  </a:lnTo>
                  <a:lnTo>
                    <a:pt x="1965" y="461"/>
                  </a:lnTo>
                  <a:lnTo>
                    <a:pt x="1967" y="463"/>
                  </a:lnTo>
                  <a:lnTo>
                    <a:pt x="1972" y="467"/>
                  </a:lnTo>
                  <a:lnTo>
                    <a:pt x="1975" y="468"/>
                  </a:lnTo>
                  <a:lnTo>
                    <a:pt x="1978" y="469"/>
                  </a:lnTo>
                  <a:lnTo>
                    <a:pt x="1984" y="470"/>
                  </a:lnTo>
                  <a:lnTo>
                    <a:pt x="1991" y="471"/>
                  </a:lnTo>
                  <a:lnTo>
                    <a:pt x="2005" y="470"/>
                  </a:lnTo>
                  <a:lnTo>
                    <a:pt x="2011" y="470"/>
                  </a:lnTo>
                  <a:lnTo>
                    <a:pt x="2017" y="469"/>
                  </a:lnTo>
                  <a:lnTo>
                    <a:pt x="2023" y="468"/>
                  </a:lnTo>
                  <a:lnTo>
                    <a:pt x="2028" y="467"/>
                  </a:lnTo>
                  <a:lnTo>
                    <a:pt x="2037" y="464"/>
                  </a:lnTo>
                  <a:lnTo>
                    <a:pt x="2045" y="461"/>
                  </a:lnTo>
                  <a:lnTo>
                    <a:pt x="2051" y="458"/>
                  </a:lnTo>
                  <a:lnTo>
                    <a:pt x="2056" y="454"/>
                  </a:lnTo>
                  <a:lnTo>
                    <a:pt x="2059" y="452"/>
                  </a:lnTo>
                  <a:lnTo>
                    <a:pt x="2061" y="450"/>
                  </a:lnTo>
                  <a:lnTo>
                    <a:pt x="2063" y="447"/>
                  </a:lnTo>
                  <a:lnTo>
                    <a:pt x="2064" y="443"/>
                  </a:lnTo>
                  <a:lnTo>
                    <a:pt x="2065" y="440"/>
                  </a:lnTo>
                  <a:lnTo>
                    <a:pt x="2065" y="439"/>
                  </a:lnTo>
                  <a:close/>
                  <a:moveTo>
                    <a:pt x="2225" y="572"/>
                  </a:moveTo>
                  <a:lnTo>
                    <a:pt x="2226" y="575"/>
                  </a:lnTo>
                  <a:lnTo>
                    <a:pt x="2225" y="577"/>
                  </a:lnTo>
                  <a:lnTo>
                    <a:pt x="2225" y="578"/>
                  </a:lnTo>
                  <a:lnTo>
                    <a:pt x="2224" y="579"/>
                  </a:lnTo>
                  <a:lnTo>
                    <a:pt x="2221" y="579"/>
                  </a:lnTo>
                  <a:lnTo>
                    <a:pt x="2220" y="579"/>
                  </a:lnTo>
                  <a:lnTo>
                    <a:pt x="2081" y="579"/>
                  </a:lnTo>
                  <a:lnTo>
                    <a:pt x="2079" y="579"/>
                  </a:lnTo>
                  <a:lnTo>
                    <a:pt x="2077" y="579"/>
                  </a:lnTo>
                  <a:lnTo>
                    <a:pt x="2074" y="577"/>
                  </a:lnTo>
                  <a:lnTo>
                    <a:pt x="2073" y="574"/>
                  </a:lnTo>
                  <a:lnTo>
                    <a:pt x="2072" y="572"/>
                  </a:lnTo>
                  <a:lnTo>
                    <a:pt x="2069" y="560"/>
                  </a:lnTo>
                  <a:lnTo>
                    <a:pt x="2067" y="548"/>
                  </a:lnTo>
                  <a:lnTo>
                    <a:pt x="2065" y="537"/>
                  </a:lnTo>
                  <a:lnTo>
                    <a:pt x="2065" y="526"/>
                  </a:lnTo>
                  <a:lnTo>
                    <a:pt x="2064" y="524"/>
                  </a:lnTo>
                  <a:lnTo>
                    <a:pt x="2064" y="522"/>
                  </a:lnTo>
                  <a:lnTo>
                    <a:pt x="2063" y="522"/>
                  </a:lnTo>
                  <a:lnTo>
                    <a:pt x="2062" y="522"/>
                  </a:lnTo>
                  <a:lnTo>
                    <a:pt x="2061" y="523"/>
                  </a:lnTo>
                  <a:lnTo>
                    <a:pt x="2060" y="524"/>
                  </a:lnTo>
                  <a:lnTo>
                    <a:pt x="2054" y="531"/>
                  </a:lnTo>
                  <a:lnTo>
                    <a:pt x="2048" y="537"/>
                  </a:lnTo>
                  <a:lnTo>
                    <a:pt x="2042" y="544"/>
                  </a:lnTo>
                  <a:lnTo>
                    <a:pt x="2035" y="549"/>
                  </a:lnTo>
                  <a:lnTo>
                    <a:pt x="2028" y="555"/>
                  </a:lnTo>
                  <a:lnTo>
                    <a:pt x="2021" y="560"/>
                  </a:lnTo>
                  <a:lnTo>
                    <a:pt x="2013" y="564"/>
                  </a:lnTo>
                  <a:lnTo>
                    <a:pt x="2005" y="569"/>
                  </a:lnTo>
                  <a:lnTo>
                    <a:pt x="1996" y="573"/>
                  </a:lnTo>
                  <a:lnTo>
                    <a:pt x="1987" y="576"/>
                  </a:lnTo>
                  <a:lnTo>
                    <a:pt x="1978" y="579"/>
                  </a:lnTo>
                  <a:lnTo>
                    <a:pt x="1968" y="581"/>
                  </a:lnTo>
                  <a:lnTo>
                    <a:pt x="1958" y="583"/>
                  </a:lnTo>
                  <a:lnTo>
                    <a:pt x="1948" y="584"/>
                  </a:lnTo>
                  <a:lnTo>
                    <a:pt x="1937" y="585"/>
                  </a:lnTo>
                  <a:lnTo>
                    <a:pt x="1925" y="586"/>
                  </a:lnTo>
                  <a:lnTo>
                    <a:pt x="1914" y="585"/>
                  </a:lnTo>
                  <a:lnTo>
                    <a:pt x="1903" y="584"/>
                  </a:lnTo>
                  <a:lnTo>
                    <a:pt x="1892" y="582"/>
                  </a:lnTo>
                  <a:lnTo>
                    <a:pt x="1881" y="579"/>
                  </a:lnTo>
                  <a:lnTo>
                    <a:pt x="1871" y="574"/>
                  </a:lnTo>
                  <a:lnTo>
                    <a:pt x="1861" y="570"/>
                  </a:lnTo>
                  <a:lnTo>
                    <a:pt x="1856" y="567"/>
                  </a:lnTo>
                  <a:lnTo>
                    <a:pt x="1851" y="564"/>
                  </a:lnTo>
                  <a:lnTo>
                    <a:pt x="1843" y="557"/>
                  </a:lnTo>
                  <a:lnTo>
                    <a:pt x="1835" y="549"/>
                  </a:lnTo>
                  <a:lnTo>
                    <a:pt x="1827" y="540"/>
                  </a:lnTo>
                  <a:lnTo>
                    <a:pt x="1824" y="536"/>
                  </a:lnTo>
                  <a:lnTo>
                    <a:pt x="1821" y="531"/>
                  </a:lnTo>
                  <a:lnTo>
                    <a:pt x="1816" y="520"/>
                  </a:lnTo>
                  <a:lnTo>
                    <a:pt x="1813" y="514"/>
                  </a:lnTo>
                  <a:lnTo>
                    <a:pt x="1811" y="508"/>
                  </a:lnTo>
                  <a:lnTo>
                    <a:pt x="1808" y="495"/>
                  </a:lnTo>
                  <a:lnTo>
                    <a:pt x="1806" y="481"/>
                  </a:lnTo>
                  <a:lnTo>
                    <a:pt x="1806" y="474"/>
                  </a:lnTo>
                  <a:lnTo>
                    <a:pt x="1805" y="466"/>
                  </a:lnTo>
                  <a:lnTo>
                    <a:pt x="1806" y="458"/>
                  </a:lnTo>
                  <a:lnTo>
                    <a:pt x="1806" y="449"/>
                  </a:lnTo>
                  <a:lnTo>
                    <a:pt x="1808" y="441"/>
                  </a:lnTo>
                  <a:lnTo>
                    <a:pt x="1809" y="433"/>
                  </a:lnTo>
                  <a:lnTo>
                    <a:pt x="1812" y="425"/>
                  </a:lnTo>
                  <a:lnTo>
                    <a:pt x="1814" y="418"/>
                  </a:lnTo>
                  <a:lnTo>
                    <a:pt x="1818" y="410"/>
                  </a:lnTo>
                  <a:lnTo>
                    <a:pt x="1822" y="403"/>
                  </a:lnTo>
                  <a:lnTo>
                    <a:pt x="1826" y="396"/>
                  </a:lnTo>
                  <a:lnTo>
                    <a:pt x="1831" y="390"/>
                  </a:lnTo>
                  <a:lnTo>
                    <a:pt x="1836" y="383"/>
                  </a:lnTo>
                  <a:lnTo>
                    <a:pt x="1842" y="377"/>
                  </a:lnTo>
                  <a:lnTo>
                    <a:pt x="1848" y="371"/>
                  </a:lnTo>
                  <a:lnTo>
                    <a:pt x="1855" y="365"/>
                  </a:lnTo>
                  <a:lnTo>
                    <a:pt x="1862" y="360"/>
                  </a:lnTo>
                  <a:lnTo>
                    <a:pt x="1869" y="355"/>
                  </a:lnTo>
                  <a:lnTo>
                    <a:pt x="1886" y="345"/>
                  </a:lnTo>
                  <a:lnTo>
                    <a:pt x="1895" y="341"/>
                  </a:lnTo>
                  <a:lnTo>
                    <a:pt x="1905" y="337"/>
                  </a:lnTo>
                  <a:lnTo>
                    <a:pt x="1915" y="333"/>
                  </a:lnTo>
                  <a:lnTo>
                    <a:pt x="1926" y="329"/>
                  </a:lnTo>
                  <a:lnTo>
                    <a:pt x="1948" y="323"/>
                  </a:lnTo>
                  <a:lnTo>
                    <a:pt x="1960" y="320"/>
                  </a:lnTo>
                  <a:lnTo>
                    <a:pt x="1973" y="317"/>
                  </a:lnTo>
                  <a:lnTo>
                    <a:pt x="1999" y="313"/>
                  </a:lnTo>
                  <a:lnTo>
                    <a:pt x="2013" y="311"/>
                  </a:lnTo>
                  <a:lnTo>
                    <a:pt x="2027" y="310"/>
                  </a:lnTo>
                  <a:lnTo>
                    <a:pt x="2057" y="308"/>
                  </a:lnTo>
                  <a:lnTo>
                    <a:pt x="2061" y="307"/>
                  </a:lnTo>
                  <a:lnTo>
                    <a:pt x="2064" y="306"/>
                  </a:lnTo>
                  <a:lnTo>
                    <a:pt x="2065" y="305"/>
                  </a:lnTo>
                  <a:lnTo>
                    <a:pt x="2065" y="302"/>
                  </a:lnTo>
                  <a:lnTo>
                    <a:pt x="2064" y="295"/>
                  </a:lnTo>
                  <a:lnTo>
                    <a:pt x="2063" y="291"/>
                  </a:lnTo>
                  <a:lnTo>
                    <a:pt x="2063" y="288"/>
                  </a:lnTo>
                  <a:lnTo>
                    <a:pt x="2061" y="285"/>
                  </a:lnTo>
                  <a:lnTo>
                    <a:pt x="2060" y="282"/>
                  </a:lnTo>
                  <a:lnTo>
                    <a:pt x="2055" y="277"/>
                  </a:lnTo>
                  <a:lnTo>
                    <a:pt x="2052" y="275"/>
                  </a:lnTo>
                  <a:lnTo>
                    <a:pt x="2049" y="273"/>
                  </a:lnTo>
                  <a:lnTo>
                    <a:pt x="2045" y="271"/>
                  </a:lnTo>
                  <a:lnTo>
                    <a:pt x="2041" y="269"/>
                  </a:lnTo>
                  <a:lnTo>
                    <a:pt x="2031" y="267"/>
                  </a:lnTo>
                  <a:lnTo>
                    <a:pt x="2025" y="267"/>
                  </a:lnTo>
                  <a:lnTo>
                    <a:pt x="2018" y="267"/>
                  </a:lnTo>
                  <a:lnTo>
                    <a:pt x="2009" y="267"/>
                  </a:lnTo>
                  <a:lnTo>
                    <a:pt x="2000" y="268"/>
                  </a:lnTo>
                  <a:lnTo>
                    <a:pt x="1992" y="269"/>
                  </a:lnTo>
                  <a:lnTo>
                    <a:pt x="1983" y="270"/>
                  </a:lnTo>
                  <a:lnTo>
                    <a:pt x="1974" y="272"/>
                  </a:lnTo>
                  <a:lnTo>
                    <a:pt x="1966" y="274"/>
                  </a:lnTo>
                  <a:lnTo>
                    <a:pt x="1958" y="277"/>
                  </a:lnTo>
                  <a:lnTo>
                    <a:pt x="1950" y="280"/>
                  </a:lnTo>
                  <a:lnTo>
                    <a:pt x="1934" y="286"/>
                  </a:lnTo>
                  <a:lnTo>
                    <a:pt x="1920" y="293"/>
                  </a:lnTo>
                  <a:lnTo>
                    <a:pt x="1907" y="300"/>
                  </a:lnTo>
                  <a:lnTo>
                    <a:pt x="1895" y="308"/>
                  </a:lnTo>
                  <a:lnTo>
                    <a:pt x="1893" y="309"/>
                  </a:lnTo>
                  <a:lnTo>
                    <a:pt x="1891" y="309"/>
                  </a:lnTo>
                  <a:lnTo>
                    <a:pt x="1889" y="309"/>
                  </a:lnTo>
                  <a:lnTo>
                    <a:pt x="1888" y="309"/>
                  </a:lnTo>
                  <a:lnTo>
                    <a:pt x="1886" y="307"/>
                  </a:lnTo>
                  <a:lnTo>
                    <a:pt x="1885" y="306"/>
                  </a:lnTo>
                  <a:lnTo>
                    <a:pt x="1830" y="230"/>
                  </a:lnTo>
                  <a:lnTo>
                    <a:pt x="1828" y="227"/>
                  </a:lnTo>
                  <a:lnTo>
                    <a:pt x="1828" y="225"/>
                  </a:lnTo>
                  <a:lnTo>
                    <a:pt x="1829" y="224"/>
                  </a:lnTo>
                  <a:lnTo>
                    <a:pt x="1830" y="221"/>
                  </a:lnTo>
                  <a:lnTo>
                    <a:pt x="1831" y="220"/>
                  </a:lnTo>
                  <a:lnTo>
                    <a:pt x="1847" y="207"/>
                  </a:lnTo>
                  <a:lnTo>
                    <a:pt x="1866" y="195"/>
                  </a:lnTo>
                  <a:lnTo>
                    <a:pt x="1876" y="189"/>
                  </a:lnTo>
                  <a:lnTo>
                    <a:pt x="1887" y="184"/>
                  </a:lnTo>
                  <a:lnTo>
                    <a:pt x="1899" y="178"/>
                  </a:lnTo>
                  <a:lnTo>
                    <a:pt x="1912" y="173"/>
                  </a:lnTo>
                  <a:lnTo>
                    <a:pt x="1925" y="169"/>
                  </a:lnTo>
                  <a:lnTo>
                    <a:pt x="1939" y="165"/>
                  </a:lnTo>
                  <a:lnTo>
                    <a:pt x="1954" y="161"/>
                  </a:lnTo>
                  <a:lnTo>
                    <a:pt x="1970" y="158"/>
                  </a:lnTo>
                  <a:lnTo>
                    <a:pt x="1987" y="155"/>
                  </a:lnTo>
                  <a:lnTo>
                    <a:pt x="2005" y="153"/>
                  </a:lnTo>
                  <a:lnTo>
                    <a:pt x="2023" y="152"/>
                  </a:lnTo>
                  <a:lnTo>
                    <a:pt x="2043" y="152"/>
                  </a:lnTo>
                  <a:lnTo>
                    <a:pt x="2054" y="152"/>
                  </a:lnTo>
                  <a:lnTo>
                    <a:pt x="2065" y="152"/>
                  </a:lnTo>
                  <a:lnTo>
                    <a:pt x="2086" y="154"/>
                  </a:lnTo>
                  <a:lnTo>
                    <a:pt x="2096" y="156"/>
                  </a:lnTo>
                  <a:lnTo>
                    <a:pt x="2105" y="158"/>
                  </a:lnTo>
                  <a:lnTo>
                    <a:pt x="2114" y="160"/>
                  </a:lnTo>
                  <a:lnTo>
                    <a:pt x="2122" y="163"/>
                  </a:lnTo>
                  <a:lnTo>
                    <a:pt x="2130" y="166"/>
                  </a:lnTo>
                  <a:lnTo>
                    <a:pt x="2138" y="169"/>
                  </a:lnTo>
                  <a:lnTo>
                    <a:pt x="2145" y="172"/>
                  </a:lnTo>
                  <a:lnTo>
                    <a:pt x="2152" y="176"/>
                  </a:lnTo>
                  <a:lnTo>
                    <a:pt x="2159" y="181"/>
                  </a:lnTo>
                  <a:lnTo>
                    <a:pt x="2165" y="185"/>
                  </a:lnTo>
                  <a:lnTo>
                    <a:pt x="2170" y="190"/>
                  </a:lnTo>
                  <a:lnTo>
                    <a:pt x="2176" y="196"/>
                  </a:lnTo>
                  <a:lnTo>
                    <a:pt x="2181" y="201"/>
                  </a:lnTo>
                  <a:lnTo>
                    <a:pt x="2186" y="207"/>
                  </a:lnTo>
                  <a:lnTo>
                    <a:pt x="2190" y="214"/>
                  </a:lnTo>
                  <a:lnTo>
                    <a:pt x="2194" y="220"/>
                  </a:lnTo>
                  <a:lnTo>
                    <a:pt x="2197" y="227"/>
                  </a:lnTo>
                  <a:lnTo>
                    <a:pt x="2201" y="235"/>
                  </a:lnTo>
                  <a:lnTo>
                    <a:pt x="2204" y="242"/>
                  </a:lnTo>
                  <a:lnTo>
                    <a:pt x="2206" y="251"/>
                  </a:lnTo>
                  <a:lnTo>
                    <a:pt x="2209" y="259"/>
                  </a:lnTo>
                  <a:lnTo>
                    <a:pt x="2211" y="268"/>
                  </a:lnTo>
                  <a:lnTo>
                    <a:pt x="2212" y="277"/>
                  </a:lnTo>
                  <a:lnTo>
                    <a:pt x="2214" y="287"/>
                  </a:lnTo>
                  <a:lnTo>
                    <a:pt x="2215" y="296"/>
                  </a:lnTo>
                  <a:lnTo>
                    <a:pt x="2215" y="307"/>
                  </a:lnTo>
                  <a:lnTo>
                    <a:pt x="2216" y="317"/>
                  </a:lnTo>
                  <a:lnTo>
                    <a:pt x="2216" y="328"/>
                  </a:lnTo>
                  <a:lnTo>
                    <a:pt x="2216" y="478"/>
                  </a:lnTo>
                  <a:lnTo>
                    <a:pt x="2217" y="512"/>
                  </a:lnTo>
                  <a:lnTo>
                    <a:pt x="2218" y="539"/>
                  </a:lnTo>
                  <a:lnTo>
                    <a:pt x="2220" y="549"/>
                  </a:lnTo>
                  <a:lnTo>
                    <a:pt x="2221" y="559"/>
                  </a:lnTo>
                  <a:lnTo>
                    <a:pt x="2223" y="566"/>
                  </a:lnTo>
                  <a:lnTo>
                    <a:pt x="2225" y="572"/>
                  </a:lnTo>
                  <a:close/>
                  <a:moveTo>
                    <a:pt x="1869" y="7"/>
                  </a:moveTo>
                  <a:lnTo>
                    <a:pt x="1869" y="5"/>
                  </a:lnTo>
                  <a:lnTo>
                    <a:pt x="1870" y="3"/>
                  </a:lnTo>
                  <a:lnTo>
                    <a:pt x="1873" y="0"/>
                  </a:lnTo>
                  <a:lnTo>
                    <a:pt x="1875" y="0"/>
                  </a:lnTo>
                  <a:lnTo>
                    <a:pt x="1877" y="0"/>
                  </a:lnTo>
                  <a:lnTo>
                    <a:pt x="1987" y="0"/>
                  </a:lnTo>
                  <a:lnTo>
                    <a:pt x="1989" y="0"/>
                  </a:lnTo>
                  <a:lnTo>
                    <a:pt x="1991" y="1"/>
                  </a:lnTo>
                  <a:lnTo>
                    <a:pt x="1994" y="3"/>
                  </a:lnTo>
                  <a:lnTo>
                    <a:pt x="1994" y="6"/>
                  </a:lnTo>
                  <a:lnTo>
                    <a:pt x="1995" y="7"/>
                  </a:lnTo>
                  <a:lnTo>
                    <a:pt x="1995" y="121"/>
                  </a:lnTo>
                  <a:lnTo>
                    <a:pt x="1994" y="123"/>
                  </a:lnTo>
                  <a:lnTo>
                    <a:pt x="1993" y="125"/>
                  </a:lnTo>
                  <a:lnTo>
                    <a:pt x="1991" y="128"/>
                  </a:lnTo>
                  <a:lnTo>
                    <a:pt x="1988" y="128"/>
                  </a:lnTo>
                  <a:lnTo>
                    <a:pt x="1987" y="129"/>
                  </a:lnTo>
                  <a:lnTo>
                    <a:pt x="1877" y="129"/>
                  </a:lnTo>
                  <a:lnTo>
                    <a:pt x="1874" y="128"/>
                  </a:lnTo>
                  <a:lnTo>
                    <a:pt x="1872" y="127"/>
                  </a:lnTo>
                  <a:lnTo>
                    <a:pt x="1870" y="125"/>
                  </a:lnTo>
                  <a:lnTo>
                    <a:pt x="1869" y="122"/>
                  </a:lnTo>
                  <a:lnTo>
                    <a:pt x="1869" y="121"/>
                  </a:lnTo>
                  <a:lnTo>
                    <a:pt x="1869" y="7"/>
                  </a:lnTo>
                  <a:close/>
                  <a:moveTo>
                    <a:pt x="2047" y="121"/>
                  </a:moveTo>
                  <a:lnTo>
                    <a:pt x="2047" y="7"/>
                  </a:lnTo>
                  <a:lnTo>
                    <a:pt x="2047" y="5"/>
                  </a:lnTo>
                  <a:lnTo>
                    <a:pt x="2048" y="3"/>
                  </a:lnTo>
                  <a:lnTo>
                    <a:pt x="2051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165" y="0"/>
                  </a:lnTo>
                  <a:lnTo>
                    <a:pt x="2167" y="0"/>
                  </a:lnTo>
                  <a:lnTo>
                    <a:pt x="2169" y="1"/>
                  </a:lnTo>
                  <a:lnTo>
                    <a:pt x="2171" y="3"/>
                  </a:lnTo>
                  <a:lnTo>
                    <a:pt x="2172" y="6"/>
                  </a:lnTo>
                  <a:lnTo>
                    <a:pt x="2172" y="7"/>
                  </a:lnTo>
                  <a:lnTo>
                    <a:pt x="2172" y="121"/>
                  </a:lnTo>
                  <a:lnTo>
                    <a:pt x="2172" y="123"/>
                  </a:lnTo>
                  <a:lnTo>
                    <a:pt x="2171" y="125"/>
                  </a:lnTo>
                  <a:lnTo>
                    <a:pt x="2169" y="127"/>
                  </a:lnTo>
                  <a:lnTo>
                    <a:pt x="2166" y="128"/>
                  </a:lnTo>
                  <a:lnTo>
                    <a:pt x="2165" y="128"/>
                  </a:lnTo>
                  <a:lnTo>
                    <a:pt x="2054" y="128"/>
                  </a:lnTo>
                  <a:lnTo>
                    <a:pt x="2052" y="128"/>
                  </a:lnTo>
                  <a:lnTo>
                    <a:pt x="2050" y="127"/>
                  </a:lnTo>
                  <a:lnTo>
                    <a:pt x="2048" y="125"/>
                  </a:lnTo>
                  <a:lnTo>
                    <a:pt x="2047" y="122"/>
                  </a:lnTo>
                  <a:lnTo>
                    <a:pt x="2047" y="121"/>
                  </a:lnTo>
                  <a:close/>
                  <a:moveTo>
                    <a:pt x="1274" y="585"/>
                  </a:moveTo>
                  <a:lnTo>
                    <a:pt x="1249" y="584"/>
                  </a:lnTo>
                  <a:lnTo>
                    <a:pt x="1226" y="583"/>
                  </a:lnTo>
                  <a:lnTo>
                    <a:pt x="1207" y="580"/>
                  </a:lnTo>
                  <a:lnTo>
                    <a:pt x="1190" y="576"/>
                  </a:lnTo>
                  <a:lnTo>
                    <a:pt x="1175" y="571"/>
                  </a:lnTo>
                  <a:lnTo>
                    <a:pt x="1168" y="568"/>
                  </a:lnTo>
                  <a:lnTo>
                    <a:pt x="1162" y="565"/>
                  </a:lnTo>
                  <a:lnTo>
                    <a:pt x="1156" y="561"/>
                  </a:lnTo>
                  <a:lnTo>
                    <a:pt x="1151" y="558"/>
                  </a:lnTo>
                  <a:lnTo>
                    <a:pt x="1149" y="556"/>
                  </a:lnTo>
                  <a:lnTo>
                    <a:pt x="1147" y="554"/>
                  </a:lnTo>
                  <a:lnTo>
                    <a:pt x="1143" y="550"/>
                  </a:lnTo>
                  <a:lnTo>
                    <a:pt x="1139" y="545"/>
                  </a:lnTo>
                  <a:lnTo>
                    <a:pt x="1135" y="541"/>
                  </a:lnTo>
                  <a:lnTo>
                    <a:pt x="1130" y="531"/>
                  </a:lnTo>
                  <a:lnTo>
                    <a:pt x="1127" y="525"/>
                  </a:lnTo>
                  <a:lnTo>
                    <a:pt x="1125" y="520"/>
                  </a:lnTo>
                  <a:lnTo>
                    <a:pt x="1122" y="508"/>
                  </a:lnTo>
                  <a:lnTo>
                    <a:pt x="1121" y="502"/>
                  </a:lnTo>
                  <a:lnTo>
                    <a:pt x="1120" y="496"/>
                  </a:lnTo>
                  <a:lnTo>
                    <a:pt x="1119" y="482"/>
                  </a:lnTo>
                  <a:lnTo>
                    <a:pt x="1118" y="468"/>
                  </a:lnTo>
                  <a:lnTo>
                    <a:pt x="1118" y="453"/>
                  </a:lnTo>
                  <a:lnTo>
                    <a:pt x="1118" y="278"/>
                  </a:lnTo>
                  <a:lnTo>
                    <a:pt x="1117" y="276"/>
                  </a:lnTo>
                  <a:lnTo>
                    <a:pt x="1117" y="274"/>
                  </a:lnTo>
                  <a:lnTo>
                    <a:pt x="1114" y="272"/>
                  </a:lnTo>
                  <a:lnTo>
                    <a:pt x="1111" y="271"/>
                  </a:lnTo>
                  <a:lnTo>
                    <a:pt x="1110" y="271"/>
                  </a:lnTo>
                  <a:lnTo>
                    <a:pt x="1067" y="271"/>
                  </a:lnTo>
                  <a:lnTo>
                    <a:pt x="1064" y="270"/>
                  </a:lnTo>
                  <a:lnTo>
                    <a:pt x="1062" y="269"/>
                  </a:lnTo>
                  <a:lnTo>
                    <a:pt x="1060" y="267"/>
                  </a:lnTo>
                  <a:lnTo>
                    <a:pt x="1059" y="264"/>
                  </a:lnTo>
                  <a:lnTo>
                    <a:pt x="1059" y="263"/>
                  </a:lnTo>
                  <a:lnTo>
                    <a:pt x="1059" y="167"/>
                  </a:lnTo>
                  <a:lnTo>
                    <a:pt x="1059" y="164"/>
                  </a:lnTo>
                  <a:lnTo>
                    <a:pt x="1060" y="162"/>
                  </a:lnTo>
                  <a:lnTo>
                    <a:pt x="1063" y="160"/>
                  </a:lnTo>
                  <a:lnTo>
                    <a:pt x="1065" y="159"/>
                  </a:lnTo>
                  <a:lnTo>
                    <a:pt x="1067" y="159"/>
                  </a:lnTo>
                  <a:lnTo>
                    <a:pt x="1110" y="159"/>
                  </a:lnTo>
                  <a:lnTo>
                    <a:pt x="1113" y="159"/>
                  </a:lnTo>
                  <a:lnTo>
                    <a:pt x="1115" y="158"/>
                  </a:lnTo>
                  <a:lnTo>
                    <a:pt x="1117" y="157"/>
                  </a:lnTo>
                  <a:lnTo>
                    <a:pt x="1118" y="156"/>
                  </a:lnTo>
                  <a:lnTo>
                    <a:pt x="1120" y="153"/>
                  </a:lnTo>
                  <a:lnTo>
                    <a:pt x="1121" y="152"/>
                  </a:lnTo>
                  <a:lnTo>
                    <a:pt x="1170" y="25"/>
                  </a:lnTo>
                  <a:lnTo>
                    <a:pt x="1171" y="23"/>
                  </a:lnTo>
                  <a:lnTo>
                    <a:pt x="1173" y="21"/>
                  </a:lnTo>
                  <a:lnTo>
                    <a:pt x="1175" y="20"/>
                  </a:lnTo>
                  <a:lnTo>
                    <a:pt x="1176" y="19"/>
                  </a:lnTo>
                  <a:lnTo>
                    <a:pt x="1179" y="18"/>
                  </a:lnTo>
                  <a:lnTo>
                    <a:pt x="1180" y="18"/>
                  </a:lnTo>
                  <a:lnTo>
                    <a:pt x="1265" y="18"/>
                  </a:lnTo>
                  <a:lnTo>
                    <a:pt x="1268" y="19"/>
                  </a:lnTo>
                  <a:lnTo>
                    <a:pt x="1270" y="19"/>
                  </a:lnTo>
                  <a:lnTo>
                    <a:pt x="1272" y="22"/>
                  </a:lnTo>
                  <a:lnTo>
                    <a:pt x="1273" y="25"/>
                  </a:lnTo>
                  <a:lnTo>
                    <a:pt x="1273" y="26"/>
                  </a:lnTo>
                  <a:lnTo>
                    <a:pt x="1273" y="152"/>
                  </a:lnTo>
                  <a:lnTo>
                    <a:pt x="1273" y="154"/>
                  </a:lnTo>
                  <a:lnTo>
                    <a:pt x="1274" y="156"/>
                  </a:lnTo>
                  <a:lnTo>
                    <a:pt x="1277" y="158"/>
                  </a:lnTo>
                  <a:lnTo>
                    <a:pt x="1279" y="159"/>
                  </a:lnTo>
                  <a:lnTo>
                    <a:pt x="1281" y="159"/>
                  </a:lnTo>
                  <a:lnTo>
                    <a:pt x="1374" y="159"/>
                  </a:lnTo>
                  <a:lnTo>
                    <a:pt x="1376" y="160"/>
                  </a:lnTo>
                  <a:lnTo>
                    <a:pt x="1378" y="161"/>
                  </a:lnTo>
                  <a:lnTo>
                    <a:pt x="1381" y="163"/>
                  </a:lnTo>
                  <a:lnTo>
                    <a:pt x="1381" y="166"/>
                  </a:lnTo>
                  <a:lnTo>
                    <a:pt x="1381" y="167"/>
                  </a:lnTo>
                  <a:lnTo>
                    <a:pt x="1381" y="263"/>
                  </a:lnTo>
                  <a:lnTo>
                    <a:pt x="1381" y="266"/>
                  </a:lnTo>
                  <a:lnTo>
                    <a:pt x="1380" y="268"/>
                  </a:lnTo>
                  <a:lnTo>
                    <a:pt x="1378" y="270"/>
                  </a:lnTo>
                  <a:lnTo>
                    <a:pt x="1375" y="271"/>
                  </a:lnTo>
                  <a:lnTo>
                    <a:pt x="1374" y="271"/>
                  </a:lnTo>
                  <a:lnTo>
                    <a:pt x="1281" y="271"/>
                  </a:lnTo>
                  <a:lnTo>
                    <a:pt x="1278" y="271"/>
                  </a:lnTo>
                  <a:lnTo>
                    <a:pt x="1276" y="272"/>
                  </a:lnTo>
                  <a:lnTo>
                    <a:pt x="1274" y="275"/>
                  </a:lnTo>
                  <a:lnTo>
                    <a:pt x="1273" y="277"/>
                  </a:lnTo>
                  <a:lnTo>
                    <a:pt x="1273" y="278"/>
                  </a:lnTo>
                  <a:lnTo>
                    <a:pt x="1273" y="419"/>
                  </a:lnTo>
                  <a:lnTo>
                    <a:pt x="1274" y="434"/>
                  </a:lnTo>
                  <a:lnTo>
                    <a:pt x="1275" y="446"/>
                  </a:lnTo>
                  <a:lnTo>
                    <a:pt x="1277" y="452"/>
                  </a:lnTo>
                  <a:lnTo>
                    <a:pt x="1279" y="456"/>
                  </a:lnTo>
                  <a:lnTo>
                    <a:pt x="1281" y="460"/>
                  </a:lnTo>
                  <a:lnTo>
                    <a:pt x="1284" y="463"/>
                  </a:lnTo>
                  <a:lnTo>
                    <a:pt x="1287" y="466"/>
                  </a:lnTo>
                  <a:lnTo>
                    <a:pt x="1291" y="469"/>
                  </a:lnTo>
                  <a:lnTo>
                    <a:pt x="1296" y="471"/>
                  </a:lnTo>
                  <a:lnTo>
                    <a:pt x="1301" y="472"/>
                  </a:lnTo>
                  <a:lnTo>
                    <a:pt x="1307" y="473"/>
                  </a:lnTo>
                  <a:lnTo>
                    <a:pt x="1313" y="474"/>
                  </a:lnTo>
                  <a:lnTo>
                    <a:pt x="1320" y="474"/>
                  </a:lnTo>
                  <a:lnTo>
                    <a:pt x="1328" y="475"/>
                  </a:lnTo>
                  <a:lnTo>
                    <a:pt x="1340" y="474"/>
                  </a:lnTo>
                  <a:lnTo>
                    <a:pt x="1351" y="473"/>
                  </a:lnTo>
                  <a:lnTo>
                    <a:pt x="1361" y="472"/>
                  </a:lnTo>
                  <a:lnTo>
                    <a:pt x="1366" y="471"/>
                  </a:lnTo>
                  <a:lnTo>
                    <a:pt x="1367" y="471"/>
                  </a:lnTo>
                  <a:lnTo>
                    <a:pt x="1368" y="471"/>
                  </a:lnTo>
                  <a:lnTo>
                    <a:pt x="1369" y="474"/>
                  </a:lnTo>
                  <a:lnTo>
                    <a:pt x="1370" y="477"/>
                  </a:lnTo>
                  <a:lnTo>
                    <a:pt x="1370" y="564"/>
                  </a:lnTo>
                  <a:lnTo>
                    <a:pt x="1369" y="569"/>
                  </a:lnTo>
                  <a:lnTo>
                    <a:pt x="1369" y="572"/>
                  </a:lnTo>
                  <a:lnTo>
                    <a:pt x="1368" y="575"/>
                  </a:lnTo>
                  <a:lnTo>
                    <a:pt x="1366" y="577"/>
                  </a:lnTo>
                  <a:lnTo>
                    <a:pt x="1364" y="578"/>
                  </a:lnTo>
                  <a:lnTo>
                    <a:pt x="1362" y="579"/>
                  </a:lnTo>
                  <a:lnTo>
                    <a:pt x="1358" y="580"/>
                  </a:lnTo>
                  <a:lnTo>
                    <a:pt x="1340" y="582"/>
                  </a:lnTo>
                  <a:lnTo>
                    <a:pt x="1317" y="583"/>
                  </a:lnTo>
                  <a:lnTo>
                    <a:pt x="1294" y="584"/>
                  </a:lnTo>
                  <a:lnTo>
                    <a:pt x="1274" y="585"/>
                  </a:lnTo>
                  <a:close/>
                  <a:moveTo>
                    <a:pt x="0" y="57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1"/>
                  </a:lnTo>
                  <a:lnTo>
                    <a:pt x="206" y="2"/>
                  </a:lnTo>
                  <a:lnTo>
                    <a:pt x="207" y="3"/>
                  </a:lnTo>
                  <a:lnTo>
                    <a:pt x="209" y="6"/>
                  </a:lnTo>
                  <a:lnTo>
                    <a:pt x="209" y="7"/>
                  </a:lnTo>
                  <a:lnTo>
                    <a:pt x="307" y="386"/>
                  </a:lnTo>
                  <a:lnTo>
                    <a:pt x="307" y="387"/>
                  </a:lnTo>
                  <a:lnTo>
                    <a:pt x="308" y="388"/>
                  </a:lnTo>
                  <a:lnTo>
                    <a:pt x="310" y="389"/>
                  </a:lnTo>
                  <a:lnTo>
                    <a:pt x="312" y="389"/>
                  </a:lnTo>
                  <a:lnTo>
                    <a:pt x="313" y="387"/>
                  </a:lnTo>
                  <a:lnTo>
                    <a:pt x="313" y="386"/>
                  </a:lnTo>
                  <a:lnTo>
                    <a:pt x="401" y="7"/>
                  </a:lnTo>
                  <a:lnTo>
                    <a:pt x="402" y="5"/>
                  </a:lnTo>
                  <a:lnTo>
                    <a:pt x="403" y="3"/>
                  </a:lnTo>
                  <a:lnTo>
                    <a:pt x="406" y="1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1" y="1"/>
                  </a:lnTo>
                  <a:lnTo>
                    <a:pt x="614" y="4"/>
                  </a:lnTo>
                  <a:lnTo>
                    <a:pt x="615" y="6"/>
                  </a:lnTo>
                  <a:lnTo>
                    <a:pt x="615" y="7"/>
                  </a:lnTo>
                  <a:lnTo>
                    <a:pt x="615" y="572"/>
                  </a:lnTo>
                  <a:lnTo>
                    <a:pt x="614" y="575"/>
                  </a:lnTo>
                  <a:lnTo>
                    <a:pt x="613" y="576"/>
                  </a:lnTo>
                  <a:lnTo>
                    <a:pt x="611" y="579"/>
                  </a:lnTo>
                  <a:lnTo>
                    <a:pt x="608" y="579"/>
                  </a:lnTo>
                  <a:lnTo>
                    <a:pt x="607" y="580"/>
                  </a:lnTo>
                  <a:lnTo>
                    <a:pt x="473" y="580"/>
                  </a:lnTo>
                  <a:lnTo>
                    <a:pt x="470" y="579"/>
                  </a:lnTo>
                  <a:lnTo>
                    <a:pt x="468" y="578"/>
                  </a:lnTo>
                  <a:lnTo>
                    <a:pt x="466" y="576"/>
                  </a:lnTo>
                  <a:lnTo>
                    <a:pt x="465" y="573"/>
                  </a:lnTo>
                  <a:lnTo>
                    <a:pt x="465" y="572"/>
                  </a:lnTo>
                  <a:lnTo>
                    <a:pt x="465" y="226"/>
                  </a:lnTo>
                  <a:lnTo>
                    <a:pt x="465" y="224"/>
                  </a:lnTo>
                  <a:lnTo>
                    <a:pt x="464" y="223"/>
                  </a:lnTo>
                  <a:lnTo>
                    <a:pt x="463" y="222"/>
                  </a:lnTo>
                  <a:lnTo>
                    <a:pt x="462" y="222"/>
                  </a:lnTo>
                  <a:lnTo>
                    <a:pt x="461" y="222"/>
                  </a:lnTo>
                  <a:lnTo>
                    <a:pt x="460" y="223"/>
                  </a:lnTo>
                  <a:lnTo>
                    <a:pt x="458" y="226"/>
                  </a:lnTo>
                  <a:lnTo>
                    <a:pt x="452" y="264"/>
                  </a:lnTo>
                  <a:lnTo>
                    <a:pt x="446" y="298"/>
                  </a:lnTo>
                  <a:lnTo>
                    <a:pt x="443" y="314"/>
                  </a:lnTo>
                  <a:lnTo>
                    <a:pt x="440" y="330"/>
                  </a:lnTo>
                  <a:lnTo>
                    <a:pt x="436" y="346"/>
                  </a:lnTo>
                  <a:lnTo>
                    <a:pt x="432" y="362"/>
                  </a:lnTo>
                  <a:lnTo>
                    <a:pt x="373" y="572"/>
                  </a:lnTo>
                  <a:lnTo>
                    <a:pt x="372" y="575"/>
                  </a:lnTo>
                  <a:lnTo>
                    <a:pt x="371" y="577"/>
                  </a:lnTo>
                  <a:lnTo>
                    <a:pt x="368" y="579"/>
                  </a:lnTo>
                  <a:lnTo>
                    <a:pt x="365" y="579"/>
                  </a:lnTo>
                  <a:lnTo>
                    <a:pt x="364" y="580"/>
                  </a:lnTo>
                  <a:lnTo>
                    <a:pt x="241" y="580"/>
                  </a:lnTo>
                  <a:lnTo>
                    <a:pt x="238" y="579"/>
                  </a:lnTo>
                  <a:lnTo>
                    <a:pt x="236" y="578"/>
                  </a:lnTo>
                  <a:lnTo>
                    <a:pt x="234" y="577"/>
                  </a:lnTo>
                  <a:lnTo>
                    <a:pt x="233" y="576"/>
                  </a:lnTo>
                  <a:lnTo>
                    <a:pt x="232" y="573"/>
                  </a:lnTo>
                  <a:lnTo>
                    <a:pt x="231" y="572"/>
                  </a:lnTo>
                  <a:lnTo>
                    <a:pt x="174" y="362"/>
                  </a:lnTo>
                  <a:lnTo>
                    <a:pt x="169" y="345"/>
                  </a:lnTo>
                  <a:lnTo>
                    <a:pt x="165" y="330"/>
                  </a:lnTo>
                  <a:lnTo>
                    <a:pt x="159" y="301"/>
                  </a:lnTo>
                  <a:lnTo>
                    <a:pt x="153" y="268"/>
                  </a:lnTo>
                  <a:lnTo>
                    <a:pt x="146" y="224"/>
                  </a:lnTo>
                  <a:lnTo>
                    <a:pt x="146" y="223"/>
                  </a:lnTo>
                  <a:lnTo>
                    <a:pt x="145" y="222"/>
                  </a:lnTo>
                  <a:lnTo>
                    <a:pt x="142" y="221"/>
                  </a:lnTo>
                  <a:lnTo>
                    <a:pt x="140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9" y="572"/>
                  </a:lnTo>
                  <a:lnTo>
                    <a:pt x="139" y="575"/>
                  </a:lnTo>
                  <a:lnTo>
                    <a:pt x="138" y="576"/>
                  </a:lnTo>
                  <a:lnTo>
                    <a:pt x="136" y="579"/>
                  </a:lnTo>
                  <a:lnTo>
                    <a:pt x="133" y="579"/>
                  </a:lnTo>
                  <a:lnTo>
                    <a:pt x="132" y="580"/>
                  </a:lnTo>
                  <a:lnTo>
                    <a:pt x="8" y="580"/>
                  </a:lnTo>
                  <a:lnTo>
                    <a:pt x="5" y="579"/>
                  </a:lnTo>
                  <a:lnTo>
                    <a:pt x="3" y="578"/>
                  </a:lnTo>
                  <a:lnTo>
                    <a:pt x="1" y="576"/>
                  </a:lnTo>
                  <a:lnTo>
                    <a:pt x="0" y="573"/>
                  </a:lnTo>
                  <a:lnTo>
                    <a:pt x="0" y="572"/>
                  </a:lnTo>
                  <a:close/>
                  <a:moveTo>
                    <a:pt x="1063" y="408"/>
                  </a:moveTo>
                  <a:lnTo>
                    <a:pt x="1062" y="410"/>
                  </a:lnTo>
                  <a:lnTo>
                    <a:pt x="1062" y="412"/>
                  </a:lnTo>
                  <a:lnTo>
                    <a:pt x="1061" y="413"/>
                  </a:lnTo>
                  <a:lnTo>
                    <a:pt x="1060" y="414"/>
                  </a:lnTo>
                  <a:lnTo>
                    <a:pt x="1058" y="414"/>
                  </a:lnTo>
                  <a:lnTo>
                    <a:pt x="1057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7" y="415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5" y="421"/>
                  </a:lnTo>
                  <a:lnTo>
                    <a:pt x="795" y="422"/>
                  </a:lnTo>
                  <a:lnTo>
                    <a:pt x="796" y="430"/>
                  </a:lnTo>
                  <a:lnTo>
                    <a:pt x="799" y="438"/>
                  </a:lnTo>
                  <a:lnTo>
                    <a:pt x="801" y="445"/>
                  </a:lnTo>
                  <a:lnTo>
                    <a:pt x="804" y="451"/>
                  </a:lnTo>
                  <a:lnTo>
                    <a:pt x="808" y="457"/>
                  </a:lnTo>
                  <a:lnTo>
                    <a:pt x="812" y="462"/>
                  </a:lnTo>
                  <a:lnTo>
                    <a:pt x="817" y="466"/>
                  </a:lnTo>
                  <a:lnTo>
                    <a:pt x="822" y="470"/>
                  </a:lnTo>
                  <a:lnTo>
                    <a:pt x="827" y="473"/>
                  </a:lnTo>
                  <a:lnTo>
                    <a:pt x="833" y="476"/>
                  </a:lnTo>
                  <a:lnTo>
                    <a:pt x="840" y="478"/>
                  </a:lnTo>
                  <a:lnTo>
                    <a:pt x="846" y="480"/>
                  </a:lnTo>
                  <a:lnTo>
                    <a:pt x="854" y="481"/>
                  </a:lnTo>
                  <a:lnTo>
                    <a:pt x="861" y="482"/>
                  </a:lnTo>
                  <a:lnTo>
                    <a:pt x="878" y="482"/>
                  </a:lnTo>
                  <a:lnTo>
                    <a:pt x="886" y="482"/>
                  </a:lnTo>
                  <a:lnTo>
                    <a:pt x="894" y="481"/>
                  </a:lnTo>
                  <a:lnTo>
                    <a:pt x="903" y="480"/>
                  </a:lnTo>
                  <a:lnTo>
                    <a:pt x="911" y="479"/>
                  </a:lnTo>
                  <a:lnTo>
                    <a:pt x="928" y="475"/>
                  </a:lnTo>
                  <a:lnTo>
                    <a:pt x="943" y="470"/>
                  </a:lnTo>
                  <a:lnTo>
                    <a:pt x="958" y="464"/>
                  </a:lnTo>
                  <a:lnTo>
                    <a:pt x="971" y="459"/>
                  </a:lnTo>
                  <a:lnTo>
                    <a:pt x="983" y="453"/>
                  </a:lnTo>
                  <a:lnTo>
                    <a:pt x="992" y="448"/>
                  </a:lnTo>
                  <a:lnTo>
                    <a:pt x="994" y="447"/>
                  </a:lnTo>
                  <a:lnTo>
                    <a:pt x="996" y="447"/>
                  </a:lnTo>
                  <a:lnTo>
                    <a:pt x="998" y="447"/>
                  </a:lnTo>
                  <a:lnTo>
                    <a:pt x="999" y="448"/>
                  </a:lnTo>
                  <a:lnTo>
                    <a:pt x="1002" y="450"/>
                  </a:lnTo>
                  <a:lnTo>
                    <a:pt x="1050" y="531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1" y="538"/>
                  </a:lnTo>
                  <a:lnTo>
                    <a:pt x="1051" y="540"/>
                  </a:lnTo>
                  <a:lnTo>
                    <a:pt x="1050" y="540"/>
                  </a:lnTo>
                  <a:lnTo>
                    <a:pt x="1048" y="542"/>
                  </a:lnTo>
                  <a:lnTo>
                    <a:pt x="1038" y="547"/>
                  </a:lnTo>
                  <a:lnTo>
                    <a:pt x="1028" y="553"/>
                  </a:lnTo>
                  <a:lnTo>
                    <a:pt x="1018" y="558"/>
                  </a:lnTo>
                  <a:lnTo>
                    <a:pt x="1007" y="562"/>
                  </a:lnTo>
                  <a:lnTo>
                    <a:pt x="996" y="567"/>
                  </a:lnTo>
                  <a:lnTo>
                    <a:pt x="985" y="570"/>
                  </a:lnTo>
                  <a:lnTo>
                    <a:pt x="974" y="574"/>
                  </a:lnTo>
                  <a:lnTo>
                    <a:pt x="963" y="577"/>
                  </a:lnTo>
                  <a:lnTo>
                    <a:pt x="951" y="580"/>
                  </a:lnTo>
                  <a:lnTo>
                    <a:pt x="939" y="582"/>
                  </a:lnTo>
                  <a:lnTo>
                    <a:pt x="927" y="584"/>
                  </a:lnTo>
                  <a:lnTo>
                    <a:pt x="915" y="585"/>
                  </a:lnTo>
                  <a:lnTo>
                    <a:pt x="903" y="587"/>
                  </a:lnTo>
                  <a:lnTo>
                    <a:pt x="891" y="587"/>
                  </a:lnTo>
                  <a:lnTo>
                    <a:pt x="866" y="588"/>
                  </a:lnTo>
                  <a:lnTo>
                    <a:pt x="844" y="588"/>
                  </a:lnTo>
                  <a:lnTo>
                    <a:pt x="823" y="586"/>
                  </a:lnTo>
                  <a:lnTo>
                    <a:pt x="813" y="584"/>
                  </a:lnTo>
                  <a:lnTo>
                    <a:pt x="802" y="583"/>
                  </a:lnTo>
                  <a:lnTo>
                    <a:pt x="792" y="580"/>
                  </a:lnTo>
                  <a:lnTo>
                    <a:pt x="782" y="578"/>
                  </a:lnTo>
                  <a:lnTo>
                    <a:pt x="772" y="575"/>
                  </a:lnTo>
                  <a:lnTo>
                    <a:pt x="762" y="572"/>
                  </a:lnTo>
                  <a:lnTo>
                    <a:pt x="753" y="568"/>
                  </a:lnTo>
                  <a:lnTo>
                    <a:pt x="744" y="564"/>
                  </a:lnTo>
                  <a:lnTo>
                    <a:pt x="735" y="559"/>
                  </a:lnTo>
                  <a:lnTo>
                    <a:pt x="726" y="554"/>
                  </a:lnTo>
                  <a:lnTo>
                    <a:pt x="718" y="549"/>
                  </a:lnTo>
                  <a:lnTo>
                    <a:pt x="710" y="543"/>
                  </a:lnTo>
                  <a:lnTo>
                    <a:pt x="702" y="537"/>
                  </a:lnTo>
                  <a:lnTo>
                    <a:pt x="694" y="530"/>
                  </a:lnTo>
                  <a:lnTo>
                    <a:pt x="687" y="522"/>
                  </a:lnTo>
                  <a:lnTo>
                    <a:pt x="681" y="514"/>
                  </a:lnTo>
                  <a:lnTo>
                    <a:pt x="675" y="505"/>
                  </a:lnTo>
                  <a:lnTo>
                    <a:pt x="669" y="496"/>
                  </a:lnTo>
                  <a:lnTo>
                    <a:pt x="664" y="486"/>
                  </a:lnTo>
                  <a:lnTo>
                    <a:pt x="659" y="476"/>
                  </a:lnTo>
                  <a:lnTo>
                    <a:pt x="654" y="465"/>
                  </a:lnTo>
                  <a:lnTo>
                    <a:pt x="652" y="459"/>
                  </a:lnTo>
                  <a:lnTo>
                    <a:pt x="651" y="454"/>
                  </a:lnTo>
                  <a:lnTo>
                    <a:pt x="647" y="441"/>
                  </a:lnTo>
                  <a:lnTo>
                    <a:pt x="645" y="429"/>
                  </a:lnTo>
                  <a:lnTo>
                    <a:pt x="642" y="415"/>
                  </a:lnTo>
                  <a:lnTo>
                    <a:pt x="642" y="408"/>
                  </a:lnTo>
                  <a:lnTo>
                    <a:pt x="641" y="401"/>
                  </a:lnTo>
                  <a:lnTo>
                    <a:pt x="640" y="386"/>
                  </a:lnTo>
                  <a:lnTo>
                    <a:pt x="640" y="370"/>
                  </a:lnTo>
                  <a:lnTo>
                    <a:pt x="640" y="355"/>
                  </a:lnTo>
                  <a:lnTo>
                    <a:pt x="641" y="340"/>
                  </a:lnTo>
                  <a:lnTo>
                    <a:pt x="643" y="326"/>
                  </a:lnTo>
                  <a:lnTo>
                    <a:pt x="646" y="313"/>
                  </a:lnTo>
                  <a:lnTo>
                    <a:pt x="649" y="300"/>
                  </a:lnTo>
                  <a:lnTo>
                    <a:pt x="653" y="288"/>
                  </a:lnTo>
                  <a:lnTo>
                    <a:pt x="657" y="276"/>
                  </a:lnTo>
                  <a:lnTo>
                    <a:pt x="662" y="265"/>
                  </a:lnTo>
                  <a:lnTo>
                    <a:pt x="668" y="255"/>
                  </a:lnTo>
                  <a:lnTo>
                    <a:pt x="674" y="245"/>
                  </a:lnTo>
                  <a:lnTo>
                    <a:pt x="680" y="236"/>
                  </a:lnTo>
                  <a:lnTo>
                    <a:pt x="687" y="227"/>
                  </a:lnTo>
                  <a:lnTo>
                    <a:pt x="694" y="219"/>
                  </a:lnTo>
                  <a:lnTo>
                    <a:pt x="702" y="212"/>
                  </a:lnTo>
                  <a:lnTo>
                    <a:pt x="710" y="204"/>
                  </a:lnTo>
                  <a:lnTo>
                    <a:pt x="718" y="198"/>
                  </a:lnTo>
                  <a:lnTo>
                    <a:pt x="727" y="192"/>
                  </a:lnTo>
                  <a:lnTo>
                    <a:pt x="735" y="186"/>
                  </a:lnTo>
                  <a:lnTo>
                    <a:pt x="744" y="181"/>
                  </a:lnTo>
                  <a:lnTo>
                    <a:pt x="753" y="177"/>
                  </a:lnTo>
                  <a:lnTo>
                    <a:pt x="762" y="172"/>
                  </a:lnTo>
                  <a:lnTo>
                    <a:pt x="771" y="169"/>
                  </a:lnTo>
                  <a:lnTo>
                    <a:pt x="781" y="165"/>
                  </a:lnTo>
                  <a:lnTo>
                    <a:pt x="790" y="162"/>
                  </a:lnTo>
                  <a:lnTo>
                    <a:pt x="799" y="160"/>
                  </a:lnTo>
                  <a:lnTo>
                    <a:pt x="808" y="158"/>
                  </a:lnTo>
                  <a:lnTo>
                    <a:pt x="817" y="156"/>
                  </a:lnTo>
                  <a:lnTo>
                    <a:pt x="826" y="154"/>
                  </a:lnTo>
                  <a:lnTo>
                    <a:pt x="844" y="152"/>
                  </a:lnTo>
                  <a:lnTo>
                    <a:pt x="852" y="152"/>
                  </a:lnTo>
                  <a:lnTo>
                    <a:pt x="860" y="152"/>
                  </a:lnTo>
                  <a:lnTo>
                    <a:pt x="868" y="152"/>
                  </a:lnTo>
                  <a:lnTo>
                    <a:pt x="876" y="152"/>
                  </a:lnTo>
                  <a:lnTo>
                    <a:pt x="893" y="153"/>
                  </a:lnTo>
                  <a:lnTo>
                    <a:pt x="901" y="155"/>
                  </a:lnTo>
                  <a:lnTo>
                    <a:pt x="910" y="156"/>
                  </a:lnTo>
                  <a:lnTo>
                    <a:pt x="927" y="160"/>
                  </a:lnTo>
                  <a:lnTo>
                    <a:pt x="936" y="162"/>
                  </a:lnTo>
                  <a:lnTo>
                    <a:pt x="944" y="165"/>
                  </a:lnTo>
                  <a:lnTo>
                    <a:pt x="953" y="168"/>
                  </a:lnTo>
                  <a:lnTo>
                    <a:pt x="961" y="172"/>
                  </a:lnTo>
                  <a:lnTo>
                    <a:pt x="969" y="177"/>
                  </a:lnTo>
                  <a:lnTo>
                    <a:pt x="977" y="181"/>
                  </a:lnTo>
                  <a:lnTo>
                    <a:pt x="985" y="187"/>
                  </a:lnTo>
                  <a:lnTo>
                    <a:pt x="993" y="193"/>
                  </a:lnTo>
                  <a:lnTo>
                    <a:pt x="1000" y="199"/>
                  </a:lnTo>
                  <a:lnTo>
                    <a:pt x="1007" y="207"/>
                  </a:lnTo>
                  <a:lnTo>
                    <a:pt x="1014" y="215"/>
                  </a:lnTo>
                  <a:lnTo>
                    <a:pt x="1021" y="223"/>
                  </a:lnTo>
                  <a:lnTo>
                    <a:pt x="1027" y="233"/>
                  </a:lnTo>
                  <a:lnTo>
                    <a:pt x="1032" y="243"/>
                  </a:lnTo>
                  <a:lnTo>
                    <a:pt x="1035" y="248"/>
                  </a:lnTo>
                  <a:lnTo>
                    <a:pt x="1038" y="253"/>
                  </a:lnTo>
                  <a:lnTo>
                    <a:pt x="1043" y="265"/>
                  </a:lnTo>
                  <a:lnTo>
                    <a:pt x="1047" y="278"/>
                  </a:lnTo>
                  <a:lnTo>
                    <a:pt x="1051" y="291"/>
                  </a:lnTo>
                  <a:lnTo>
                    <a:pt x="1054" y="305"/>
                  </a:lnTo>
                  <a:lnTo>
                    <a:pt x="1057" y="320"/>
                  </a:lnTo>
                  <a:lnTo>
                    <a:pt x="1060" y="336"/>
                  </a:lnTo>
                  <a:lnTo>
                    <a:pt x="1061" y="354"/>
                  </a:lnTo>
                  <a:lnTo>
                    <a:pt x="1062" y="372"/>
                  </a:lnTo>
                  <a:lnTo>
                    <a:pt x="1063" y="391"/>
                  </a:lnTo>
                  <a:lnTo>
                    <a:pt x="1063" y="408"/>
                  </a:lnTo>
                  <a:close/>
                  <a:moveTo>
                    <a:pt x="918" y="326"/>
                  </a:moveTo>
                  <a:lnTo>
                    <a:pt x="921" y="325"/>
                  </a:lnTo>
                  <a:lnTo>
                    <a:pt x="922" y="325"/>
                  </a:lnTo>
                  <a:lnTo>
                    <a:pt x="923" y="323"/>
                  </a:lnTo>
                  <a:lnTo>
                    <a:pt x="924" y="322"/>
                  </a:lnTo>
                  <a:lnTo>
                    <a:pt x="925" y="319"/>
                  </a:lnTo>
                  <a:lnTo>
                    <a:pt x="924" y="318"/>
                  </a:lnTo>
                  <a:lnTo>
                    <a:pt x="923" y="311"/>
                  </a:lnTo>
                  <a:lnTo>
                    <a:pt x="922" y="304"/>
                  </a:lnTo>
                  <a:lnTo>
                    <a:pt x="920" y="297"/>
                  </a:lnTo>
                  <a:lnTo>
                    <a:pt x="917" y="291"/>
                  </a:lnTo>
                  <a:lnTo>
                    <a:pt x="915" y="286"/>
                  </a:lnTo>
                  <a:lnTo>
                    <a:pt x="911" y="281"/>
                  </a:lnTo>
                  <a:lnTo>
                    <a:pt x="908" y="277"/>
                  </a:lnTo>
                  <a:lnTo>
                    <a:pt x="904" y="273"/>
                  </a:lnTo>
                  <a:lnTo>
                    <a:pt x="900" y="270"/>
                  </a:lnTo>
                  <a:lnTo>
                    <a:pt x="895" y="267"/>
                  </a:lnTo>
                  <a:lnTo>
                    <a:pt x="890" y="265"/>
                  </a:lnTo>
                  <a:lnTo>
                    <a:pt x="885" y="263"/>
                  </a:lnTo>
                  <a:lnTo>
                    <a:pt x="879" y="262"/>
                  </a:lnTo>
                  <a:lnTo>
                    <a:pt x="873" y="261"/>
                  </a:lnTo>
                  <a:lnTo>
                    <a:pt x="866" y="260"/>
                  </a:lnTo>
                  <a:lnTo>
                    <a:pt x="860" y="260"/>
                  </a:lnTo>
                  <a:lnTo>
                    <a:pt x="854" y="260"/>
                  </a:lnTo>
                  <a:lnTo>
                    <a:pt x="849" y="261"/>
                  </a:lnTo>
                  <a:lnTo>
                    <a:pt x="844" y="262"/>
                  </a:lnTo>
                  <a:lnTo>
                    <a:pt x="839" y="263"/>
                  </a:lnTo>
                  <a:lnTo>
                    <a:pt x="834" y="265"/>
                  </a:lnTo>
                  <a:lnTo>
                    <a:pt x="830" y="267"/>
                  </a:lnTo>
                  <a:lnTo>
                    <a:pt x="826" y="270"/>
                  </a:lnTo>
                  <a:lnTo>
                    <a:pt x="821" y="273"/>
                  </a:lnTo>
                  <a:lnTo>
                    <a:pt x="818" y="277"/>
                  </a:lnTo>
                  <a:lnTo>
                    <a:pt x="814" y="281"/>
                  </a:lnTo>
                  <a:lnTo>
                    <a:pt x="810" y="286"/>
                  </a:lnTo>
                  <a:lnTo>
                    <a:pt x="807" y="291"/>
                  </a:lnTo>
                  <a:lnTo>
                    <a:pt x="804" y="297"/>
                  </a:lnTo>
                  <a:lnTo>
                    <a:pt x="802" y="304"/>
                  </a:lnTo>
                  <a:lnTo>
                    <a:pt x="799" y="311"/>
                  </a:lnTo>
                  <a:lnTo>
                    <a:pt x="797" y="318"/>
                  </a:lnTo>
                  <a:lnTo>
                    <a:pt x="797" y="321"/>
                  </a:lnTo>
                  <a:lnTo>
                    <a:pt x="797" y="323"/>
                  </a:lnTo>
                  <a:lnTo>
                    <a:pt x="798" y="324"/>
                  </a:lnTo>
                  <a:lnTo>
                    <a:pt x="799" y="325"/>
                  </a:lnTo>
                  <a:lnTo>
                    <a:pt x="800" y="326"/>
                  </a:lnTo>
                  <a:lnTo>
                    <a:pt x="802" y="326"/>
                  </a:lnTo>
                  <a:lnTo>
                    <a:pt x="918" y="326"/>
                  </a:lnTo>
                  <a:close/>
                  <a:moveTo>
                    <a:pt x="1595" y="588"/>
                  </a:moveTo>
                  <a:lnTo>
                    <a:pt x="1577" y="588"/>
                  </a:lnTo>
                  <a:lnTo>
                    <a:pt x="1560" y="587"/>
                  </a:lnTo>
                  <a:lnTo>
                    <a:pt x="1543" y="585"/>
                  </a:lnTo>
                  <a:lnTo>
                    <a:pt x="1528" y="584"/>
                  </a:lnTo>
                  <a:lnTo>
                    <a:pt x="1513" y="581"/>
                  </a:lnTo>
                  <a:lnTo>
                    <a:pt x="1499" y="578"/>
                  </a:lnTo>
                  <a:lnTo>
                    <a:pt x="1485" y="575"/>
                  </a:lnTo>
                  <a:lnTo>
                    <a:pt x="1472" y="571"/>
                  </a:lnTo>
                  <a:lnTo>
                    <a:pt x="1460" y="567"/>
                  </a:lnTo>
                  <a:lnTo>
                    <a:pt x="1449" y="563"/>
                  </a:lnTo>
                  <a:lnTo>
                    <a:pt x="1438" y="558"/>
                  </a:lnTo>
                  <a:lnTo>
                    <a:pt x="1427" y="553"/>
                  </a:lnTo>
                  <a:lnTo>
                    <a:pt x="1418" y="548"/>
                  </a:lnTo>
                  <a:lnTo>
                    <a:pt x="1409" y="543"/>
                  </a:lnTo>
                  <a:lnTo>
                    <a:pt x="1393" y="532"/>
                  </a:lnTo>
                  <a:lnTo>
                    <a:pt x="1391" y="531"/>
                  </a:lnTo>
                  <a:lnTo>
                    <a:pt x="1390" y="529"/>
                  </a:lnTo>
                  <a:lnTo>
                    <a:pt x="1389" y="527"/>
                  </a:lnTo>
                  <a:lnTo>
                    <a:pt x="1389" y="525"/>
                  </a:lnTo>
                  <a:lnTo>
                    <a:pt x="1390" y="523"/>
                  </a:lnTo>
                  <a:lnTo>
                    <a:pt x="1391" y="522"/>
                  </a:lnTo>
                  <a:lnTo>
                    <a:pt x="1440" y="446"/>
                  </a:lnTo>
                  <a:lnTo>
                    <a:pt x="1442" y="444"/>
                  </a:lnTo>
                  <a:lnTo>
                    <a:pt x="1443" y="444"/>
                  </a:lnTo>
                  <a:lnTo>
                    <a:pt x="1444" y="443"/>
                  </a:lnTo>
                  <a:lnTo>
                    <a:pt x="1446" y="443"/>
                  </a:lnTo>
                  <a:lnTo>
                    <a:pt x="1448" y="444"/>
                  </a:lnTo>
                  <a:lnTo>
                    <a:pt x="1450" y="445"/>
                  </a:lnTo>
                  <a:lnTo>
                    <a:pt x="1465" y="456"/>
                  </a:lnTo>
                  <a:lnTo>
                    <a:pt x="1483" y="465"/>
                  </a:lnTo>
                  <a:lnTo>
                    <a:pt x="1501" y="473"/>
                  </a:lnTo>
                  <a:lnTo>
                    <a:pt x="1510" y="476"/>
                  </a:lnTo>
                  <a:lnTo>
                    <a:pt x="1520" y="479"/>
                  </a:lnTo>
                  <a:lnTo>
                    <a:pt x="1529" y="482"/>
                  </a:lnTo>
                  <a:lnTo>
                    <a:pt x="1539" y="485"/>
                  </a:lnTo>
                  <a:lnTo>
                    <a:pt x="1558" y="489"/>
                  </a:lnTo>
                  <a:lnTo>
                    <a:pt x="1576" y="491"/>
                  </a:lnTo>
                  <a:lnTo>
                    <a:pt x="1594" y="492"/>
                  </a:lnTo>
                  <a:lnTo>
                    <a:pt x="1604" y="491"/>
                  </a:lnTo>
                  <a:lnTo>
                    <a:pt x="1613" y="490"/>
                  </a:lnTo>
                  <a:lnTo>
                    <a:pt x="1622" y="488"/>
                  </a:lnTo>
                  <a:lnTo>
                    <a:pt x="1629" y="486"/>
                  </a:lnTo>
                  <a:lnTo>
                    <a:pt x="1632" y="484"/>
                  </a:lnTo>
                  <a:lnTo>
                    <a:pt x="1635" y="482"/>
                  </a:lnTo>
                  <a:lnTo>
                    <a:pt x="1638" y="480"/>
                  </a:lnTo>
                  <a:lnTo>
                    <a:pt x="1640" y="477"/>
                  </a:lnTo>
                  <a:lnTo>
                    <a:pt x="1642" y="474"/>
                  </a:lnTo>
                  <a:lnTo>
                    <a:pt x="1643" y="471"/>
                  </a:lnTo>
                  <a:lnTo>
                    <a:pt x="1644" y="468"/>
                  </a:lnTo>
                  <a:lnTo>
                    <a:pt x="1644" y="464"/>
                  </a:lnTo>
                  <a:lnTo>
                    <a:pt x="1644" y="461"/>
                  </a:lnTo>
                  <a:lnTo>
                    <a:pt x="1643" y="457"/>
                  </a:lnTo>
                  <a:lnTo>
                    <a:pt x="1642" y="454"/>
                  </a:lnTo>
                  <a:lnTo>
                    <a:pt x="1641" y="451"/>
                  </a:lnTo>
                  <a:lnTo>
                    <a:pt x="1640" y="449"/>
                  </a:lnTo>
                  <a:lnTo>
                    <a:pt x="1638" y="448"/>
                  </a:lnTo>
                  <a:lnTo>
                    <a:pt x="1636" y="445"/>
                  </a:lnTo>
                  <a:lnTo>
                    <a:pt x="1629" y="441"/>
                  </a:lnTo>
                  <a:lnTo>
                    <a:pt x="1620" y="437"/>
                  </a:lnTo>
                  <a:lnTo>
                    <a:pt x="1609" y="434"/>
                  </a:lnTo>
                  <a:lnTo>
                    <a:pt x="1595" y="432"/>
                  </a:lnTo>
                  <a:lnTo>
                    <a:pt x="1579" y="429"/>
                  </a:lnTo>
                  <a:lnTo>
                    <a:pt x="1551" y="425"/>
                  </a:lnTo>
                  <a:lnTo>
                    <a:pt x="1537" y="422"/>
                  </a:lnTo>
                  <a:lnTo>
                    <a:pt x="1522" y="419"/>
                  </a:lnTo>
                  <a:lnTo>
                    <a:pt x="1508" y="415"/>
                  </a:lnTo>
                  <a:lnTo>
                    <a:pt x="1493" y="411"/>
                  </a:lnTo>
                  <a:lnTo>
                    <a:pt x="1480" y="405"/>
                  </a:lnTo>
                  <a:lnTo>
                    <a:pt x="1466" y="398"/>
                  </a:lnTo>
                  <a:lnTo>
                    <a:pt x="1460" y="395"/>
                  </a:lnTo>
                  <a:lnTo>
                    <a:pt x="1454" y="391"/>
                  </a:lnTo>
                  <a:lnTo>
                    <a:pt x="1448" y="386"/>
                  </a:lnTo>
                  <a:lnTo>
                    <a:pt x="1443" y="382"/>
                  </a:lnTo>
                  <a:lnTo>
                    <a:pt x="1438" y="377"/>
                  </a:lnTo>
                  <a:lnTo>
                    <a:pt x="1433" y="371"/>
                  </a:lnTo>
                  <a:lnTo>
                    <a:pt x="1428" y="366"/>
                  </a:lnTo>
                  <a:lnTo>
                    <a:pt x="1424" y="359"/>
                  </a:lnTo>
                  <a:lnTo>
                    <a:pt x="1420" y="353"/>
                  </a:lnTo>
                  <a:lnTo>
                    <a:pt x="1417" y="346"/>
                  </a:lnTo>
                  <a:lnTo>
                    <a:pt x="1414" y="338"/>
                  </a:lnTo>
                  <a:lnTo>
                    <a:pt x="1411" y="330"/>
                  </a:lnTo>
                  <a:lnTo>
                    <a:pt x="1410" y="322"/>
                  </a:lnTo>
                  <a:lnTo>
                    <a:pt x="1408" y="313"/>
                  </a:lnTo>
                  <a:lnTo>
                    <a:pt x="1408" y="308"/>
                  </a:lnTo>
                  <a:lnTo>
                    <a:pt x="1407" y="304"/>
                  </a:lnTo>
                  <a:lnTo>
                    <a:pt x="1407" y="294"/>
                  </a:lnTo>
                  <a:lnTo>
                    <a:pt x="1407" y="285"/>
                  </a:lnTo>
                  <a:lnTo>
                    <a:pt x="1408" y="277"/>
                  </a:lnTo>
                  <a:lnTo>
                    <a:pt x="1409" y="268"/>
                  </a:lnTo>
                  <a:lnTo>
                    <a:pt x="1410" y="261"/>
                  </a:lnTo>
                  <a:lnTo>
                    <a:pt x="1412" y="253"/>
                  </a:lnTo>
                  <a:lnTo>
                    <a:pt x="1415" y="246"/>
                  </a:lnTo>
                  <a:lnTo>
                    <a:pt x="1417" y="239"/>
                  </a:lnTo>
                  <a:lnTo>
                    <a:pt x="1420" y="232"/>
                  </a:lnTo>
                  <a:lnTo>
                    <a:pt x="1424" y="225"/>
                  </a:lnTo>
                  <a:lnTo>
                    <a:pt x="1428" y="219"/>
                  </a:lnTo>
                  <a:lnTo>
                    <a:pt x="1436" y="208"/>
                  </a:lnTo>
                  <a:lnTo>
                    <a:pt x="1441" y="202"/>
                  </a:lnTo>
                  <a:lnTo>
                    <a:pt x="1446" y="197"/>
                  </a:lnTo>
                  <a:lnTo>
                    <a:pt x="1457" y="188"/>
                  </a:lnTo>
                  <a:lnTo>
                    <a:pt x="1463" y="183"/>
                  </a:lnTo>
                  <a:lnTo>
                    <a:pt x="1469" y="179"/>
                  </a:lnTo>
                  <a:lnTo>
                    <a:pt x="1483" y="172"/>
                  </a:lnTo>
                  <a:lnTo>
                    <a:pt x="1490" y="169"/>
                  </a:lnTo>
                  <a:lnTo>
                    <a:pt x="1497" y="166"/>
                  </a:lnTo>
                  <a:lnTo>
                    <a:pt x="1512" y="161"/>
                  </a:lnTo>
                  <a:lnTo>
                    <a:pt x="1528" y="157"/>
                  </a:lnTo>
                  <a:lnTo>
                    <a:pt x="1544" y="154"/>
                  </a:lnTo>
                  <a:lnTo>
                    <a:pt x="1561" y="152"/>
                  </a:lnTo>
                  <a:lnTo>
                    <a:pt x="1579" y="152"/>
                  </a:lnTo>
                  <a:lnTo>
                    <a:pt x="1595" y="152"/>
                  </a:lnTo>
                  <a:lnTo>
                    <a:pt x="1611" y="153"/>
                  </a:lnTo>
                  <a:lnTo>
                    <a:pt x="1626" y="154"/>
                  </a:lnTo>
                  <a:lnTo>
                    <a:pt x="1641" y="156"/>
                  </a:lnTo>
                  <a:lnTo>
                    <a:pt x="1654" y="158"/>
                  </a:lnTo>
                  <a:lnTo>
                    <a:pt x="1667" y="160"/>
                  </a:lnTo>
                  <a:lnTo>
                    <a:pt x="1679" y="163"/>
                  </a:lnTo>
                  <a:lnTo>
                    <a:pt x="1691" y="167"/>
                  </a:lnTo>
                  <a:lnTo>
                    <a:pt x="1702" y="170"/>
                  </a:lnTo>
                  <a:lnTo>
                    <a:pt x="1713" y="174"/>
                  </a:lnTo>
                  <a:lnTo>
                    <a:pt x="1723" y="179"/>
                  </a:lnTo>
                  <a:lnTo>
                    <a:pt x="1733" y="183"/>
                  </a:lnTo>
                  <a:lnTo>
                    <a:pt x="1742" y="188"/>
                  </a:lnTo>
                  <a:lnTo>
                    <a:pt x="1751" y="194"/>
                  </a:lnTo>
                  <a:lnTo>
                    <a:pt x="1768" y="205"/>
                  </a:lnTo>
                  <a:lnTo>
                    <a:pt x="1770" y="207"/>
                  </a:lnTo>
                  <a:lnTo>
                    <a:pt x="1771" y="209"/>
                  </a:lnTo>
                  <a:lnTo>
                    <a:pt x="1772" y="211"/>
                  </a:lnTo>
                  <a:lnTo>
                    <a:pt x="1772" y="212"/>
                  </a:lnTo>
                  <a:lnTo>
                    <a:pt x="1771" y="215"/>
                  </a:lnTo>
                  <a:lnTo>
                    <a:pt x="1770" y="216"/>
                  </a:lnTo>
                  <a:lnTo>
                    <a:pt x="1722" y="288"/>
                  </a:lnTo>
                  <a:lnTo>
                    <a:pt x="1720" y="290"/>
                  </a:lnTo>
                  <a:lnTo>
                    <a:pt x="1718" y="292"/>
                  </a:lnTo>
                  <a:lnTo>
                    <a:pt x="1716" y="292"/>
                  </a:lnTo>
                  <a:lnTo>
                    <a:pt x="1715" y="292"/>
                  </a:lnTo>
                  <a:lnTo>
                    <a:pt x="1711" y="292"/>
                  </a:lnTo>
                  <a:lnTo>
                    <a:pt x="1708" y="290"/>
                  </a:lnTo>
                  <a:lnTo>
                    <a:pt x="1693" y="282"/>
                  </a:lnTo>
                  <a:lnTo>
                    <a:pt x="1677" y="274"/>
                  </a:lnTo>
                  <a:lnTo>
                    <a:pt x="1662" y="268"/>
                  </a:lnTo>
                  <a:lnTo>
                    <a:pt x="1647" y="263"/>
                  </a:lnTo>
                  <a:lnTo>
                    <a:pt x="1633" y="258"/>
                  </a:lnTo>
                  <a:lnTo>
                    <a:pt x="1619" y="255"/>
                  </a:lnTo>
                  <a:lnTo>
                    <a:pt x="1612" y="254"/>
                  </a:lnTo>
                  <a:lnTo>
                    <a:pt x="1606" y="254"/>
                  </a:lnTo>
                  <a:lnTo>
                    <a:pt x="1593" y="253"/>
                  </a:lnTo>
                  <a:lnTo>
                    <a:pt x="1584" y="253"/>
                  </a:lnTo>
                  <a:lnTo>
                    <a:pt x="1576" y="254"/>
                  </a:lnTo>
                  <a:lnTo>
                    <a:pt x="1568" y="256"/>
                  </a:lnTo>
                  <a:lnTo>
                    <a:pt x="1562" y="259"/>
                  </a:lnTo>
                  <a:lnTo>
                    <a:pt x="1560" y="261"/>
                  </a:lnTo>
                  <a:lnTo>
                    <a:pt x="1557" y="263"/>
                  </a:lnTo>
                  <a:lnTo>
                    <a:pt x="1554" y="267"/>
                  </a:lnTo>
                  <a:lnTo>
                    <a:pt x="1552" y="270"/>
                  </a:lnTo>
                  <a:lnTo>
                    <a:pt x="1551" y="273"/>
                  </a:lnTo>
                  <a:lnTo>
                    <a:pt x="1551" y="276"/>
                  </a:lnTo>
                  <a:lnTo>
                    <a:pt x="1550" y="280"/>
                  </a:lnTo>
                  <a:lnTo>
                    <a:pt x="1551" y="283"/>
                  </a:lnTo>
                  <a:lnTo>
                    <a:pt x="1551" y="286"/>
                  </a:lnTo>
                  <a:lnTo>
                    <a:pt x="1553" y="289"/>
                  </a:lnTo>
                  <a:lnTo>
                    <a:pt x="1555" y="292"/>
                  </a:lnTo>
                  <a:lnTo>
                    <a:pt x="1557" y="295"/>
                  </a:lnTo>
                  <a:lnTo>
                    <a:pt x="1560" y="297"/>
                  </a:lnTo>
                  <a:lnTo>
                    <a:pt x="1563" y="299"/>
                  </a:lnTo>
                  <a:lnTo>
                    <a:pt x="1567" y="301"/>
                  </a:lnTo>
                  <a:lnTo>
                    <a:pt x="1576" y="304"/>
                  </a:lnTo>
                  <a:lnTo>
                    <a:pt x="1587" y="307"/>
                  </a:lnTo>
                  <a:lnTo>
                    <a:pt x="1600" y="309"/>
                  </a:lnTo>
                  <a:lnTo>
                    <a:pt x="1615" y="312"/>
                  </a:lnTo>
                  <a:lnTo>
                    <a:pt x="1642" y="316"/>
                  </a:lnTo>
                  <a:lnTo>
                    <a:pt x="1657" y="318"/>
                  </a:lnTo>
                  <a:lnTo>
                    <a:pt x="1672" y="321"/>
                  </a:lnTo>
                  <a:lnTo>
                    <a:pt x="1686" y="325"/>
                  </a:lnTo>
                  <a:lnTo>
                    <a:pt x="1701" y="329"/>
                  </a:lnTo>
                  <a:lnTo>
                    <a:pt x="1715" y="334"/>
                  </a:lnTo>
                  <a:lnTo>
                    <a:pt x="1728" y="340"/>
                  </a:lnTo>
                  <a:lnTo>
                    <a:pt x="1740" y="348"/>
                  </a:lnTo>
                  <a:lnTo>
                    <a:pt x="1746" y="352"/>
                  </a:lnTo>
                  <a:lnTo>
                    <a:pt x="1752" y="356"/>
                  </a:lnTo>
                  <a:lnTo>
                    <a:pt x="1757" y="361"/>
                  </a:lnTo>
                  <a:lnTo>
                    <a:pt x="1762" y="366"/>
                  </a:lnTo>
                  <a:lnTo>
                    <a:pt x="1766" y="371"/>
                  </a:lnTo>
                  <a:lnTo>
                    <a:pt x="1771" y="377"/>
                  </a:lnTo>
                  <a:lnTo>
                    <a:pt x="1774" y="383"/>
                  </a:lnTo>
                  <a:lnTo>
                    <a:pt x="1778" y="390"/>
                  </a:lnTo>
                  <a:lnTo>
                    <a:pt x="1781" y="397"/>
                  </a:lnTo>
                  <a:lnTo>
                    <a:pt x="1783" y="404"/>
                  </a:lnTo>
                  <a:lnTo>
                    <a:pt x="1785" y="412"/>
                  </a:lnTo>
                  <a:lnTo>
                    <a:pt x="1787" y="420"/>
                  </a:lnTo>
                  <a:lnTo>
                    <a:pt x="1787" y="425"/>
                  </a:lnTo>
                  <a:lnTo>
                    <a:pt x="1787" y="429"/>
                  </a:lnTo>
                  <a:lnTo>
                    <a:pt x="1788" y="438"/>
                  </a:lnTo>
                  <a:lnTo>
                    <a:pt x="1787" y="449"/>
                  </a:lnTo>
                  <a:lnTo>
                    <a:pt x="1787" y="458"/>
                  </a:lnTo>
                  <a:lnTo>
                    <a:pt x="1785" y="468"/>
                  </a:lnTo>
                  <a:lnTo>
                    <a:pt x="1783" y="477"/>
                  </a:lnTo>
                  <a:lnTo>
                    <a:pt x="1781" y="485"/>
                  </a:lnTo>
                  <a:lnTo>
                    <a:pt x="1778" y="494"/>
                  </a:lnTo>
                  <a:lnTo>
                    <a:pt x="1775" y="501"/>
                  </a:lnTo>
                  <a:lnTo>
                    <a:pt x="1771" y="509"/>
                  </a:lnTo>
                  <a:lnTo>
                    <a:pt x="1767" y="516"/>
                  </a:lnTo>
                  <a:lnTo>
                    <a:pt x="1763" y="523"/>
                  </a:lnTo>
                  <a:lnTo>
                    <a:pt x="1758" y="529"/>
                  </a:lnTo>
                  <a:lnTo>
                    <a:pt x="1752" y="535"/>
                  </a:lnTo>
                  <a:lnTo>
                    <a:pt x="1747" y="540"/>
                  </a:lnTo>
                  <a:lnTo>
                    <a:pt x="1741" y="546"/>
                  </a:lnTo>
                  <a:lnTo>
                    <a:pt x="1734" y="550"/>
                  </a:lnTo>
                  <a:lnTo>
                    <a:pt x="1728" y="555"/>
                  </a:lnTo>
                  <a:lnTo>
                    <a:pt x="1721" y="559"/>
                  </a:lnTo>
                  <a:lnTo>
                    <a:pt x="1714" y="563"/>
                  </a:lnTo>
                  <a:lnTo>
                    <a:pt x="1699" y="570"/>
                  </a:lnTo>
                  <a:lnTo>
                    <a:pt x="1683" y="576"/>
                  </a:lnTo>
                  <a:lnTo>
                    <a:pt x="1675" y="578"/>
                  </a:lnTo>
                  <a:lnTo>
                    <a:pt x="1666" y="580"/>
                  </a:lnTo>
                  <a:lnTo>
                    <a:pt x="1649" y="584"/>
                  </a:lnTo>
                  <a:lnTo>
                    <a:pt x="1631" y="586"/>
                  </a:lnTo>
                  <a:lnTo>
                    <a:pt x="1613" y="588"/>
                  </a:lnTo>
                  <a:lnTo>
                    <a:pt x="1595" y="5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969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/ picture,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1999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63552" y="260351"/>
            <a:ext cx="1224137" cy="21602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68BDA56-DC08-4FC2-8894-D0DCEFE90CA9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7688" y="260350"/>
            <a:ext cx="8137550" cy="21602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5239" y="260351"/>
            <a:ext cx="431800" cy="21602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58096" y="2280747"/>
            <a:ext cx="4536000" cy="157578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152140"/>
            <a:ext cx="5761037" cy="443198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600"/>
            </a:lvl1pPr>
            <a:lvl2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2pPr>
            <a:lvl3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3pPr>
            <a:lvl4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4pPr>
            <a:lvl5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5pPr>
            <a:lvl6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6pPr>
            <a:lvl7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7pPr>
            <a:lvl8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8pPr>
            <a:lvl9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9pPr>
          </a:lstStyle>
          <a:p>
            <a:pPr lvl="0"/>
            <a:r>
              <a:rPr lang="en-US" dirty="0"/>
              <a:t>Add contact details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94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/ picture,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1999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63552" y="260351"/>
            <a:ext cx="1224137" cy="21602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3F61579A-D8C4-49D3-8629-1D23D9DC65E9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7688" y="260350"/>
            <a:ext cx="8137550" cy="21602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5239" y="260351"/>
            <a:ext cx="431800" cy="21602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152140"/>
            <a:ext cx="5761037" cy="443198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3pPr>
            <a:lvl4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4pPr>
            <a:lvl5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5pPr>
            <a:lvl6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6pPr>
            <a:lvl7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7pPr>
            <a:lvl8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8pPr>
            <a:lvl9pPr marL="0" indent="0" algn="l">
              <a:spcBef>
                <a:spcPts val="0"/>
              </a:spcBef>
              <a:buFontTx/>
              <a:buNone/>
              <a:defRPr sz="1600">
                <a:solidFill>
                  <a:srgbClr val="A5A4A4"/>
                </a:solidFill>
              </a:defRPr>
            </a:lvl9pPr>
          </a:lstStyle>
          <a:p>
            <a:pPr lvl="0"/>
            <a:r>
              <a:rPr lang="en-US" dirty="0"/>
              <a:t>Add contact details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58096" y="2280747"/>
            <a:ext cx="4536000" cy="157578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7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/ fore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5949950"/>
            <a:ext cx="10658474" cy="215354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lang="fi-FI" sz="1600" spc="40" baseline="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Date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4" y="1773238"/>
            <a:ext cx="10658474" cy="1943794"/>
          </a:xfrm>
        </p:spPr>
        <p:txBody>
          <a:bodyPr anchor="b" anchorCtr="0"/>
          <a:lstStyle>
            <a:lvl1pPr>
              <a:lnSpc>
                <a:spcPct val="95000"/>
              </a:lnSpc>
              <a:defRPr sz="44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3933055"/>
            <a:ext cx="10658475" cy="936105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b="0" spc="-4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57F4A9-669E-4C6B-9F2B-81F5C19BB9AD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57407" y="404776"/>
            <a:ext cx="2902289" cy="1008000"/>
            <a:chOff x="3279775" y="2451101"/>
            <a:chExt cx="5640388" cy="1958974"/>
          </a:xfrm>
          <a:solidFill>
            <a:schemeClr val="bg1"/>
          </a:solidFill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3279775" y="2451101"/>
              <a:ext cx="1838325" cy="1944687"/>
            </a:xfrm>
            <a:custGeom>
              <a:avLst/>
              <a:gdLst>
                <a:gd name="T0" fmla="*/ 978 w 1158"/>
                <a:gd name="T1" fmla="*/ 608 h 1225"/>
                <a:gd name="T2" fmla="*/ 974 w 1158"/>
                <a:gd name="T3" fmla="*/ 610 h 1225"/>
                <a:gd name="T4" fmla="*/ 968 w 1158"/>
                <a:gd name="T5" fmla="*/ 608 h 1225"/>
                <a:gd name="T6" fmla="*/ 966 w 1158"/>
                <a:gd name="T7" fmla="*/ 134 h 1225"/>
                <a:gd name="T8" fmla="*/ 963 w 1158"/>
                <a:gd name="T9" fmla="*/ 128 h 1225"/>
                <a:gd name="T10" fmla="*/ 956 w 1158"/>
                <a:gd name="T11" fmla="*/ 128 h 1225"/>
                <a:gd name="T12" fmla="*/ 953 w 1158"/>
                <a:gd name="T13" fmla="*/ 132 h 1225"/>
                <a:gd name="T14" fmla="*/ 784 w 1158"/>
                <a:gd name="T15" fmla="*/ 603 h 1225"/>
                <a:gd name="T16" fmla="*/ 779 w 1158"/>
                <a:gd name="T17" fmla="*/ 607 h 1225"/>
                <a:gd name="T18" fmla="*/ 773 w 1158"/>
                <a:gd name="T19" fmla="*/ 605 h 1225"/>
                <a:gd name="T20" fmla="*/ 771 w 1158"/>
                <a:gd name="T21" fmla="*/ 466 h 1225"/>
                <a:gd name="T22" fmla="*/ 769 w 1158"/>
                <a:gd name="T23" fmla="*/ 461 h 1225"/>
                <a:gd name="T24" fmla="*/ 764 w 1158"/>
                <a:gd name="T25" fmla="*/ 459 h 1225"/>
                <a:gd name="T26" fmla="*/ 584 w 1158"/>
                <a:gd name="T27" fmla="*/ 614 h 1225"/>
                <a:gd name="T28" fmla="*/ 579 w 1158"/>
                <a:gd name="T29" fmla="*/ 616 h 1225"/>
                <a:gd name="T30" fmla="*/ 396 w 1158"/>
                <a:gd name="T31" fmla="*/ 461 h 1225"/>
                <a:gd name="T32" fmla="*/ 390 w 1158"/>
                <a:gd name="T33" fmla="*/ 460 h 1225"/>
                <a:gd name="T34" fmla="*/ 386 w 1158"/>
                <a:gd name="T35" fmla="*/ 464 h 1225"/>
                <a:gd name="T36" fmla="*/ 386 w 1158"/>
                <a:gd name="T37" fmla="*/ 603 h 1225"/>
                <a:gd name="T38" fmla="*/ 381 w 1158"/>
                <a:gd name="T39" fmla="*/ 607 h 1225"/>
                <a:gd name="T40" fmla="*/ 375 w 1158"/>
                <a:gd name="T41" fmla="*/ 605 h 1225"/>
                <a:gd name="T42" fmla="*/ 292 w 1158"/>
                <a:gd name="T43" fmla="*/ 378 h 1225"/>
                <a:gd name="T44" fmla="*/ 203 w 1158"/>
                <a:gd name="T45" fmla="*/ 130 h 1225"/>
                <a:gd name="T46" fmla="*/ 197 w 1158"/>
                <a:gd name="T47" fmla="*/ 128 h 1225"/>
                <a:gd name="T48" fmla="*/ 192 w 1158"/>
                <a:gd name="T49" fmla="*/ 132 h 1225"/>
                <a:gd name="T50" fmla="*/ 191 w 1158"/>
                <a:gd name="T51" fmla="*/ 606 h 1225"/>
                <a:gd name="T52" fmla="*/ 186 w 1158"/>
                <a:gd name="T53" fmla="*/ 610 h 1225"/>
                <a:gd name="T54" fmla="*/ 181 w 1158"/>
                <a:gd name="T55" fmla="*/ 609 h 1225"/>
                <a:gd name="T56" fmla="*/ 13 w 1158"/>
                <a:gd name="T57" fmla="*/ 5 h 1225"/>
                <a:gd name="T58" fmla="*/ 10 w 1158"/>
                <a:gd name="T59" fmla="*/ 1 h 1225"/>
                <a:gd name="T60" fmla="*/ 4 w 1158"/>
                <a:gd name="T61" fmla="*/ 1 h 1225"/>
                <a:gd name="T62" fmla="*/ 0 w 1158"/>
                <a:gd name="T63" fmla="*/ 7 h 1225"/>
                <a:gd name="T64" fmla="*/ 1 w 1158"/>
                <a:gd name="T65" fmla="*/ 552 h 1225"/>
                <a:gd name="T66" fmla="*/ 147 w 1158"/>
                <a:gd name="T67" fmla="*/ 644 h 1225"/>
                <a:gd name="T68" fmla="*/ 389 w 1158"/>
                <a:gd name="T69" fmla="*/ 646 h 1225"/>
                <a:gd name="T70" fmla="*/ 397 w 1158"/>
                <a:gd name="T71" fmla="*/ 649 h 1225"/>
                <a:gd name="T72" fmla="*/ 500 w 1158"/>
                <a:gd name="T73" fmla="*/ 909 h 1225"/>
                <a:gd name="T74" fmla="*/ 501 w 1158"/>
                <a:gd name="T75" fmla="*/ 917 h 1225"/>
                <a:gd name="T76" fmla="*/ 447 w 1158"/>
                <a:gd name="T77" fmla="*/ 1030 h 1225"/>
                <a:gd name="T78" fmla="*/ 519 w 1158"/>
                <a:gd name="T79" fmla="*/ 1218 h 1225"/>
                <a:gd name="T80" fmla="*/ 526 w 1158"/>
                <a:gd name="T81" fmla="*/ 1224 h 1225"/>
                <a:gd name="T82" fmla="*/ 629 w 1158"/>
                <a:gd name="T83" fmla="*/ 1225 h 1225"/>
                <a:gd name="T84" fmla="*/ 637 w 1158"/>
                <a:gd name="T85" fmla="*/ 1221 h 1225"/>
                <a:gd name="T86" fmla="*/ 710 w 1158"/>
                <a:gd name="T87" fmla="*/ 1036 h 1225"/>
                <a:gd name="T88" fmla="*/ 710 w 1158"/>
                <a:gd name="T89" fmla="*/ 1030 h 1225"/>
                <a:gd name="T90" fmla="*/ 657 w 1158"/>
                <a:gd name="T91" fmla="*/ 917 h 1225"/>
                <a:gd name="T92" fmla="*/ 758 w 1158"/>
                <a:gd name="T93" fmla="*/ 652 h 1225"/>
                <a:gd name="T94" fmla="*/ 765 w 1158"/>
                <a:gd name="T95" fmla="*/ 646 h 1225"/>
                <a:gd name="T96" fmla="*/ 1009 w 1158"/>
                <a:gd name="T97" fmla="*/ 645 h 1225"/>
                <a:gd name="T98" fmla="*/ 1155 w 1158"/>
                <a:gd name="T99" fmla="*/ 554 h 1225"/>
                <a:gd name="T100" fmla="*/ 1158 w 1158"/>
                <a:gd name="T101" fmla="*/ 549 h 1225"/>
                <a:gd name="T102" fmla="*/ 1158 w 1158"/>
                <a:gd name="T103" fmla="*/ 4 h 1225"/>
                <a:gd name="T104" fmla="*/ 1152 w 1158"/>
                <a:gd name="T105" fmla="*/ 0 h 1225"/>
                <a:gd name="T106" fmla="*/ 1146 w 1158"/>
                <a:gd name="T107" fmla="*/ 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8" h="1225">
                  <a:moveTo>
                    <a:pt x="1145" y="5"/>
                  </a:moveTo>
                  <a:lnTo>
                    <a:pt x="979" y="605"/>
                  </a:lnTo>
                  <a:lnTo>
                    <a:pt x="978" y="608"/>
                  </a:lnTo>
                  <a:lnTo>
                    <a:pt x="977" y="608"/>
                  </a:lnTo>
                  <a:lnTo>
                    <a:pt x="976" y="609"/>
                  </a:lnTo>
                  <a:lnTo>
                    <a:pt x="974" y="610"/>
                  </a:lnTo>
                  <a:lnTo>
                    <a:pt x="972" y="610"/>
                  </a:lnTo>
                  <a:lnTo>
                    <a:pt x="970" y="609"/>
                  </a:lnTo>
                  <a:lnTo>
                    <a:pt x="968" y="608"/>
                  </a:lnTo>
                  <a:lnTo>
                    <a:pt x="967" y="606"/>
                  </a:lnTo>
                  <a:lnTo>
                    <a:pt x="966" y="603"/>
                  </a:lnTo>
                  <a:lnTo>
                    <a:pt x="966" y="134"/>
                  </a:lnTo>
                  <a:lnTo>
                    <a:pt x="966" y="132"/>
                  </a:lnTo>
                  <a:lnTo>
                    <a:pt x="964" y="130"/>
                  </a:lnTo>
                  <a:lnTo>
                    <a:pt x="963" y="128"/>
                  </a:lnTo>
                  <a:lnTo>
                    <a:pt x="961" y="128"/>
                  </a:lnTo>
                  <a:lnTo>
                    <a:pt x="958" y="128"/>
                  </a:lnTo>
                  <a:lnTo>
                    <a:pt x="956" y="128"/>
                  </a:lnTo>
                  <a:lnTo>
                    <a:pt x="955" y="129"/>
                  </a:lnTo>
                  <a:lnTo>
                    <a:pt x="955" y="130"/>
                  </a:lnTo>
                  <a:lnTo>
                    <a:pt x="953" y="132"/>
                  </a:lnTo>
                  <a:lnTo>
                    <a:pt x="916" y="240"/>
                  </a:lnTo>
                  <a:lnTo>
                    <a:pt x="865" y="378"/>
                  </a:lnTo>
                  <a:lnTo>
                    <a:pt x="784" y="603"/>
                  </a:lnTo>
                  <a:lnTo>
                    <a:pt x="782" y="605"/>
                  </a:lnTo>
                  <a:lnTo>
                    <a:pt x="781" y="606"/>
                  </a:lnTo>
                  <a:lnTo>
                    <a:pt x="779" y="607"/>
                  </a:lnTo>
                  <a:lnTo>
                    <a:pt x="776" y="607"/>
                  </a:lnTo>
                  <a:lnTo>
                    <a:pt x="774" y="606"/>
                  </a:lnTo>
                  <a:lnTo>
                    <a:pt x="773" y="605"/>
                  </a:lnTo>
                  <a:lnTo>
                    <a:pt x="772" y="603"/>
                  </a:lnTo>
                  <a:lnTo>
                    <a:pt x="771" y="600"/>
                  </a:lnTo>
                  <a:lnTo>
                    <a:pt x="771" y="466"/>
                  </a:lnTo>
                  <a:lnTo>
                    <a:pt x="771" y="464"/>
                  </a:lnTo>
                  <a:lnTo>
                    <a:pt x="770" y="462"/>
                  </a:lnTo>
                  <a:lnTo>
                    <a:pt x="769" y="461"/>
                  </a:lnTo>
                  <a:lnTo>
                    <a:pt x="767" y="460"/>
                  </a:lnTo>
                  <a:lnTo>
                    <a:pt x="766" y="459"/>
                  </a:lnTo>
                  <a:lnTo>
                    <a:pt x="764" y="459"/>
                  </a:lnTo>
                  <a:lnTo>
                    <a:pt x="762" y="460"/>
                  </a:lnTo>
                  <a:lnTo>
                    <a:pt x="761" y="461"/>
                  </a:lnTo>
                  <a:lnTo>
                    <a:pt x="584" y="614"/>
                  </a:lnTo>
                  <a:lnTo>
                    <a:pt x="583" y="615"/>
                  </a:lnTo>
                  <a:lnTo>
                    <a:pt x="581" y="615"/>
                  </a:lnTo>
                  <a:lnTo>
                    <a:pt x="579" y="616"/>
                  </a:lnTo>
                  <a:lnTo>
                    <a:pt x="576" y="615"/>
                  </a:lnTo>
                  <a:lnTo>
                    <a:pt x="573" y="614"/>
                  </a:lnTo>
                  <a:lnTo>
                    <a:pt x="396" y="461"/>
                  </a:lnTo>
                  <a:lnTo>
                    <a:pt x="393" y="459"/>
                  </a:lnTo>
                  <a:lnTo>
                    <a:pt x="391" y="460"/>
                  </a:lnTo>
                  <a:lnTo>
                    <a:pt x="390" y="460"/>
                  </a:lnTo>
                  <a:lnTo>
                    <a:pt x="388" y="461"/>
                  </a:lnTo>
                  <a:lnTo>
                    <a:pt x="387" y="462"/>
                  </a:lnTo>
                  <a:lnTo>
                    <a:pt x="386" y="464"/>
                  </a:lnTo>
                  <a:lnTo>
                    <a:pt x="386" y="466"/>
                  </a:lnTo>
                  <a:lnTo>
                    <a:pt x="386" y="601"/>
                  </a:lnTo>
                  <a:lnTo>
                    <a:pt x="386" y="603"/>
                  </a:lnTo>
                  <a:lnTo>
                    <a:pt x="384" y="605"/>
                  </a:lnTo>
                  <a:lnTo>
                    <a:pt x="383" y="606"/>
                  </a:lnTo>
                  <a:lnTo>
                    <a:pt x="381" y="607"/>
                  </a:lnTo>
                  <a:lnTo>
                    <a:pt x="379" y="607"/>
                  </a:lnTo>
                  <a:lnTo>
                    <a:pt x="377" y="606"/>
                  </a:lnTo>
                  <a:lnTo>
                    <a:pt x="375" y="605"/>
                  </a:lnTo>
                  <a:lnTo>
                    <a:pt x="374" y="603"/>
                  </a:lnTo>
                  <a:lnTo>
                    <a:pt x="340" y="511"/>
                  </a:lnTo>
                  <a:lnTo>
                    <a:pt x="292" y="378"/>
                  </a:lnTo>
                  <a:lnTo>
                    <a:pt x="242" y="240"/>
                  </a:lnTo>
                  <a:lnTo>
                    <a:pt x="205" y="132"/>
                  </a:lnTo>
                  <a:lnTo>
                    <a:pt x="203" y="130"/>
                  </a:lnTo>
                  <a:lnTo>
                    <a:pt x="202" y="128"/>
                  </a:lnTo>
                  <a:lnTo>
                    <a:pt x="200" y="128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30"/>
                  </a:lnTo>
                  <a:lnTo>
                    <a:pt x="192" y="132"/>
                  </a:lnTo>
                  <a:lnTo>
                    <a:pt x="192" y="134"/>
                  </a:lnTo>
                  <a:lnTo>
                    <a:pt x="192" y="604"/>
                  </a:lnTo>
                  <a:lnTo>
                    <a:pt x="191" y="606"/>
                  </a:lnTo>
                  <a:lnTo>
                    <a:pt x="190" y="608"/>
                  </a:lnTo>
                  <a:lnTo>
                    <a:pt x="188" y="609"/>
                  </a:lnTo>
                  <a:lnTo>
                    <a:pt x="186" y="610"/>
                  </a:lnTo>
                  <a:lnTo>
                    <a:pt x="184" y="610"/>
                  </a:lnTo>
                  <a:lnTo>
                    <a:pt x="182" y="609"/>
                  </a:lnTo>
                  <a:lnTo>
                    <a:pt x="181" y="609"/>
                  </a:lnTo>
                  <a:lnTo>
                    <a:pt x="180" y="608"/>
                  </a:lnTo>
                  <a:lnTo>
                    <a:pt x="179" y="605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546"/>
                  </a:lnTo>
                  <a:lnTo>
                    <a:pt x="0" y="549"/>
                  </a:lnTo>
                  <a:lnTo>
                    <a:pt x="1" y="552"/>
                  </a:lnTo>
                  <a:lnTo>
                    <a:pt x="3" y="554"/>
                  </a:lnTo>
                  <a:lnTo>
                    <a:pt x="5" y="555"/>
                  </a:lnTo>
                  <a:lnTo>
                    <a:pt x="147" y="644"/>
                  </a:lnTo>
                  <a:lnTo>
                    <a:pt x="150" y="645"/>
                  </a:lnTo>
                  <a:lnTo>
                    <a:pt x="153" y="646"/>
                  </a:lnTo>
                  <a:lnTo>
                    <a:pt x="389" y="646"/>
                  </a:lnTo>
                  <a:lnTo>
                    <a:pt x="392" y="646"/>
                  </a:lnTo>
                  <a:lnTo>
                    <a:pt x="395" y="647"/>
                  </a:lnTo>
                  <a:lnTo>
                    <a:pt x="397" y="649"/>
                  </a:lnTo>
                  <a:lnTo>
                    <a:pt x="398" y="651"/>
                  </a:lnTo>
                  <a:lnTo>
                    <a:pt x="399" y="652"/>
                  </a:lnTo>
                  <a:lnTo>
                    <a:pt x="500" y="909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501" y="917"/>
                  </a:lnTo>
                  <a:lnTo>
                    <a:pt x="500" y="920"/>
                  </a:lnTo>
                  <a:lnTo>
                    <a:pt x="448" y="1028"/>
                  </a:lnTo>
                  <a:lnTo>
                    <a:pt x="447" y="1030"/>
                  </a:lnTo>
                  <a:lnTo>
                    <a:pt x="447" y="1032"/>
                  </a:lnTo>
                  <a:lnTo>
                    <a:pt x="447" y="1036"/>
                  </a:lnTo>
                  <a:lnTo>
                    <a:pt x="519" y="1218"/>
                  </a:lnTo>
                  <a:lnTo>
                    <a:pt x="520" y="1221"/>
                  </a:lnTo>
                  <a:lnTo>
                    <a:pt x="523" y="1223"/>
                  </a:lnTo>
                  <a:lnTo>
                    <a:pt x="526" y="1224"/>
                  </a:lnTo>
                  <a:lnTo>
                    <a:pt x="529" y="1225"/>
                  </a:lnTo>
                  <a:lnTo>
                    <a:pt x="579" y="1225"/>
                  </a:lnTo>
                  <a:lnTo>
                    <a:pt x="629" y="1225"/>
                  </a:lnTo>
                  <a:lnTo>
                    <a:pt x="632" y="1224"/>
                  </a:lnTo>
                  <a:lnTo>
                    <a:pt x="635" y="1223"/>
                  </a:lnTo>
                  <a:lnTo>
                    <a:pt x="637" y="1221"/>
                  </a:lnTo>
                  <a:lnTo>
                    <a:pt x="638" y="1219"/>
                  </a:lnTo>
                  <a:lnTo>
                    <a:pt x="638" y="1218"/>
                  </a:lnTo>
                  <a:lnTo>
                    <a:pt x="710" y="1036"/>
                  </a:lnTo>
                  <a:lnTo>
                    <a:pt x="711" y="1034"/>
                  </a:lnTo>
                  <a:lnTo>
                    <a:pt x="711" y="1032"/>
                  </a:lnTo>
                  <a:lnTo>
                    <a:pt x="710" y="1030"/>
                  </a:lnTo>
                  <a:lnTo>
                    <a:pt x="710" y="1028"/>
                  </a:lnTo>
                  <a:lnTo>
                    <a:pt x="657" y="920"/>
                  </a:lnTo>
                  <a:lnTo>
                    <a:pt x="657" y="917"/>
                  </a:lnTo>
                  <a:lnTo>
                    <a:pt x="656" y="914"/>
                  </a:lnTo>
                  <a:lnTo>
                    <a:pt x="657" y="909"/>
                  </a:lnTo>
                  <a:lnTo>
                    <a:pt x="758" y="652"/>
                  </a:lnTo>
                  <a:lnTo>
                    <a:pt x="760" y="650"/>
                  </a:lnTo>
                  <a:lnTo>
                    <a:pt x="762" y="647"/>
                  </a:lnTo>
                  <a:lnTo>
                    <a:pt x="765" y="646"/>
                  </a:lnTo>
                  <a:lnTo>
                    <a:pt x="768" y="646"/>
                  </a:lnTo>
                  <a:lnTo>
                    <a:pt x="1006" y="646"/>
                  </a:lnTo>
                  <a:lnTo>
                    <a:pt x="1009" y="645"/>
                  </a:lnTo>
                  <a:lnTo>
                    <a:pt x="1011" y="644"/>
                  </a:lnTo>
                  <a:lnTo>
                    <a:pt x="1153" y="555"/>
                  </a:lnTo>
                  <a:lnTo>
                    <a:pt x="1155" y="554"/>
                  </a:lnTo>
                  <a:lnTo>
                    <a:pt x="1156" y="553"/>
                  </a:lnTo>
                  <a:lnTo>
                    <a:pt x="1157" y="552"/>
                  </a:lnTo>
                  <a:lnTo>
                    <a:pt x="1158" y="549"/>
                  </a:lnTo>
                  <a:lnTo>
                    <a:pt x="1158" y="546"/>
                  </a:lnTo>
                  <a:lnTo>
                    <a:pt x="1158" y="7"/>
                  </a:lnTo>
                  <a:lnTo>
                    <a:pt x="1158" y="4"/>
                  </a:lnTo>
                  <a:lnTo>
                    <a:pt x="1156" y="3"/>
                  </a:lnTo>
                  <a:lnTo>
                    <a:pt x="1154" y="1"/>
                  </a:lnTo>
                  <a:lnTo>
                    <a:pt x="1152" y="0"/>
                  </a:lnTo>
                  <a:lnTo>
                    <a:pt x="1150" y="1"/>
                  </a:lnTo>
                  <a:lnTo>
                    <a:pt x="1148" y="1"/>
                  </a:lnTo>
                  <a:lnTo>
                    <a:pt x="1146" y="3"/>
                  </a:lnTo>
                  <a:lnTo>
                    <a:pt x="1145" y="4"/>
                  </a:lnTo>
                  <a:lnTo>
                    <a:pt x="114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5386388" y="3476625"/>
              <a:ext cx="3533775" cy="933450"/>
            </a:xfrm>
            <a:custGeom>
              <a:avLst/>
              <a:gdLst>
                <a:gd name="T0" fmla="*/ 1976 w 2226"/>
                <a:gd name="T1" fmla="*/ 407 h 588"/>
                <a:gd name="T2" fmla="*/ 1967 w 2226"/>
                <a:gd name="T3" fmla="*/ 463 h 588"/>
                <a:gd name="T4" fmla="*/ 2059 w 2226"/>
                <a:gd name="T5" fmla="*/ 452 h 588"/>
                <a:gd name="T6" fmla="*/ 2077 w 2226"/>
                <a:gd name="T7" fmla="*/ 579 h 588"/>
                <a:gd name="T8" fmla="*/ 2048 w 2226"/>
                <a:gd name="T9" fmla="*/ 537 h 588"/>
                <a:gd name="T10" fmla="*/ 1914 w 2226"/>
                <a:gd name="T11" fmla="*/ 585 h 588"/>
                <a:gd name="T12" fmla="*/ 1811 w 2226"/>
                <a:gd name="T13" fmla="*/ 508 h 588"/>
                <a:gd name="T14" fmla="*/ 1836 w 2226"/>
                <a:gd name="T15" fmla="*/ 383 h 588"/>
                <a:gd name="T16" fmla="*/ 2013 w 2226"/>
                <a:gd name="T17" fmla="*/ 311 h 588"/>
                <a:gd name="T18" fmla="*/ 2045 w 2226"/>
                <a:gd name="T19" fmla="*/ 271 h 588"/>
                <a:gd name="T20" fmla="*/ 1907 w 2226"/>
                <a:gd name="T21" fmla="*/ 300 h 588"/>
                <a:gd name="T22" fmla="*/ 1866 w 2226"/>
                <a:gd name="T23" fmla="*/ 195 h 588"/>
                <a:gd name="T24" fmla="*/ 2086 w 2226"/>
                <a:gd name="T25" fmla="*/ 154 h 588"/>
                <a:gd name="T26" fmla="*/ 2190 w 2226"/>
                <a:gd name="T27" fmla="*/ 214 h 588"/>
                <a:gd name="T28" fmla="*/ 2217 w 2226"/>
                <a:gd name="T29" fmla="*/ 512 h 588"/>
                <a:gd name="T30" fmla="*/ 1994 w 2226"/>
                <a:gd name="T31" fmla="*/ 3 h 588"/>
                <a:gd name="T32" fmla="*/ 1869 w 2226"/>
                <a:gd name="T33" fmla="*/ 7 h 588"/>
                <a:gd name="T34" fmla="*/ 2172 w 2226"/>
                <a:gd name="T35" fmla="*/ 123 h 588"/>
                <a:gd name="T36" fmla="*/ 1190 w 2226"/>
                <a:gd name="T37" fmla="*/ 576 h 588"/>
                <a:gd name="T38" fmla="*/ 1121 w 2226"/>
                <a:gd name="T39" fmla="*/ 502 h 588"/>
                <a:gd name="T40" fmla="*/ 1059 w 2226"/>
                <a:gd name="T41" fmla="*/ 264 h 588"/>
                <a:gd name="T42" fmla="*/ 1170 w 2226"/>
                <a:gd name="T43" fmla="*/ 25 h 588"/>
                <a:gd name="T44" fmla="*/ 1274 w 2226"/>
                <a:gd name="T45" fmla="*/ 156 h 588"/>
                <a:gd name="T46" fmla="*/ 1374 w 2226"/>
                <a:gd name="T47" fmla="*/ 271 h 588"/>
                <a:gd name="T48" fmla="*/ 1291 w 2226"/>
                <a:gd name="T49" fmla="*/ 469 h 588"/>
                <a:gd name="T50" fmla="*/ 1370 w 2226"/>
                <a:gd name="T51" fmla="*/ 564 h 588"/>
                <a:gd name="T52" fmla="*/ 1 w 2226"/>
                <a:gd name="T53" fmla="*/ 3 h 588"/>
                <a:gd name="T54" fmla="*/ 312 w 2226"/>
                <a:gd name="T55" fmla="*/ 389 h 588"/>
                <a:gd name="T56" fmla="*/ 615 w 2226"/>
                <a:gd name="T57" fmla="*/ 572 h 588"/>
                <a:gd name="T58" fmla="*/ 463 w 2226"/>
                <a:gd name="T59" fmla="*/ 222 h 588"/>
                <a:gd name="T60" fmla="*/ 365 w 2226"/>
                <a:gd name="T61" fmla="*/ 579 h 588"/>
                <a:gd name="T62" fmla="*/ 146 w 2226"/>
                <a:gd name="T63" fmla="*/ 223 h 588"/>
                <a:gd name="T64" fmla="*/ 1 w 2226"/>
                <a:gd name="T65" fmla="*/ 576 h 588"/>
                <a:gd name="T66" fmla="*/ 795 w 2226"/>
                <a:gd name="T67" fmla="*/ 421 h 588"/>
                <a:gd name="T68" fmla="*/ 861 w 2226"/>
                <a:gd name="T69" fmla="*/ 482 h 588"/>
                <a:gd name="T70" fmla="*/ 999 w 2226"/>
                <a:gd name="T71" fmla="*/ 448 h 588"/>
                <a:gd name="T72" fmla="*/ 974 w 2226"/>
                <a:gd name="T73" fmla="*/ 574 h 588"/>
                <a:gd name="T74" fmla="*/ 772 w 2226"/>
                <a:gd name="T75" fmla="*/ 575 h 588"/>
                <a:gd name="T76" fmla="*/ 659 w 2226"/>
                <a:gd name="T77" fmla="*/ 476 h 588"/>
                <a:gd name="T78" fmla="*/ 649 w 2226"/>
                <a:gd name="T79" fmla="*/ 300 h 588"/>
                <a:gd name="T80" fmla="*/ 753 w 2226"/>
                <a:gd name="T81" fmla="*/ 177 h 588"/>
                <a:gd name="T82" fmla="*/ 901 w 2226"/>
                <a:gd name="T83" fmla="*/ 155 h 588"/>
                <a:gd name="T84" fmla="*/ 1027 w 2226"/>
                <a:gd name="T85" fmla="*/ 233 h 588"/>
                <a:gd name="T86" fmla="*/ 921 w 2226"/>
                <a:gd name="T87" fmla="*/ 325 h 588"/>
                <a:gd name="T88" fmla="*/ 895 w 2226"/>
                <a:gd name="T89" fmla="*/ 267 h 588"/>
                <a:gd name="T90" fmla="*/ 818 w 2226"/>
                <a:gd name="T91" fmla="*/ 277 h 588"/>
                <a:gd name="T92" fmla="*/ 1595 w 2226"/>
                <a:gd name="T93" fmla="*/ 588 h 588"/>
                <a:gd name="T94" fmla="*/ 1393 w 2226"/>
                <a:gd name="T95" fmla="*/ 532 h 588"/>
                <a:gd name="T96" fmla="*/ 1483 w 2226"/>
                <a:gd name="T97" fmla="*/ 465 h 588"/>
                <a:gd name="T98" fmla="*/ 1638 w 2226"/>
                <a:gd name="T99" fmla="*/ 480 h 588"/>
                <a:gd name="T100" fmla="*/ 1609 w 2226"/>
                <a:gd name="T101" fmla="*/ 434 h 588"/>
                <a:gd name="T102" fmla="*/ 1433 w 2226"/>
                <a:gd name="T103" fmla="*/ 371 h 588"/>
                <a:gd name="T104" fmla="*/ 1410 w 2226"/>
                <a:gd name="T105" fmla="*/ 261 h 588"/>
                <a:gd name="T106" fmla="*/ 1497 w 2226"/>
                <a:gd name="T107" fmla="*/ 166 h 588"/>
                <a:gd name="T108" fmla="*/ 1713 w 2226"/>
                <a:gd name="T109" fmla="*/ 174 h 588"/>
                <a:gd name="T110" fmla="*/ 1716 w 2226"/>
                <a:gd name="T111" fmla="*/ 292 h 588"/>
                <a:gd name="T112" fmla="*/ 1568 w 2226"/>
                <a:gd name="T113" fmla="*/ 256 h 588"/>
                <a:gd name="T114" fmla="*/ 1563 w 2226"/>
                <a:gd name="T115" fmla="*/ 299 h 588"/>
                <a:gd name="T116" fmla="*/ 1752 w 2226"/>
                <a:gd name="T117" fmla="*/ 356 h 588"/>
                <a:gd name="T118" fmla="*/ 1787 w 2226"/>
                <a:gd name="T119" fmla="*/ 458 h 588"/>
                <a:gd name="T120" fmla="*/ 1721 w 2226"/>
                <a:gd name="T121" fmla="*/ 559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6" h="588">
                  <a:moveTo>
                    <a:pt x="2065" y="439"/>
                  </a:moveTo>
                  <a:lnTo>
                    <a:pt x="2065" y="391"/>
                  </a:lnTo>
                  <a:lnTo>
                    <a:pt x="2064" y="389"/>
                  </a:lnTo>
                  <a:lnTo>
                    <a:pt x="2063" y="388"/>
                  </a:lnTo>
                  <a:lnTo>
                    <a:pt x="2061" y="387"/>
                  </a:lnTo>
                  <a:lnTo>
                    <a:pt x="2060" y="387"/>
                  </a:lnTo>
                  <a:lnTo>
                    <a:pt x="2047" y="388"/>
                  </a:lnTo>
                  <a:lnTo>
                    <a:pt x="2035" y="389"/>
                  </a:lnTo>
                  <a:lnTo>
                    <a:pt x="2024" y="390"/>
                  </a:lnTo>
                  <a:lnTo>
                    <a:pt x="2014" y="392"/>
                  </a:lnTo>
                  <a:lnTo>
                    <a:pt x="2004" y="395"/>
                  </a:lnTo>
                  <a:lnTo>
                    <a:pt x="1996" y="397"/>
                  </a:lnTo>
                  <a:lnTo>
                    <a:pt x="1988" y="400"/>
                  </a:lnTo>
                  <a:lnTo>
                    <a:pt x="1981" y="403"/>
                  </a:lnTo>
                  <a:lnTo>
                    <a:pt x="1976" y="407"/>
                  </a:lnTo>
                  <a:lnTo>
                    <a:pt x="1971" y="411"/>
                  </a:lnTo>
                  <a:lnTo>
                    <a:pt x="1966" y="415"/>
                  </a:lnTo>
                  <a:lnTo>
                    <a:pt x="1963" y="420"/>
                  </a:lnTo>
                  <a:lnTo>
                    <a:pt x="1960" y="425"/>
                  </a:lnTo>
                  <a:lnTo>
                    <a:pt x="1958" y="430"/>
                  </a:lnTo>
                  <a:lnTo>
                    <a:pt x="1957" y="435"/>
                  </a:lnTo>
                  <a:lnTo>
                    <a:pt x="1957" y="441"/>
                  </a:lnTo>
                  <a:lnTo>
                    <a:pt x="1957" y="445"/>
                  </a:lnTo>
                  <a:lnTo>
                    <a:pt x="1958" y="448"/>
                  </a:lnTo>
                  <a:lnTo>
                    <a:pt x="1958" y="451"/>
                  </a:lnTo>
                  <a:lnTo>
                    <a:pt x="1959" y="454"/>
                  </a:lnTo>
                  <a:lnTo>
                    <a:pt x="1961" y="457"/>
                  </a:lnTo>
                  <a:lnTo>
                    <a:pt x="1963" y="459"/>
                  </a:lnTo>
                  <a:lnTo>
                    <a:pt x="1965" y="461"/>
                  </a:lnTo>
                  <a:lnTo>
                    <a:pt x="1967" y="463"/>
                  </a:lnTo>
                  <a:lnTo>
                    <a:pt x="1972" y="467"/>
                  </a:lnTo>
                  <a:lnTo>
                    <a:pt x="1975" y="468"/>
                  </a:lnTo>
                  <a:lnTo>
                    <a:pt x="1978" y="469"/>
                  </a:lnTo>
                  <a:lnTo>
                    <a:pt x="1984" y="470"/>
                  </a:lnTo>
                  <a:lnTo>
                    <a:pt x="1991" y="471"/>
                  </a:lnTo>
                  <a:lnTo>
                    <a:pt x="2005" y="470"/>
                  </a:lnTo>
                  <a:lnTo>
                    <a:pt x="2011" y="470"/>
                  </a:lnTo>
                  <a:lnTo>
                    <a:pt x="2017" y="469"/>
                  </a:lnTo>
                  <a:lnTo>
                    <a:pt x="2023" y="468"/>
                  </a:lnTo>
                  <a:lnTo>
                    <a:pt x="2028" y="467"/>
                  </a:lnTo>
                  <a:lnTo>
                    <a:pt x="2037" y="464"/>
                  </a:lnTo>
                  <a:lnTo>
                    <a:pt x="2045" y="461"/>
                  </a:lnTo>
                  <a:lnTo>
                    <a:pt x="2051" y="458"/>
                  </a:lnTo>
                  <a:lnTo>
                    <a:pt x="2056" y="454"/>
                  </a:lnTo>
                  <a:lnTo>
                    <a:pt x="2059" y="452"/>
                  </a:lnTo>
                  <a:lnTo>
                    <a:pt x="2061" y="450"/>
                  </a:lnTo>
                  <a:lnTo>
                    <a:pt x="2063" y="447"/>
                  </a:lnTo>
                  <a:lnTo>
                    <a:pt x="2064" y="443"/>
                  </a:lnTo>
                  <a:lnTo>
                    <a:pt x="2065" y="440"/>
                  </a:lnTo>
                  <a:lnTo>
                    <a:pt x="2065" y="439"/>
                  </a:lnTo>
                  <a:close/>
                  <a:moveTo>
                    <a:pt x="2225" y="572"/>
                  </a:moveTo>
                  <a:lnTo>
                    <a:pt x="2226" y="575"/>
                  </a:lnTo>
                  <a:lnTo>
                    <a:pt x="2225" y="577"/>
                  </a:lnTo>
                  <a:lnTo>
                    <a:pt x="2225" y="578"/>
                  </a:lnTo>
                  <a:lnTo>
                    <a:pt x="2224" y="579"/>
                  </a:lnTo>
                  <a:lnTo>
                    <a:pt x="2221" y="579"/>
                  </a:lnTo>
                  <a:lnTo>
                    <a:pt x="2220" y="579"/>
                  </a:lnTo>
                  <a:lnTo>
                    <a:pt x="2081" y="579"/>
                  </a:lnTo>
                  <a:lnTo>
                    <a:pt x="2079" y="579"/>
                  </a:lnTo>
                  <a:lnTo>
                    <a:pt x="2077" y="579"/>
                  </a:lnTo>
                  <a:lnTo>
                    <a:pt x="2074" y="577"/>
                  </a:lnTo>
                  <a:lnTo>
                    <a:pt x="2073" y="574"/>
                  </a:lnTo>
                  <a:lnTo>
                    <a:pt x="2072" y="572"/>
                  </a:lnTo>
                  <a:lnTo>
                    <a:pt x="2069" y="560"/>
                  </a:lnTo>
                  <a:lnTo>
                    <a:pt x="2067" y="548"/>
                  </a:lnTo>
                  <a:lnTo>
                    <a:pt x="2065" y="537"/>
                  </a:lnTo>
                  <a:lnTo>
                    <a:pt x="2065" y="526"/>
                  </a:lnTo>
                  <a:lnTo>
                    <a:pt x="2064" y="524"/>
                  </a:lnTo>
                  <a:lnTo>
                    <a:pt x="2064" y="522"/>
                  </a:lnTo>
                  <a:lnTo>
                    <a:pt x="2063" y="522"/>
                  </a:lnTo>
                  <a:lnTo>
                    <a:pt x="2062" y="522"/>
                  </a:lnTo>
                  <a:lnTo>
                    <a:pt x="2061" y="523"/>
                  </a:lnTo>
                  <a:lnTo>
                    <a:pt x="2060" y="524"/>
                  </a:lnTo>
                  <a:lnTo>
                    <a:pt x="2054" y="531"/>
                  </a:lnTo>
                  <a:lnTo>
                    <a:pt x="2048" y="537"/>
                  </a:lnTo>
                  <a:lnTo>
                    <a:pt x="2042" y="544"/>
                  </a:lnTo>
                  <a:lnTo>
                    <a:pt x="2035" y="549"/>
                  </a:lnTo>
                  <a:lnTo>
                    <a:pt x="2028" y="555"/>
                  </a:lnTo>
                  <a:lnTo>
                    <a:pt x="2021" y="560"/>
                  </a:lnTo>
                  <a:lnTo>
                    <a:pt x="2013" y="564"/>
                  </a:lnTo>
                  <a:lnTo>
                    <a:pt x="2005" y="569"/>
                  </a:lnTo>
                  <a:lnTo>
                    <a:pt x="1996" y="573"/>
                  </a:lnTo>
                  <a:lnTo>
                    <a:pt x="1987" y="576"/>
                  </a:lnTo>
                  <a:lnTo>
                    <a:pt x="1978" y="579"/>
                  </a:lnTo>
                  <a:lnTo>
                    <a:pt x="1968" y="581"/>
                  </a:lnTo>
                  <a:lnTo>
                    <a:pt x="1958" y="583"/>
                  </a:lnTo>
                  <a:lnTo>
                    <a:pt x="1948" y="584"/>
                  </a:lnTo>
                  <a:lnTo>
                    <a:pt x="1937" y="585"/>
                  </a:lnTo>
                  <a:lnTo>
                    <a:pt x="1925" y="586"/>
                  </a:lnTo>
                  <a:lnTo>
                    <a:pt x="1914" y="585"/>
                  </a:lnTo>
                  <a:lnTo>
                    <a:pt x="1903" y="584"/>
                  </a:lnTo>
                  <a:lnTo>
                    <a:pt x="1892" y="582"/>
                  </a:lnTo>
                  <a:lnTo>
                    <a:pt x="1881" y="579"/>
                  </a:lnTo>
                  <a:lnTo>
                    <a:pt x="1871" y="574"/>
                  </a:lnTo>
                  <a:lnTo>
                    <a:pt x="1861" y="570"/>
                  </a:lnTo>
                  <a:lnTo>
                    <a:pt x="1856" y="567"/>
                  </a:lnTo>
                  <a:lnTo>
                    <a:pt x="1851" y="564"/>
                  </a:lnTo>
                  <a:lnTo>
                    <a:pt x="1843" y="557"/>
                  </a:lnTo>
                  <a:lnTo>
                    <a:pt x="1835" y="549"/>
                  </a:lnTo>
                  <a:lnTo>
                    <a:pt x="1827" y="540"/>
                  </a:lnTo>
                  <a:lnTo>
                    <a:pt x="1824" y="536"/>
                  </a:lnTo>
                  <a:lnTo>
                    <a:pt x="1821" y="531"/>
                  </a:lnTo>
                  <a:lnTo>
                    <a:pt x="1816" y="520"/>
                  </a:lnTo>
                  <a:lnTo>
                    <a:pt x="1813" y="514"/>
                  </a:lnTo>
                  <a:lnTo>
                    <a:pt x="1811" y="508"/>
                  </a:lnTo>
                  <a:lnTo>
                    <a:pt x="1808" y="495"/>
                  </a:lnTo>
                  <a:lnTo>
                    <a:pt x="1806" y="481"/>
                  </a:lnTo>
                  <a:lnTo>
                    <a:pt x="1806" y="474"/>
                  </a:lnTo>
                  <a:lnTo>
                    <a:pt x="1805" y="466"/>
                  </a:lnTo>
                  <a:lnTo>
                    <a:pt x="1806" y="458"/>
                  </a:lnTo>
                  <a:lnTo>
                    <a:pt x="1806" y="449"/>
                  </a:lnTo>
                  <a:lnTo>
                    <a:pt x="1808" y="441"/>
                  </a:lnTo>
                  <a:lnTo>
                    <a:pt x="1809" y="433"/>
                  </a:lnTo>
                  <a:lnTo>
                    <a:pt x="1812" y="425"/>
                  </a:lnTo>
                  <a:lnTo>
                    <a:pt x="1814" y="418"/>
                  </a:lnTo>
                  <a:lnTo>
                    <a:pt x="1818" y="410"/>
                  </a:lnTo>
                  <a:lnTo>
                    <a:pt x="1822" y="403"/>
                  </a:lnTo>
                  <a:lnTo>
                    <a:pt x="1826" y="396"/>
                  </a:lnTo>
                  <a:lnTo>
                    <a:pt x="1831" y="390"/>
                  </a:lnTo>
                  <a:lnTo>
                    <a:pt x="1836" y="383"/>
                  </a:lnTo>
                  <a:lnTo>
                    <a:pt x="1842" y="377"/>
                  </a:lnTo>
                  <a:lnTo>
                    <a:pt x="1848" y="371"/>
                  </a:lnTo>
                  <a:lnTo>
                    <a:pt x="1855" y="365"/>
                  </a:lnTo>
                  <a:lnTo>
                    <a:pt x="1862" y="360"/>
                  </a:lnTo>
                  <a:lnTo>
                    <a:pt x="1869" y="355"/>
                  </a:lnTo>
                  <a:lnTo>
                    <a:pt x="1886" y="345"/>
                  </a:lnTo>
                  <a:lnTo>
                    <a:pt x="1895" y="341"/>
                  </a:lnTo>
                  <a:lnTo>
                    <a:pt x="1905" y="337"/>
                  </a:lnTo>
                  <a:lnTo>
                    <a:pt x="1915" y="333"/>
                  </a:lnTo>
                  <a:lnTo>
                    <a:pt x="1926" y="329"/>
                  </a:lnTo>
                  <a:lnTo>
                    <a:pt x="1948" y="323"/>
                  </a:lnTo>
                  <a:lnTo>
                    <a:pt x="1960" y="320"/>
                  </a:lnTo>
                  <a:lnTo>
                    <a:pt x="1973" y="317"/>
                  </a:lnTo>
                  <a:lnTo>
                    <a:pt x="1999" y="313"/>
                  </a:lnTo>
                  <a:lnTo>
                    <a:pt x="2013" y="311"/>
                  </a:lnTo>
                  <a:lnTo>
                    <a:pt x="2027" y="310"/>
                  </a:lnTo>
                  <a:lnTo>
                    <a:pt x="2057" y="308"/>
                  </a:lnTo>
                  <a:lnTo>
                    <a:pt x="2061" y="307"/>
                  </a:lnTo>
                  <a:lnTo>
                    <a:pt x="2064" y="306"/>
                  </a:lnTo>
                  <a:lnTo>
                    <a:pt x="2065" y="305"/>
                  </a:lnTo>
                  <a:lnTo>
                    <a:pt x="2065" y="302"/>
                  </a:lnTo>
                  <a:lnTo>
                    <a:pt x="2064" y="295"/>
                  </a:lnTo>
                  <a:lnTo>
                    <a:pt x="2063" y="291"/>
                  </a:lnTo>
                  <a:lnTo>
                    <a:pt x="2063" y="288"/>
                  </a:lnTo>
                  <a:lnTo>
                    <a:pt x="2061" y="285"/>
                  </a:lnTo>
                  <a:lnTo>
                    <a:pt x="2060" y="282"/>
                  </a:lnTo>
                  <a:lnTo>
                    <a:pt x="2055" y="277"/>
                  </a:lnTo>
                  <a:lnTo>
                    <a:pt x="2052" y="275"/>
                  </a:lnTo>
                  <a:lnTo>
                    <a:pt x="2049" y="273"/>
                  </a:lnTo>
                  <a:lnTo>
                    <a:pt x="2045" y="271"/>
                  </a:lnTo>
                  <a:lnTo>
                    <a:pt x="2041" y="269"/>
                  </a:lnTo>
                  <a:lnTo>
                    <a:pt x="2031" y="267"/>
                  </a:lnTo>
                  <a:lnTo>
                    <a:pt x="2025" y="267"/>
                  </a:lnTo>
                  <a:lnTo>
                    <a:pt x="2018" y="267"/>
                  </a:lnTo>
                  <a:lnTo>
                    <a:pt x="2009" y="267"/>
                  </a:lnTo>
                  <a:lnTo>
                    <a:pt x="2000" y="268"/>
                  </a:lnTo>
                  <a:lnTo>
                    <a:pt x="1992" y="269"/>
                  </a:lnTo>
                  <a:lnTo>
                    <a:pt x="1983" y="270"/>
                  </a:lnTo>
                  <a:lnTo>
                    <a:pt x="1974" y="272"/>
                  </a:lnTo>
                  <a:lnTo>
                    <a:pt x="1966" y="274"/>
                  </a:lnTo>
                  <a:lnTo>
                    <a:pt x="1958" y="277"/>
                  </a:lnTo>
                  <a:lnTo>
                    <a:pt x="1950" y="280"/>
                  </a:lnTo>
                  <a:lnTo>
                    <a:pt x="1934" y="286"/>
                  </a:lnTo>
                  <a:lnTo>
                    <a:pt x="1920" y="293"/>
                  </a:lnTo>
                  <a:lnTo>
                    <a:pt x="1907" y="300"/>
                  </a:lnTo>
                  <a:lnTo>
                    <a:pt x="1895" y="308"/>
                  </a:lnTo>
                  <a:lnTo>
                    <a:pt x="1893" y="309"/>
                  </a:lnTo>
                  <a:lnTo>
                    <a:pt x="1891" y="309"/>
                  </a:lnTo>
                  <a:lnTo>
                    <a:pt x="1889" y="309"/>
                  </a:lnTo>
                  <a:lnTo>
                    <a:pt x="1888" y="309"/>
                  </a:lnTo>
                  <a:lnTo>
                    <a:pt x="1886" y="307"/>
                  </a:lnTo>
                  <a:lnTo>
                    <a:pt x="1885" y="306"/>
                  </a:lnTo>
                  <a:lnTo>
                    <a:pt x="1830" y="230"/>
                  </a:lnTo>
                  <a:lnTo>
                    <a:pt x="1828" y="227"/>
                  </a:lnTo>
                  <a:lnTo>
                    <a:pt x="1828" y="225"/>
                  </a:lnTo>
                  <a:lnTo>
                    <a:pt x="1829" y="224"/>
                  </a:lnTo>
                  <a:lnTo>
                    <a:pt x="1830" y="221"/>
                  </a:lnTo>
                  <a:lnTo>
                    <a:pt x="1831" y="220"/>
                  </a:lnTo>
                  <a:lnTo>
                    <a:pt x="1847" y="207"/>
                  </a:lnTo>
                  <a:lnTo>
                    <a:pt x="1866" y="195"/>
                  </a:lnTo>
                  <a:lnTo>
                    <a:pt x="1876" y="189"/>
                  </a:lnTo>
                  <a:lnTo>
                    <a:pt x="1887" y="184"/>
                  </a:lnTo>
                  <a:lnTo>
                    <a:pt x="1899" y="178"/>
                  </a:lnTo>
                  <a:lnTo>
                    <a:pt x="1912" y="173"/>
                  </a:lnTo>
                  <a:lnTo>
                    <a:pt x="1925" y="169"/>
                  </a:lnTo>
                  <a:lnTo>
                    <a:pt x="1939" y="165"/>
                  </a:lnTo>
                  <a:lnTo>
                    <a:pt x="1954" y="161"/>
                  </a:lnTo>
                  <a:lnTo>
                    <a:pt x="1970" y="158"/>
                  </a:lnTo>
                  <a:lnTo>
                    <a:pt x="1987" y="155"/>
                  </a:lnTo>
                  <a:lnTo>
                    <a:pt x="2005" y="153"/>
                  </a:lnTo>
                  <a:lnTo>
                    <a:pt x="2023" y="152"/>
                  </a:lnTo>
                  <a:lnTo>
                    <a:pt x="2043" y="152"/>
                  </a:lnTo>
                  <a:lnTo>
                    <a:pt x="2054" y="152"/>
                  </a:lnTo>
                  <a:lnTo>
                    <a:pt x="2065" y="152"/>
                  </a:lnTo>
                  <a:lnTo>
                    <a:pt x="2086" y="154"/>
                  </a:lnTo>
                  <a:lnTo>
                    <a:pt x="2096" y="156"/>
                  </a:lnTo>
                  <a:lnTo>
                    <a:pt x="2105" y="158"/>
                  </a:lnTo>
                  <a:lnTo>
                    <a:pt x="2114" y="160"/>
                  </a:lnTo>
                  <a:lnTo>
                    <a:pt x="2122" y="163"/>
                  </a:lnTo>
                  <a:lnTo>
                    <a:pt x="2130" y="166"/>
                  </a:lnTo>
                  <a:lnTo>
                    <a:pt x="2138" y="169"/>
                  </a:lnTo>
                  <a:lnTo>
                    <a:pt x="2145" y="172"/>
                  </a:lnTo>
                  <a:lnTo>
                    <a:pt x="2152" y="176"/>
                  </a:lnTo>
                  <a:lnTo>
                    <a:pt x="2159" y="181"/>
                  </a:lnTo>
                  <a:lnTo>
                    <a:pt x="2165" y="185"/>
                  </a:lnTo>
                  <a:lnTo>
                    <a:pt x="2170" y="190"/>
                  </a:lnTo>
                  <a:lnTo>
                    <a:pt x="2176" y="196"/>
                  </a:lnTo>
                  <a:lnTo>
                    <a:pt x="2181" y="201"/>
                  </a:lnTo>
                  <a:lnTo>
                    <a:pt x="2186" y="207"/>
                  </a:lnTo>
                  <a:lnTo>
                    <a:pt x="2190" y="214"/>
                  </a:lnTo>
                  <a:lnTo>
                    <a:pt x="2194" y="220"/>
                  </a:lnTo>
                  <a:lnTo>
                    <a:pt x="2197" y="227"/>
                  </a:lnTo>
                  <a:lnTo>
                    <a:pt x="2201" y="235"/>
                  </a:lnTo>
                  <a:lnTo>
                    <a:pt x="2204" y="242"/>
                  </a:lnTo>
                  <a:lnTo>
                    <a:pt x="2206" y="251"/>
                  </a:lnTo>
                  <a:lnTo>
                    <a:pt x="2209" y="259"/>
                  </a:lnTo>
                  <a:lnTo>
                    <a:pt x="2211" y="268"/>
                  </a:lnTo>
                  <a:lnTo>
                    <a:pt x="2212" y="277"/>
                  </a:lnTo>
                  <a:lnTo>
                    <a:pt x="2214" y="287"/>
                  </a:lnTo>
                  <a:lnTo>
                    <a:pt x="2215" y="296"/>
                  </a:lnTo>
                  <a:lnTo>
                    <a:pt x="2215" y="307"/>
                  </a:lnTo>
                  <a:lnTo>
                    <a:pt x="2216" y="317"/>
                  </a:lnTo>
                  <a:lnTo>
                    <a:pt x="2216" y="328"/>
                  </a:lnTo>
                  <a:lnTo>
                    <a:pt x="2216" y="478"/>
                  </a:lnTo>
                  <a:lnTo>
                    <a:pt x="2217" y="512"/>
                  </a:lnTo>
                  <a:lnTo>
                    <a:pt x="2218" y="539"/>
                  </a:lnTo>
                  <a:lnTo>
                    <a:pt x="2220" y="549"/>
                  </a:lnTo>
                  <a:lnTo>
                    <a:pt x="2221" y="559"/>
                  </a:lnTo>
                  <a:lnTo>
                    <a:pt x="2223" y="566"/>
                  </a:lnTo>
                  <a:lnTo>
                    <a:pt x="2225" y="572"/>
                  </a:lnTo>
                  <a:close/>
                  <a:moveTo>
                    <a:pt x="1869" y="7"/>
                  </a:moveTo>
                  <a:lnTo>
                    <a:pt x="1869" y="5"/>
                  </a:lnTo>
                  <a:lnTo>
                    <a:pt x="1870" y="3"/>
                  </a:lnTo>
                  <a:lnTo>
                    <a:pt x="1873" y="0"/>
                  </a:lnTo>
                  <a:lnTo>
                    <a:pt x="1875" y="0"/>
                  </a:lnTo>
                  <a:lnTo>
                    <a:pt x="1877" y="0"/>
                  </a:lnTo>
                  <a:lnTo>
                    <a:pt x="1987" y="0"/>
                  </a:lnTo>
                  <a:lnTo>
                    <a:pt x="1989" y="0"/>
                  </a:lnTo>
                  <a:lnTo>
                    <a:pt x="1991" y="1"/>
                  </a:lnTo>
                  <a:lnTo>
                    <a:pt x="1994" y="3"/>
                  </a:lnTo>
                  <a:lnTo>
                    <a:pt x="1994" y="6"/>
                  </a:lnTo>
                  <a:lnTo>
                    <a:pt x="1995" y="7"/>
                  </a:lnTo>
                  <a:lnTo>
                    <a:pt x="1995" y="121"/>
                  </a:lnTo>
                  <a:lnTo>
                    <a:pt x="1994" y="123"/>
                  </a:lnTo>
                  <a:lnTo>
                    <a:pt x="1993" y="125"/>
                  </a:lnTo>
                  <a:lnTo>
                    <a:pt x="1991" y="128"/>
                  </a:lnTo>
                  <a:lnTo>
                    <a:pt x="1988" y="128"/>
                  </a:lnTo>
                  <a:lnTo>
                    <a:pt x="1987" y="129"/>
                  </a:lnTo>
                  <a:lnTo>
                    <a:pt x="1877" y="129"/>
                  </a:lnTo>
                  <a:lnTo>
                    <a:pt x="1874" y="128"/>
                  </a:lnTo>
                  <a:lnTo>
                    <a:pt x="1872" y="127"/>
                  </a:lnTo>
                  <a:lnTo>
                    <a:pt x="1870" y="125"/>
                  </a:lnTo>
                  <a:lnTo>
                    <a:pt x="1869" y="122"/>
                  </a:lnTo>
                  <a:lnTo>
                    <a:pt x="1869" y="121"/>
                  </a:lnTo>
                  <a:lnTo>
                    <a:pt x="1869" y="7"/>
                  </a:lnTo>
                  <a:close/>
                  <a:moveTo>
                    <a:pt x="2047" y="121"/>
                  </a:moveTo>
                  <a:lnTo>
                    <a:pt x="2047" y="7"/>
                  </a:lnTo>
                  <a:lnTo>
                    <a:pt x="2047" y="5"/>
                  </a:lnTo>
                  <a:lnTo>
                    <a:pt x="2048" y="3"/>
                  </a:lnTo>
                  <a:lnTo>
                    <a:pt x="2051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165" y="0"/>
                  </a:lnTo>
                  <a:lnTo>
                    <a:pt x="2167" y="0"/>
                  </a:lnTo>
                  <a:lnTo>
                    <a:pt x="2169" y="1"/>
                  </a:lnTo>
                  <a:lnTo>
                    <a:pt x="2171" y="3"/>
                  </a:lnTo>
                  <a:lnTo>
                    <a:pt x="2172" y="6"/>
                  </a:lnTo>
                  <a:lnTo>
                    <a:pt x="2172" y="7"/>
                  </a:lnTo>
                  <a:lnTo>
                    <a:pt x="2172" y="121"/>
                  </a:lnTo>
                  <a:lnTo>
                    <a:pt x="2172" y="123"/>
                  </a:lnTo>
                  <a:lnTo>
                    <a:pt x="2171" y="125"/>
                  </a:lnTo>
                  <a:lnTo>
                    <a:pt x="2169" y="127"/>
                  </a:lnTo>
                  <a:lnTo>
                    <a:pt x="2166" y="128"/>
                  </a:lnTo>
                  <a:lnTo>
                    <a:pt x="2165" y="128"/>
                  </a:lnTo>
                  <a:lnTo>
                    <a:pt x="2054" y="128"/>
                  </a:lnTo>
                  <a:lnTo>
                    <a:pt x="2052" y="128"/>
                  </a:lnTo>
                  <a:lnTo>
                    <a:pt x="2050" y="127"/>
                  </a:lnTo>
                  <a:lnTo>
                    <a:pt x="2048" y="125"/>
                  </a:lnTo>
                  <a:lnTo>
                    <a:pt x="2047" y="122"/>
                  </a:lnTo>
                  <a:lnTo>
                    <a:pt x="2047" y="121"/>
                  </a:lnTo>
                  <a:close/>
                  <a:moveTo>
                    <a:pt x="1274" y="585"/>
                  </a:moveTo>
                  <a:lnTo>
                    <a:pt x="1249" y="584"/>
                  </a:lnTo>
                  <a:lnTo>
                    <a:pt x="1226" y="583"/>
                  </a:lnTo>
                  <a:lnTo>
                    <a:pt x="1207" y="580"/>
                  </a:lnTo>
                  <a:lnTo>
                    <a:pt x="1190" y="576"/>
                  </a:lnTo>
                  <a:lnTo>
                    <a:pt x="1175" y="571"/>
                  </a:lnTo>
                  <a:lnTo>
                    <a:pt x="1168" y="568"/>
                  </a:lnTo>
                  <a:lnTo>
                    <a:pt x="1162" y="565"/>
                  </a:lnTo>
                  <a:lnTo>
                    <a:pt x="1156" y="561"/>
                  </a:lnTo>
                  <a:lnTo>
                    <a:pt x="1151" y="558"/>
                  </a:lnTo>
                  <a:lnTo>
                    <a:pt x="1149" y="556"/>
                  </a:lnTo>
                  <a:lnTo>
                    <a:pt x="1147" y="554"/>
                  </a:lnTo>
                  <a:lnTo>
                    <a:pt x="1143" y="550"/>
                  </a:lnTo>
                  <a:lnTo>
                    <a:pt x="1139" y="545"/>
                  </a:lnTo>
                  <a:lnTo>
                    <a:pt x="1135" y="541"/>
                  </a:lnTo>
                  <a:lnTo>
                    <a:pt x="1130" y="531"/>
                  </a:lnTo>
                  <a:lnTo>
                    <a:pt x="1127" y="525"/>
                  </a:lnTo>
                  <a:lnTo>
                    <a:pt x="1125" y="520"/>
                  </a:lnTo>
                  <a:lnTo>
                    <a:pt x="1122" y="508"/>
                  </a:lnTo>
                  <a:lnTo>
                    <a:pt x="1121" y="502"/>
                  </a:lnTo>
                  <a:lnTo>
                    <a:pt x="1120" y="496"/>
                  </a:lnTo>
                  <a:lnTo>
                    <a:pt x="1119" y="482"/>
                  </a:lnTo>
                  <a:lnTo>
                    <a:pt x="1118" y="468"/>
                  </a:lnTo>
                  <a:lnTo>
                    <a:pt x="1118" y="453"/>
                  </a:lnTo>
                  <a:lnTo>
                    <a:pt x="1118" y="278"/>
                  </a:lnTo>
                  <a:lnTo>
                    <a:pt x="1117" y="276"/>
                  </a:lnTo>
                  <a:lnTo>
                    <a:pt x="1117" y="274"/>
                  </a:lnTo>
                  <a:lnTo>
                    <a:pt x="1114" y="272"/>
                  </a:lnTo>
                  <a:lnTo>
                    <a:pt x="1111" y="271"/>
                  </a:lnTo>
                  <a:lnTo>
                    <a:pt x="1110" y="271"/>
                  </a:lnTo>
                  <a:lnTo>
                    <a:pt x="1067" y="271"/>
                  </a:lnTo>
                  <a:lnTo>
                    <a:pt x="1064" y="270"/>
                  </a:lnTo>
                  <a:lnTo>
                    <a:pt x="1062" y="269"/>
                  </a:lnTo>
                  <a:lnTo>
                    <a:pt x="1060" y="267"/>
                  </a:lnTo>
                  <a:lnTo>
                    <a:pt x="1059" y="264"/>
                  </a:lnTo>
                  <a:lnTo>
                    <a:pt x="1059" y="263"/>
                  </a:lnTo>
                  <a:lnTo>
                    <a:pt x="1059" y="167"/>
                  </a:lnTo>
                  <a:lnTo>
                    <a:pt x="1059" y="164"/>
                  </a:lnTo>
                  <a:lnTo>
                    <a:pt x="1060" y="162"/>
                  </a:lnTo>
                  <a:lnTo>
                    <a:pt x="1063" y="160"/>
                  </a:lnTo>
                  <a:lnTo>
                    <a:pt x="1065" y="159"/>
                  </a:lnTo>
                  <a:lnTo>
                    <a:pt x="1067" y="159"/>
                  </a:lnTo>
                  <a:lnTo>
                    <a:pt x="1110" y="159"/>
                  </a:lnTo>
                  <a:lnTo>
                    <a:pt x="1113" y="159"/>
                  </a:lnTo>
                  <a:lnTo>
                    <a:pt x="1115" y="158"/>
                  </a:lnTo>
                  <a:lnTo>
                    <a:pt x="1117" y="157"/>
                  </a:lnTo>
                  <a:lnTo>
                    <a:pt x="1118" y="156"/>
                  </a:lnTo>
                  <a:lnTo>
                    <a:pt x="1120" y="153"/>
                  </a:lnTo>
                  <a:lnTo>
                    <a:pt x="1121" y="152"/>
                  </a:lnTo>
                  <a:lnTo>
                    <a:pt x="1170" y="25"/>
                  </a:lnTo>
                  <a:lnTo>
                    <a:pt x="1171" y="23"/>
                  </a:lnTo>
                  <a:lnTo>
                    <a:pt x="1173" y="21"/>
                  </a:lnTo>
                  <a:lnTo>
                    <a:pt x="1175" y="20"/>
                  </a:lnTo>
                  <a:lnTo>
                    <a:pt x="1176" y="19"/>
                  </a:lnTo>
                  <a:lnTo>
                    <a:pt x="1179" y="18"/>
                  </a:lnTo>
                  <a:lnTo>
                    <a:pt x="1180" y="18"/>
                  </a:lnTo>
                  <a:lnTo>
                    <a:pt x="1265" y="18"/>
                  </a:lnTo>
                  <a:lnTo>
                    <a:pt x="1268" y="19"/>
                  </a:lnTo>
                  <a:lnTo>
                    <a:pt x="1270" y="19"/>
                  </a:lnTo>
                  <a:lnTo>
                    <a:pt x="1272" y="22"/>
                  </a:lnTo>
                  <a:lnTo>
                    <a:pt x="1273" y="25"/>
                  </a:lnTo>
                  <a:lnTo>
                    <a:pt x="1273" y="26"/>
                  </a:lnTo>
                  <a:lnTo>
                    <a:pt x="1273" y="152"/>
                  </a:lnTo>
                  <a:lnTo>
                    <a:pt x="1273" y="154"/>
                  </a:lnTo>
                  <a:lnTo>
                    <a:pt x="1274" y="156"/>
                  </a:lnTo>
                  <a:lnTo>
                    <a:pt x="1277" y="158"/>
                  </a:lnTo>
                  <a:lnTo>
                    <a:pt x="1279" y="159"/>
                  </a:lnTo>
                  <a:lnTo>
                    <a:pt x="1281" y="159"/>
                  </a:lnTo>
                  <a:lnTo>
                    <a:pt x="1374" y="159"/>
                  </a:lnTo>
                  <a:lnTo>
                    <a:pt x="1376" y="160"/>
                  </a:lnTo>
                  <a:lnTo>
                    <a:pt x="1378" y="161"/>
                  </a:lnTo>
                  <a:lnTo>
                    <a:pt x="1381" y="163"/>
                  </a:lnTo>
                  <a:lnTo>
                    <a:pt x="1381" y="166"/>
                  </a:lnTo>
                  <a:lnTo>
                    <a:pt x="1381" y="167"/>
                  </a:lnTo>
                  <a:lnTo>
                    <a:pt x="1381" y="263"/>
                  </a:lnTo>
                  <a:lnTo>
                    <a:pt x="1381" y="266"/>
                  </a:lnTo>
                  <a:lnTo>
                    <a:pt x="1380" y="268"/>
                  </a:lnTo>
                  <a:lnTo>
                    <a:pt x="1378" y="270"/>
                  </a:lnTo>
                  <a:lnTo>
                    <a:pt x="1375" y="271"/>
                  </a:lnTo>
                  <a:lnTo>
                    <a:pt x="1374" y="271"/>
                  </a:lnTo>
                  <a:lnTo>
                    <a:pt x="1281" y="271"/>
                  </a:lnTo>
                  <a:lnTo>
                    <a:pt x="1278" y="271"/>
                  </a:lnTo>
                  <a:lnTo>
                    <a:pt x="1276" y="272"/>
                  </a:lnTo>
                  <a:lnTo>
                    <a:pt x="1274" y="275"/>
                  </a:lnTo>
                  <a:lnTo>
                    <a:pt x="1273" y="277"/>
                  </a:lnTo>
                  <a:lnTo>
                    <a:pt x="1273" y="278"/>
                  </a:lnTo>
                  <a:lnTo>
                    <a:pt x="1273" y="419"/>
                  </a:lnTo>
                  <a:lnTo>
                    <a:pt x="1274" y="434"/>
                  </a:lnTo>
                  <a:lnTo>
                    <a:pt x="1275" y="446"/>
                  </a:lnTo>
                  <a:lnTo>
                    <a:pt x="1277" y="452"/>
                  </a:lnTo>
                  <a:lnTo>
                    <a:pt x="1279" y="456"/>
                  </a:lnTo>
                  <a:lnTo>
                    <a:pt x="1281" y="460"/>
                  </a:lnTo>
                  <a:lnTo>
                    <a:pt x="1284" y="463"/>
                  </a:lnTo>
                  <a:lnTo>
                    <a:pt x="1287" y="466"/>
                  </a:lnTo>
                  <a:lnTo>
                    <a:pt x="1291" y="469"/>
                  </a:lnTo>
                  <a:lnTo>
                    <a:pt x="1296" y="471"/>
                  </a:lnTo>
                  <a:lnTo>
                    <a:pt x="1301" y="472"/>
                  </a:lnTo>
                  <a:lnTo>
                    <a:pt x="1307" y="473"/>
                  </a:lnTo>
                  <a:lnTo>
                    <a:pt x="1313" y="474"/>
                  </a:lnTo>
                  <a:lnTo>
                    <a:pt x="1320" y="474"/>
                  </a:lnTo>
                  <a:lnTo>
                    <a:pt x="1328" y="475"/>
                  </a:lnTo>
                  <a:lnTo>
                    <a:pt x="1340" y="474"/>
                  </a:lnTo>
                  <a:lnTo>
                    <a:pt x="1351" y="473"/>
                  </a:lnTo>
                  <a:lnTo>
                    <a:pt x="1361" y="472"/>
                  </a:lnTo>
                  <a:lnTo>
                    <a:pt x="1366" y="471"/>
                  </a:lnTo>
                  <a:lnTo>
                    <a:pt x="1367" y="471"/>
                  </a:lnTo>
                  <a:lnTo>
                    <a:pt x="1368" y="471"/>
                  </a:lnTo>
                  <a:lnTo>
                    <a:pt x="1369" y="474"/>
                  </a:lnTo>
                  <a:lnTo>
                    <a:pt x="1370" y="477"/>
                  </a:lnTo>
                  <a:lnTo>
                    <a:pt x="1370" y="564"/>
                  </a:lnTo>
                  <a:lnTo>
                    <a:pt x="1369" y="569"/>
                  </a:lnTo>
                  <a:lnTo>
                    <a:pt x="1369" y="572"/>
                  </a:lnTo>
                  <a:lnTo>
                    <a:pt x="1368" y="575"/>
                  </a:lnTo>
                  <a:lnTo>
                    <a:pt x="1366" y="577"/>
                  </a:lnTo>
                  <a:lnTo>
                    <a:pt x="1364" y="578"/>
                  </a:lnTo>
                  <a:lnTo>
                    <a:pt x="1362" y="579"/>
                  </a:lnTo>
                  <a:lnTo>
                    <a:pt x="1358" y="580"/>
                  </a:lnTo>
                  <a:lnTo>
                    <a:pt x="1340" y="582"/>
                  </a:lnTo>
                  <a:lnTo>
                    <a:pt x="1317" y="583"/>
                  </a:lnTo>
                  <a:lnTo>
                    <a:pt x="1294" y="584"/>
                  </a:lnTo>
                  <a:lnTo>
                    <a:pt x="1274" y="585"/>
                  </a:lnTo>
                  <a:close/>
                  <a:moveTo>
                    <a:pt x="0" y="57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1"/>
                  </a:lnTo>
                  <a:lnTo>
                    <a:pt x="206" y="2"/>
                  </a:lnTo>
                  <a:lnTo>
                    <a:pt x="207" y="3"/>
                  </a:lnTo>
                  <a:lnTo>
                    <a:pt x="209" y="6"/>
                  </a:lnTo>
                  <a:lnTo>
                    <a:pt x="209" y="7"/>
                  </a:lnTo>
                  <a:lnTo>
                    <a:pt x="307" y="386"/>
                  </a:lnTo>
                  <a:lnTo>
                    <a:pt x="307" y="387"/>
                  </a:lnTo>
                  <a:lnTo>
                    <a:pt x="308" y="388"/>
                  </a:lnTo>
                  <a:lnTo>
                    <a:pt x="310" y="389"/>
                  </a:lnTo>
                  <a:lnTo>
                    <a:pt x="312" y="389"/>
                  </a:lnTo>
                  <a:lnTo>
                    <a:pt x="313" y="387"/>
                  </a:lnTo>
                  <a:lnTo>
                    <a:pt x="313" y="386"/>
                  </a:lnTo>
                  <a:lnTo>
                    <a:pt x="401" y="7"/>
                  </a:lnTo>
                  <a:lnTo>
                    <a:pt x="402" y="5"/>
                  </a:lnTo>
                  <a:lnTo>
                    <a:pt x="403" y="3"/>
                  </a:lnTo>
                  <a:lnTo>
                    <a:pt x="406" y="1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1" y="1"/>
                  </a:lnTo>
                  <a:lnTo>
                    <a:pt x="614" y="4"/>
                  </a:lnTo>
                  <a:lnTo>
                    <a:pt x="615" y="6"/>
                  </a:lnTo>
                  <a:lnTo>
                    <a:pt x="615" y="7"/>
                  </a:lnTo>
                  <a:lnTo>
                    <a:pt x="615" y="572"/>
                  </a:lnTo>
                  <a:lnTo>
                    <a:pt x="614" y="575"/>
                  </a:lnTo>
                  <a:lnTo>
                    <a:pt x="613" y="576"/>
                  </a:lnTo>
                  <a:lnTo>
                    <a:pt x="611" y="579"/>
                  </a:lnTo>
                  <a:lnTo>
                    <a:pt x="608" y="579"/>
                  </a:lnTo>
                  <a:lnTo>
                    <a:pt x="607" y="580"/>
                  </a:lnTo>
                  <a:lnTo>
                    <a:pt x="473" y="580"/>
                  </a:lnTo>
                  <a:lnTo>
                    <a:pt x="470" y="579"/>
                  </a:lnTo>
                  <a:lnTo>
                    <a:pt x="468" y="578"/>
                  </a:lnTo>
                  <a:lnTo>
                    <a:pt x="466" y="576"/>
                  </a:lnTo>
                  <a:lnTo>
                    <a:pt x="465" y="573"/>
                  </a:lnTo>
                  <a:lnTo>
                    <a:pt x="465" y="572"/>
                  </a:lnTo>
                  <a:lnTo>
                    <a:pt x="465" y="226"/>
                  </a:lnTo>
                  <a:lnTo>
                    <a:pt x="465" y="224"/>
                  </a:lnTo>
                  <a:lnTo>
                    <a:pt x="464" y="223"/>
                  </a:lnTo>
                  <a:lnTo>
                    <a:pt x="463" y="222"/>
                  </a:lnTo>
                  <a:lnTo>
                    <a:pt x="462" y="222"/>
                  </a:lnTo>
                  <a:lnTo>
                    <a:pt x="461" y="222"/>
                  </a:lnTo>
                  <a:lnTo>
                    <a:pt x="460" y="223"/>
                  </a:lnTo>
                  <a:lnTo>
                    <a:pt x="458" y="226"/>
                  </a:lnTo>
                  <a:lnTo>
                    <a:pt x="452" y="264"/>
                  </a:lnTo>
                  <a:lnTo>
                    <a:pt x="446" y="298"/>
                  </a:lnTo>
                  <a:lnTo>
                    <a:pt x="443" y="314"/>
                  </a:lnTo>
                  <a:lnTo>
                    <a:pt x="440" y="330"/>
                  </a:lnTo>
                  <a:lnTo>
                    <a:pt x="436" y="346"/>
                  </a:lnTo>
                  <a:lnTo>
                    <a:pt x="432" y="362"/>
                  </a:lnTo>
                  <a:lnTo>
                    <a:pt x="373" y="572"/>
                  </a:lnTo>
                  <a:lnTo>
                    <a:pt x="372" y="575"/>
                  </a:lnTo>
                  <a:lnTo>
                    <a:pt x="371" y="577"/>
                  </a:lnTo>
                  <a:lnTo>
                    <a:pt x="368" y="579"/>
                  </a:lnTo>
                  <a:lnTo>
                    <a:pt x="365" y="579"/>
                  </a:lnTo>
                  <a:lnTo>
                    <a:pt x="364" y="580"/>
                  </a:lnTo>
                  <a:lnTo>
                    <a:pt x="241" y="580"/>
                  </a:lnTo>
                  <a:lnTo>
                    <a:pt x="238" y="579"/>
                  </a:lnTo>
                  <a:lnTo>
                    <a:pt x="236" y="578"/>
                  </a:lnTo>
                  <a:lnTo>
                    <a:pt x="234" y="577"/>
                  </a:lnTo>
                  <a:lnTo>
                    <a:pt x="233" y="576"/>
                  </a:lnTo>
                  <a:lnTo>
                    <a:pt x="232" y="573"/>
                  </a:lnTo>
                  <a:lnTo>
                    <a:pt x="231" y="572"/>
                  </a:lnTo>
                  <a:lnTo>
                    <a:pt x="174" y="362"/>
                  </a:lnTo>
                  <a:lnTo>
                    <a:pt x="169" y="345"/>
                  </a:lnTo>
                  <a:lnTo>
                    <a:pt x="165" y="330"/>
                  </a:lnTo>
                  <a:lnTo>
                    <a:pt x="159" y="301"/>
                  </a:lnTo>
                  <a:lnTo>
                    <a:pt x="153" y="268"/>
                  </a:lnTo>
                  <a:lnTo>
                    <a:pt x="146" y="224"/>
                  </a:lnTo>
                  <a:lnTo>
                    <a:pt x="146" y="223"/>
                  </a:lnTo>
                  <a:lnTo>
                    <a:pt x="145" y="222"/>
                  </a:lnTo>
                  <a:lnTo>
                    <a:pt x="142" y="221"/>
                  </a:lnTo>
                  <a:lnTo>
                    <a:pt x="140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9" y="572"/>
                  </a:lnTo>
                  <a:lnTo>
                    <a:pt x="139" y="575"/>
                  </a:lnTo>
                  <a:lnTo>
                    <a:pt x="138" y="576"/>
                  </a:lnTo>
                  <a:lnTo>
                    <a:pt x="136" y="579"/>
                  </a:lnTo>
                  <a:lnTo>
                    <a:pt x="133" y="579"/>
                  </a:lnTo>
                  <a:lnTo>
                    <a:pt x="132" y="580"/>
                  </a:lnTo>
                  <a:lnTo>
                    <a:pt x="8" y="580"/>
                  </a:lnTo>
                  <a:lnTo>
                    <a:pt x="5" y="579"/>
                  </a:lnTo>
                  <a:lnTo>
                    <a:pt x="3" y="578"/>
                  </a:lnTo>
                  <a:lnTo>
                    <a:pt x="1" y="576"/>
                  </a:lnTo>
                  <a:lnTo>
                    <a:pt x="0" y="573"/>
                  </a:lnTo>
                  <a:lnTo>
                    <a:pt x="0" y="572"/>
                  </a:lnTo>
                  <a:close/>
                  <a:moveTo>
                    <a:pt x="1063" y="408"/>
                  </a:moveTo>
                  <a:lnTo>
                    <a:pt x="1062" y="410"/>
                  </a:lnTo>
                  <a:lnTo>
                    <a:pt x="1062" y="412"/>
                  </a:lnTo>
                  <a:lnTo>
                    <a:pt x="1061" y="413"/>
                  </a:lnTo>
                  <a:lnTo>
                    <a:pt x="1060" y="414"/>
                  </a:lnTo>
                  <a:lnTo>
                    <a:pt x="1058" y="414"/>
                  </a:lnTo>
                  <a:lnTo>
                    <a:pt x="1057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7" y="415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5" y="421"/>
                  </a:lnTo>
                  <a:lnTo>
                    <a:pt x="795" y="422"/>
                  </a:lnTo>
                  <a:lnTo>
                    <a:pt x="796" y="430"/>
                  </a:lnTo>
                  <a:lnTo>
                    <a:pt x="799" y="438"/>
                  </a:lnTo>
                  <a:lnTo>
                    <a:pt x="801" y="445"/>
                  </a:lnTo>
                  <a:lnTo>
                    <a:pt x="804" y="451"/>
                  </a:lnTo>
                  <a:lnTo>
                    <a:pt x="808" y="457"/>
                  </a:lnTo>
                  <a:lnTo>
                    <a:pt x="812" y="462"/>
                  </a:lnTo>
                  <a:lnTo>
                    <a:pt x="817" y="466"/>
                  </a:lnTo>
                  <a:lnTo>
                    <a:pt x="822" y="470"/>
                  </a:lnTo>
                  <a:lnTo>
                    <a:pt x="827" y="473"/>
                  </a:lnTo>
                  <a:lnTo>
                    <a:pt x="833" y="476"/>
                  </a:lnTo>
                  <a:lnTo>
                    <a:pt x="840" y="478"/>
                  </a:lnTo>
                  <a:lnTo>
                    <a:pt x="846" y="480"/>
                  </a:lnTo>
                  <a:lnTo>
                    <a:pt x="854" y="481"/>
                  </a:lnTo>
                  <a:lnTo>
                    <a:pt x="861" y="482"/>
                  </a:lnTo>
                  <a:lnTo>
                    <a:pt x="878" y="482"/>
                  </a:lnTo>
                  <a:lnTo>
                    <a:pt x="886" y="482"/>
                  </a:lnTo>
                  <a:lnTo>
                    <a:pt x="894" y="481"/>
                  </a:lnTo>
                  <a:lnTo>
                    <a:pt x="903" y="480"/>
                  </a:lnTo>
                  <a:lnTo>
                    <a:pt x="911" y="479"/>
                  </a:lnTo>
                  <a:lnTo>
                    <a:pt x="928" y="475"/>
                  </a:lnTo>
                  <a:lnTo>
                    <a:pt x="943" y="470"/>
                  </a:lnTo>
                  <a:lnTo>
                    <a:pt x="958" y="464"/>
                  </a:lnTo>
                  <a:lnTo>
                    <a:pt x="971" y="459"/>
                  </a:lnTo>
                  <a:lnTo>
                    <a:pt x="983" y="453"/>
                  </a:lnTo>
                  <a:lnTo>
                    <a:pt x="992" y="448"/>
                  </a:lnTo>
                  <a:lnTo>
                    <a:pt x="994" y="447"/>
                  </a:lnTo>
                  <a:lnTo>
                    <a:pt x="996" y="447"/>
                  </a:lnTo>
                  <a:lnTo>
                    <a:pt x="998" y="447"/>
                  </a:lnTo>
                  <a:lnTo>
                    <a:pt x="999" y="448"/>
                  </a:lnTo>
                  <a:lnTo>
                    <a:pt x="1002" y="450"/>
                  </a:lnTo>
                  <a:lnTo>
                    <a:pt x="1050" y="531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1" y="538"/>
                  </a:lnTo>
                  <a:lnTo>
                    <a:pt x="1051" y="540"/>
                  </a:lnTo>
                  <a:lnTo>
                    <a:pt x="1050" y="540"/>
                  </a:lnTo>
                  <a:lnTo>
                    <a:pt x="1048" y="542"/>
                  </a:lnTo>
                  <a:lnTo>
                    <a:pt x="1038" y="547"/>
                  </a:lnTo>
                  <a:lnTo>
                    <a:pt x="1028" y="553"/>
                  </a:lnTo>
                  <a:lnTo>
                    <a:pt x="1018" y="558"/>
                  </a:lnTo>
                  <a:lnTo>
                    <a:pt x="1007" y="562"/>
                  </a:lnTo>
                  <a:lnTo>
                    <a:pt x="996" y="567"/>
                  </a:lnTo>
                  <a:lnTo>
                    <a:pt x="985" y="570"/>
                  </a:lnTo>
                  <a:lnTo>
                    <a:pt x="974" y="574"/>
                  </a:lnTo>
                  <a:lnTo>
                    <a:pt x="963" y="577"/>
                  </a:lnTo>
                  <a:lnTo>
                    <a:pt x="951" y="580"/>
                  </a:lnTo>
                  <a:lnTo>
                    <a:pt x="939" y="582"/>
                  </a:lnTo>
                  <a:lnTo>
                    <a:pt x="927" y="584"/>
                  </a:lnTo>
                  <a:lnTo>
                    <a:pt x="915" y="585"/>
                  </a:lnTo>
                  <a:lnTo>
                    <a:pt x="903" y="587"/>
                  </a:lnTo>
                  <a:lnTo>
                    <a:pt x="891" y="587"/>
                  </a:lnTo>
                  <a:lnTo>
                    <a:pt x="866" y="588"/>
                  </a:lnTo>
                  <a:lnTo>
                    <a:pt x="844" y="588"/>
                  </a:lnTo>
                  <a:lnTo>
                    <a:pt x="823" y="586"/>
                  </a:lnTo>
                  <a:lnTo>
                    <a:pt x="813" y="584"/>
                  </a:lnTo>
                  <a:lnTo>
                    <a:pt x="802" y="583"/>
                  </a:lnTo>
                  <a:lnTo>
                    <a:pt x="792" y="580"/>
                  </a:lnTo>
                  <a:lnTo>
                    <a:pt x="782" y="578"/>
                  </a:lnTo>
                  <a:lnTo>
                    <a:pt x="772" y="575"/>
                  </a:lnTo>
                  <a:lnTo>
                    <a:pt x="762" y="572"/>
                  </a:lnTo>
                  <a:lnTo>
                    <a:pt x="753" y="568"/>
                  </a:lnTo>
                  <a:lnTo>
                    <a:pt x="744" y="564"/>
                  </a:lnTo>
                  <a:lnTo>
                    <a:pt x="735" y="559"/>
                  </a:lnTo>
                  <a:lnTo>
                    <a:pt x="726" y="554"/>
                  </a:lnTo>
                  <a:lnTo>
                    <a:pt x="718" y="549"/>
                  </a:lnTo>
                  <a:lnTo>
                    <a:pt x="710" y="543"/>
                  </a:lnTo>
                  <a:lnTo>
                    <a:pt x="702" y="537"/>
                  </a:lnTo>
                  <a:lnTo>
                    <a:pt x="694" y="530"/>
                  </a:lnTo>
                  <a:lnTo>
                    <a:pt x="687" y="522"/>
                  </a:lnTo>
                  <a:lnTo>
                    <a:pt x="681" y="514"/>
                  </a:lnTo>
                  <a:lnTo>
                    <a:pt x="675" y="505"/>
                  </a:lnTo>
                  <a:lnTo>
                    <a:pt x="669" y="496"/>
                  </a:lnTo>
                  <a:lnTo>
                    <a:pt x="664" y="486"/>
                  </a:lnTo>
                  <a:lnTo>
                    <a:pt x="659" y="476"/>
                  </a:lnTo>
                  <a:lnTo>
                    <a:pt x="654" y="465"/>
                  </a:lnTo>
                  <a:lnTo>
                    <a:pt x="652" y="459"/>
                  </a:lnTo>
                  <a:lnTo>
                    <a:pt x="651" y="454"/>
                  </a:lnTo>
                  <a:lnTo>
                    <a:pt x="647" y="441"/>
                  </a:lnTo>
                  <a:lnTo>
                    <a:pt x="645" y="429"/>
                  </a:lnTo>
                  <a:lnTo>
                    <a:pt x="642" y="415"/>
                  </a:lnTo>
                  <a:lnTo>
                    <a:pt x="642" y="408"/>
                  </a:lnTo>
                  <a:lnTo>
                    <a:pt x="641" y="401"/>
                  </a:lnTo>
                  <a:lnTo>
                    <a:pt x="640" y="386"/>
                  </a:lnTo>
                  <a:lnTo>
                    <a:pt x="640" y="370"/>
                  </a:lnTo>
                  <a:lnTo>
                    <a:pt x="640" y="355"/>
                  </a:lnTo>
                  <a:lnTo>
                    <a:pt x="641" y="340"/>
                  </a:lnTo>
                  <a:lnTo>
                    <a:pt x="643" y="326"/>
                  </a:lnTo>
                  <a:lnTo>
                    <a:pt x="646" y="313"/>
                  </a:lnTo>
                  <a:lnTo>
                    <a:pt x="649" y="300"/>
                  </a:lnTo>
                  <a:lnTo>
                    <a:pt x="653" y="288"/>
                  </a:lnTo>
                  <a:lnTo>
                    <a:pt x="657" y="276"/>
                  </a:lnTo>
                  <a:lnTo>
                    <a:pt x="662" y="265"/>
                  </a:lnTo>
                  <a:lnTo>
                    <a:pt x="668" y="255"/>
                  </a:lnTo>
                  <a:lnTo>
                    <a:pt x="674" y="245"/>
                  </a:lnTo>
                  <a:lnTo>
                    <a:pt x="680" y="236"/>
                  </a:lnTo>
                  <a:lnTo>
                    <a:pt x="687" y="227"/>
                  </a:lnTo>
                  <a:lnTo>
                    <a:pt x="694" y="219"/>
                  </a:lnTo>
                  <a:lnTo>
                    <a:pt x="702" y="212"/>
                  </a:lnTo>
                  <a:lnTo>
                    <a:pt x="710" y="204"/>
                  </a:lnTo>
                  <a:lnTo>
                    <a:pt x="718" y="198"/>
                  </a:lnTo>
                  <a:lnTo>
                    <a:pt x="727" y="192"/>
                  </a:lnTo>
                  <a:lnTo>
                    <a:pt x="735" y="186"/>
                  </a:lnTo>
                  <a:lnTo>
                    <a:pt x="744" y="181"/>
                  </a:lnTo>
                  <a:lnTo>
                    <a:pt x="753" y="177"/>
                  </a:lnTo>
                  <a:lnTo>
                    <a:pt x="762" y="172"/>
                  </a:lnTo>
                  <a:lnTo>
                    <a:pt x="771" y="169"/>
                  </a:lnTo>
                  <a:lnTo>
                    <a:pt x="781" y="165"/>
                  </a:lnTo>
                  <a:lnTo>
                    <a:pt x="790" y="162"/>
                  </a:lnTo>
                  <a:lnTo>
                    <a:pt x="799" y="160"/>
                  </a:lnTo>
                  <a:lnTo>
                    <a:pt x="808" y="158"/>
                  </a:lnTo>
                  <a:lnTo>
                    <a:pt x="817" y="156"/>
                  </a:lnTo>
                  <a:lnTo>
                    <a:pt x="826" y="154"/>
                  </a:lnTo>
                  <a:lnTo>
                    <a:pt x="844" y="152"/>
                  </a:lnTo>
                  <a:lnTo>
                    <a:pt x="852" y="152"/>
                  </a:lnTo>
                  <a:lnTo>
                    <a:pt x="860" y="152"/>
                  </a:lnTo>
                  <a:lnTo>
                    <a:pt x="868" y="152"/>
                  </a:lnTo>
                  <a:lnTo>
                    <a:pt x="876" y="152"/>
                  </a:lnTo>
                  <a:lnTo>
                    <a:pt x="893" y="153"/>
                  </a:lnTo>
                  <a:lnTo>
                    <a:pt x="901" y="155"/>
                  </a:lnTo>
                  <a:lnTo>
                    <a:pt x="910" y="156"/>
                  </a:lnTo>
                  <a:lnTo>
                    <a:pt x="927" y="160"/>
                  </a:lnTo>
                  <a:lnTo>
                    <a:pt x="936" y="162"/>
                  </a:lnTo>
                  <a:lnTo>
                    <a:pt x="944" y="165"/>
                  </a:lnTo>
                  <a:lnTo>
                    <a:pt x="953" y="168"/>
                  </a:lnTo>
                  <a:lnTo>
                    <a:pt x="961" y="172"/>
                  </a:lnTo>
                  <a:lnTo>
                    <a:pt x="969" y="177"/>
                  </a:lnTo>
                  <a:lnTo>
                    <a:pt x="977" y="181"/>
                  </a:lnTo>
                  <a:lnTo>
                    <a:pt x="985" y="187"/>
                  </a:lnTo>
                  <a:lnTo>
                    <a:pt x="993" y="193"/>
                  </a:lnTo>
                  <a:lnTo>
                    <a:pt x="1000" y="199"/>
                  </a:lnTo>
                  <a:lnTo>
                    <a:pt x="1007" y="207"/>
                  </a:lnTo>
                  <a:lnTo>
                    <a:pt x="1014" y="215"/>
                  </a:lnTo>
                  <a:lnTo>
                    <a:pt x="1021" y="223"/>
                  </a:lnTo>
                  <a:lnTo>
                    <a:pt x="1027" y="233"/>
                  </a:lnTo>
                  <a:lnTo>
                    <a:pt x="1032" y="243"/>
                  </a:lnTo>
                  <a:lnTo>
                    <a:pt x="1035" y="248"/>
                  </a:lnTo>
                  <a:lnTo>
                    <a:pt x="1038" y="253"/>
                  </a:lnTo>
                  <a:lnTo>
                    <a:pt x="1043" y="265"/>
                  </a:lnTo>
                  <a:lnTo>
                    <a:pt x="1047" y="278"/>
                  </a:lnTo>
                  <a:lnTo>
                    <a:pt x="1051" y="291"/>
                  </a:lnTo>
                  <a:lnTo>
                    <a:pt x="1054" y="305"/>
                  </a:lnTo>
                  <a:lnTo>
                    <a:pt x="1057" y="320"/>
                  </a:lnTo>
                  <a:lnTo>
                    <a:pt x="1060" y="336"/>
                  </a:lnTo>
                  <a:lnTo>
                    <a:pt x="1061" y="354"/>
                  </a:lnTo>
                  <a:lnTo>
                    <a:pt x="1062" y="372"/>
                  </a:lnTo>
                  <a:lnTo>
                    <a:pt x="1063" y="391"/>
                  </a:lnTo>
                  <a:lnTo>
                    <a:pt x="1063" y="408"/>
                  </a:lnTo>
                  <a:close/>
                  <a:moveTo>
                    <a:pt x="918" y="326"/>
                  </a:moveTo>
                  <a:lnTo>
                    <a:pt x="921" y="325"/>
                  </a:lnTo>
                  <a:lnTo>
                    <a:pt x="922" y="325"/>
                  </a:lnTo>
                  <a:lnTo>
                    <a:pt x="923" y="323"/>
                  </a:lnTo>
                  <a:lnTo>
                    <a:pt x="924" y="322"/>
                  </a:lnTo>
                  <a:lnTo>
                    <a:pt x="925" y="319"/>
                  </a:lnTo>
                  <a:lnTo>
                    <a:pt x="924" y="318"/>
                  </a:lnTo>
                  <a:lnTo>
                    <a:pt x="923" y="311"/>
                  </a:lnTo>
                  <a:lnTo>
                    <a:pt x="922" y="304"/>
                  </a:lnTo>
                  <a:lnTo>
                    <a:pt x="920" y="297"/>
                  </a:lnTo>
                  <a:lnTo>
                    <a:pt x="917" y="291"/>
                  </a:lnTo>
                  <a:lnTo>
                    <a:pt x="915" y="286"/>
                  </a:lnTo>
                  <a:lnTo>
                    <a:pt x="911" y="281"/>
                  </a:lnTo>
                  <a:lnTo>
                    <a:pt x="908" y="277"/>
                  </a:lnTo>
                  <a:lnTo>
                    <a:pt x="904" y="273"/>
                  </a:lnTo>
                  <a:lnTo>
                    <a:pt x="900" y="270"/>
                  </a:lnTo>
                  <a:lnTo>
                    <a:pt x="895" y="267"/>
                  </a:lnTo>
                  <a:lnTo>
                    <a:pt x="890" y="265"/>
                  </a:lnTo>
                  <a:lnTo>
                    <a:pt x="885" y="263"/>
                  </a:lnTo>
                  <a:lnTo>
                    <a:pt x="879" y="262"/>
                  </a:lnTo>
                  <a:lnTo>
                    <a:pt x="873" y="261"/>
                  </a:lnTo>
                  <a:lnTo>
                    <a:pt x="866" y="260"/>
                  </a:lnTo>
                  <a:lnTo>
                    <a:pt x="860" y="260"/>
                  </a:lnTo>
                  <a:lnTo>
                    <a:pt x="854" y="260"/>
                  </a:lnTo>
                  <a:lnTo>
                    <a:pt x="849" y="261"/>
                  </a:lnTo>
                  <a:lnTo>
                    <a:pt x="844" y="262"/>
                  </a:lnTo>
                  <a:lnTo>
                    <a:pt x="839" y="263"/>
                  </a:lnTo>
                  <a:lnTo>
                    <a:pt x="834" y="265"/>
                  </a:lnTo>
                  <a:lnTo>
                    <a:pt x="830" y="267"/>
                  </a:lnTo>
                  <a:lnTo>
                    <a:pt x="826" y="270"/>
                  </a:lnTo>
                  <a:lnTo>
                    <a:pt x="821" y="273"/>
                  </a:lnTo>
                  <a:lnTo>
                    <a:pt x="818" y="277"/>
                  </a:lnTo>
                  <a:lnTo>
                    <a:pt x="814" y="281"/>
                  </a:lnTo>
                  <a:lnTo>
                    <a:pt x="810" y="286"/>
                  </a:lnTo>
                  <a:lnTo>
                    <a:pt x="807" y="291"/>
                  </a:lnTo>
                  <a:lnTo>
                    <a:pt x="804" y="297"/>
                  </a:lnTo>
                  <a:lnTo>
                    <a:pt x="802" y="304"/>
                  </a:lnTo>
                  <a:lnTo>
                    <a:pt x="799" y="311"/>
                  </a:lnTo>
                  <a:lnTo>
                    <a:pt x="797" y="318"/>
                  </a:lnTo>
                  <a:lnTo>
                    <a:pt x="797" y="321"/>
                  </a:lnTo>
                  <a:lnTo>
                    <a:pt x="797" y="323"/>
                  </a:lnTo>
                  <a:lnTo>
                    <a:pt x="798" y="324"/>
                  </a:lnTo>
                  <a:lnTo>
                    <a:pt x="799" y="325"/>
                  </a:lnTo>
                  <a:lnTo>
                    <a:pt x="800" y="326"/>
                  </a:lnTo>
                  <a:lnTo>
                    <a:pt x="802" y="326"/>
                  </a:lnTo>
                  <a:lnTo>
                    <a:pt x="918" y="326"/>
                  </a:lnTo>
                  <a:close/>
                  <a:moveTo>
                    <a:pt x="1595" y="588"/>
                  </a:moveTo>
                  <a:lnTo>
                    <a:pt x="1577" y="588"/>
                  </a:lnTo>
                  <a:lnTo>
                    <a:pt x="1560" y="587"/>
                  </a:lnTo>
                  <a:lnTo>
                    <a:pt x="1543" y="585"/>
                  </a:lnTo>
                  <a:lnTo>
                    <a:pt x="1528" y="584"/>
                  </a:lnTo>
                  <a:lnTo>
                    <a:pt x="1513" y="581"/>
                  </a:lnTo>
                  <a:lnTo>
                    <a:pt x="1499" y="578"/>
                  </a:lnTo>
                  <a:lnTo>
                    <a:pt x="1485" y="575"/>
                  </a:lnTo>
                  <a:lnTo>
                    <a:pt x="1472" y="571"/>
                  </a:lnTo>
                  <a:lnTo>
                    <a:pt x="1460" y="567"/>
                  </a:lnTo>
                  <a:lnTo>
                    <a:pt x="1449" y="563"/>
                  </a:lnTo>
                  <a:lnTo>
                    <a:pt x="1438" y="558"/>
                  </a:lnTo>
                  <a:lnTo>
                    <a:pt x="1427" y="553"/>
                  </a:lnTo>
                  <a:lnTo>
                    <a:pt x="1418" y="548"/>
                  </a:lnTo>
                  <a:lnTo>
                    <a:pt x="1409" y="543"/>
                  </a:lnTo>
                  <a:lnTo>
                    <a:pt x="1393" y="532"/>
                  </a:lnTo>
                  <a:lnTo>
                    <a:pt x="1391" y="531"/>
                  </a:lnTo>
                  <a:lnTo>
                    <a:pt x="1390" y="529"/>
                  </a:lnTo>
                  <a:lnTo>
                    <a:pt x="1389" y="527"/>
                  </a:lnTo>
                  <a:lnTo>
                    <a:pt x="1389" y="525"/>
                  </a:lnTo>
                  <a:lnTo>
                    <a:pt x="1390" y="523"/>
                  </a:lnTo>
                  <a:lnTo>
                    <a:pt x="1391" y="522"/>
                  </a:lnTo>
                  <a:lnTo>
                    <a:pt x="1440" y="446"/>
                  </a:lnTo>
                  <a:lnTo>
                    <a:pt x="1442" y="444"/>
                  </a:lnTo>
                  <a:lnTo>
                    <a:pt x="1443" y="444"/>
                  </a:lnTo>
                  <a:lnTo>
                    <a:pt x="1444" y="443"/>
                  </a:lnTo>
                  <a:lnTo>
                    <a:pt x="1446" y="443"/>
                  </a:lnTo>
                  <a:lnTo>
                    <a:pt x="1448" y="444"/>
                  </a:lnTo>
                  <a:lnTo>
                    <a:pt x="1450" y="445"/>
                  </a:lnTo>
                  <a:lnTo>
                    <a:pt x="1465" y="456"/>
                  </a:lnTo>
                  <a:lnTo>
                    <a:pt x="1483" y="465"/>
                  </a:lnTo>
                  <a:lnTo>
                    <a:pt x="1501" y="473"/>
                  </a:lnTo>
                  <a:lnTo>
                    <a:pt x="1510" y="476"/>
                  </a:lnTo>
                  <a:lnTo>
                    <a:pt x="1520" y="479"/>
                  </a:lnTo>
                  <a:lnTo>
                    <a:pt x="1529" y="482"/>
                  </a:lnTo>
                  <a:lnTo>
                    <a:pt x="1539" y="485"/>
                  </a:lnTo>
                  <a:lnTo>
                    <a:pt x="1558" y="489"/>
                  </a:lnTo>
                  <a:lnTo>
                    <a:pt x="1576" y="491"/>
                  </a:lnTo>
                  <a:lnTo>
                    <a:pt x="1594" y="492"/>
                  </a:lnTo>
                  <a:lnTo>
                    <a:pt x="1604" y="491"/>
                  </a:lnTo>
                  <a:lnTo>
                    <a:pt x="1613" y="490"/>
                  </a:lnTo>
                  <a:lnTo>
                    <a:pt x="1622" y="488"/>
                  </a:lnTo>
                  <a:lnTo>
                    <a:pt x="1629" y="486"/>
                  </a:lnTo>
                  <a:lnTo>
                    <a:pt x="1632" y="484"/>
                  </a:lnTo>
                  <a:lnTo>
                    <a:pt x="1635" y="482"/>
                  </a:lnTo>
                  <a:lnTo>
                    <a:pt x="1638" y="480"/>
                  </a:lnTo>
                  <a:lnTo>
                    <a:pt x="1640" y="477"/>
                  </a:lnTo>
                  <a:lnTo>
                    <a:pt x="1642" y="474"/>
                  </a:lnTo>
                  <a:lnTo>
                    <a:pt x="1643" y="471"/>
                  </a:lnTo>
                  <a:lnTo>
                    <a:pt x="1644" y="468"/>
                  </a:lnTo>
                  <a:lnTo>
                    <a:pt x="1644" y="464"/>
                  </a:lnTo>
                  <a:lnTo>
                    <a:pt x="1644" y="461"/>
                  </a:lnTo>
                  <a:lnTo>
                    <a:pt x="1643" y="457"/>
                  </a:lnTo>
                  <a:lnTo>
                    <a:pt x="1642" y="454"/>
                  </a:lnTo>
                  <a:lnTo>
                    <a:pt x="1641" y="451"/>
                  </a:lnTo>
                  <a:lnTo>
                    <a:pt x="1640" y="449"/>
                  </a:lnTo>
                  <a:lnTo>
                    <a:pt x="1638" y="448"/>
                  </a:lnTo>
                  <a:lnTo>
                    <a:pt x="1636" y="445"/>
                  </a:lnTo>
                  <a:lnTo>
                    <a:pt x="1629" y="441"/>
                  </a:lnTo>
                  <a:lnTo>
                    <a:pt x="1620" y="437"/>
                  </a:lnTo>
                  <a:lnTo>
                    <a:pt x="1609" y="434"/>
                  </a:lnTo>
                  <a:lnTo>
                    <a:pt x="1595" y="432"/>
                  </a:lnTo>
                  <a:lnTo>
                    <a:pt x="1579" y="429"/>
                  </a:lnTo>
                  <a:lnTo>
                    <a:pt x="1551" y="425"/>
                  </a:lnTo>
                  <a:lnTo>
                    <a:pt x="1537" y="422"/>
                  </a:lnTo>
                  <a:lnTo>
                    <a:pt x="1522" y="419"/>
                  </a:lnTo>
                  <a:lnTo>
                    <a:pt x="1508" y="415"/>
                  </a:lnTo>
                  <a:lnTo>
                    <a:pt x="1493" y="411"/>
                  </a:lnTo>
                  <a:lnTo>
                    <a:pt x="1480" y="405"/>
                  </a:lnTo>
                  <a:lnTo>
                    <a:pt x="1466" y="398"/>
                  </a:lnTo>
                  <a:lnTo>
                    <a:pt x="1460" y="395"/>
                  </a:lnTo>
                  <a:lnTo>
                    <a:pt x="1454" y="391"/>
                  </a:lnTo>
                  <a:lnTo>
                    <a:pt x="1448" y="386"/>
                  </a:lnTo>
                  <a:lnTo>
                    <a:pt x="1443" y="382"/>
                  </a:lnTo>
                  <a:lnTo>
                    <a:pt x="1438" y="377"/>
                  </a:lnTo>
                  <a:lnTo>
                    <a:pt x="1433" y="371"/>
                  </a:lnTo>
                  <a:lnTo>
                    <a:pt x="1428" y="366"/>
                  </a:lnTo>
                  <a:lnTo>
                    <a:pt x="1424" y="359"/>
                  </a:lnTo>
                  <a:lnTo>
                    <a:pt x="1420" y="353"/>
                  </a:lnTo>
                  <a:lnTo>
                    <a:pt x="1417" y="346"/>
                  </a:lnTo>
                  <a:lnTo>
                    <a:pt x="1414" y="338"/>
                  </a:lnTo>
                  <a:lnTo>
                    <a:pt x="1411" y="330"/>
                  </a:lnTo>
                  <a:lnTo>
                    <a:pt x="1410" y="322"/>
                  </a:lnTo>
                  <a:lnTo>
                    <a:pt x="1408" y="313"/>
                  </a:lnTo>
                  <a:lnTo>
                    <a:pt x="1408" y="308"/>
                  </a:lnTo>
                  <a:lnTo>
                    <a:pt x="1407" y="304"/>
                  </a:lnTo>
                  <a:lnTo>
                    <a:pt x="1407" y="294"/>
                  </a:lnTo>
                  <a:lnTo>
                    <a:pt x="1407" y="285"/>
                  </a:lnTo>
                  <a:lnTo>
                    <a:pt x="1408" y="277"/>
                  </a:lnTo>
                  <a:lnTo>
                    <a:pt x="1409" y="268"/>
                  </a:lnTo>
                  <a:lnTo>
                    <a:pt x="1410" y="261"/>
                  </a:lnTo>
                  <a:lnTo>
                    <a:pt x="1412" y="253"/>
                  </a:lnTo>
                  <a:lnTo>
                    <a:pt x="1415" y="246"/>
                  </a:lnTo>
                  <a:lnTo>
                    <a:pt x="1417" y="239"/>
                  </a:lnTo>
                  <a:lnTo>
                    <a:pt x="1420" y="232"/>
                  </a:lnTo>
                  <a:lnTo>
                    <a:pt x="1424" y="225"/>
                  </a:lnTo>
                  <a:lnTo>
                    <a:pt x="1428" y="219"/>
                  </a:lnTo>
                  <a:lnTo>
                    <a:pt x="1436" y="208"/>
                  </a:lnTo>
                  <a:lnTo>
                    <a:pt x="1441" y="202"/>
                  </a:lnTo>
                  <a:lnTo>
                    <a:pt x="1446" y="197"/>
                  </a:lnTo>
                  <a:lnTo>
                    <a:pt x="1457" y="188"/>
                  </a:lnTo>
                  <a:lnTo>
                    <a:pt x="1463" y="183"/>
                  </a:lnTo>
                  <a:lnTo>
                    <a:pt x="1469" y="179"/>
                  </a:lnTo>
                  <a:lnTo>
                    <a:pt x="1483" y="172"/>
                  </a:lnTo>
                  <a:lnTo>
                    <a:pt x="1490" y="169"/>
                  </a:lnTo>
                  <a:lnTo>
                    <a:pt x="1497" y="166"/>
                  </a:lnTo>
                  <a:lnTo>
                    <a:pt x="1512" y="161"/>
                  </a:lnTo>
                  <a:lnTo>
                    <a:pt x="1528" y="157"/>
                  </a:lnTo>
                  <a:lnTo>
                    <a:pt x="1544" y="154"/>
                  </a:lnTo>
                  <a:lnTo>
                    <a:pt x="1561" y="152"/>
                  </a:lnTo>
                  <a:lnTo>
                    <a:pt x="1579" y="152"/>
                  </a:lnTo>
                  <a:lnTo>
                    <a:pt x="1595" y="152"/>
                  </a:lnTo>
                  <a:lnTo>
                    <a:pt x="1611" y="153"/>
                  </a:lnTo>
                  <a:lnTo>
                    <a:pt x="1626" y="154"/>
                  </a:lnTo>
                  <a:lnTo>
                    <a:pt x="1641" y="156"/>
                  </a:lnTo>
                  <a:lnTo>
                    <a:pt x="1654" y="158"/>
                  </a:lnTo>
                  <a:lnTo>
                    <a:pt x="1667" y="160"/>
                  </a:lnTo>
                  <a:lnTo>
                    <a:pt x="1679" y="163"/>
                  </a:lnTo>
                  <a:lnTo>
                    <a:pt x="1691" y="167"/>
                  </a:lnTo>
                  <a:lnTo>
                    <a:pt x="1702" y="170"/>
                  </a:lnTo>
                  <a:lnTo>
                    <a:pt x="1713" y="174"/>
                  </a:lnTo>
                  <a:lnTo>
                    <a:pt x="1723" y="179"/>
                  </a:lnTo>
                  <a:lnTo>
                    <a:pt x="1733" y="183"/>
                  </a:lnTo>
                  <a:lnTo>
                    <a:pt x="1742" y="188"/>
                  </a:lnTo>
                  <a:lnTo>
                    <a:pt x="1751" y="194"/>
                  </a:lnTo>
                  <a:lnTo>
                    <a:pt x="1768" y="205"/>
                  </a:lnTo>
                  <a:lnTo>
                    <a:pt x="1770" y="207"/>
                  </a:lnTo>
                  <a:lnTo>
                    <a:pt x="1771" y="209"/>
                  </a:lnTo>
                  <a:lnTo>
                    <a:pt x="1772" y="211"/>
                  </a:lnTo>
                  <a:lnTo>
                    <a:pt x="1772" y="212"/>
                  </a:lnTo>
                  <a:lnTo>
                    <a:pt x="1771" y="215"/>
                  </a:lnTo>
                  <a:lnTo>
                    <a:pt x="1770" y="216"/>
                  </a:lnTo>
                  <a:lnTo>
                    <a:pt x="1722" y="288"/>
                  </a:lnTo>
                  <a:lnTo>
                    <a:pt x="1720" y="290"/>
                  </a:lnTo>
                  <a:lnTo>
                    <a:pt x="1718" y="292"/>
                  </a:lnTo>
                  <a:lnTo>
                    <a:pt x="1716" y="292"/>
                  </a:lnTo>
                  <a:lnTo>
                    <a:pt x="1715" y="292"/>
                  </a:lnTo>
                  <a:lnTo>
                    <a:pt x="1711" y="292"/>
                  </a:lnTo>
                  <a:lnTo>
                    <a:pt x="1708" y="290"/>
                  </a:lnTo>
                  <a:lnTo>
                    <a:pt x="1693" y="282"/>
                  </a:lnTo>
                  <a:lnTo>
                    <a:pt x="1677" y="274"/>
                  </a:lnTo>
                  <a:lnTo>
                    <a:pt x="1662" y="268"/>
                  </a:lnTo>
                  <a:lnTo>
                    <a:pt x="1647" y="263"/>
                  </a:lnTo>
                  <a:lnTo>
                    <a:pt x="1633" y="258"/>
                  </a:lnTo>
                  <a:lnTo>
                    <a:pt x="1619" y="255"/>
                  </a:lnTo>
                  <a:lnTo>
                    <a:pt x="1612" y="254"/>
                  </a:lnTo>
                  <a:lnTo>
                    <a:pt x="1606" y="254"/>
                  </a:lnTo>
                  <a:lnTo>
                    <a:pt x="1593" y="253"/>
                  </a:lnTo>
                  <a:lnTo>
                    <a:pt x="1584" y="253"/>
                  </a:lnTo>
                  <a:lnTo>
                    <a:pt x="1576" y="254"/>
                  </a:lnTo>
                  <a:lnTo>
                    <a:pt x="1568" y="256"/>
                  </a:lnTo>
                  <a:lnTo>
                    <a:pt x="1562" y="259"/>
                  </a:lnTo>
                  <a:lnTo>
                    <a:pt x="1560" y="261"/>
                  </a:lnTo>
                  <a:lnTo>
                    <a:pt x="1557" y="263"/>
                  </a:lnTo>
                  <a:lnTo>
                    <a:pt x="1554" y="267"/>
                  </a:lnTo>
                  <a:lnTo>
                    <a:pt x="1552" y="270"/>
                  </a:lnTo>
                  <a:lnTo>
                    <a:pt x="1551" y="273"/>
                  </a:lnTo>
                  <a:lnTo>
                    <a:pt x="1551" y="276"/>
                  </a:lnTo>
                  <a:lnTo>
                    <a:pt x="1550" y="280"/>
                  </a:lnTo>
                  <a:lnTo>
                    <a:pt x="1551" y="283"/>
                  </a:lnTo>
                  <a:lnTo>
                    <a:pt x="1551" y="286"/>
                  </a:lnTo>
                  <a:lnTo>
                    <a:pt x="1553" y="289"/>
                  </a:lnTo>
                  <a:lnTo>
                    <a:pt x="1555" y="292"/>
                  </a:lnTo>
                  <a:lnTo>
                    <a:pt x="1557" y="295"/>
                  </a:lnTo>
                  <a:lnTo>
                    <a:pt x="1560" y="297"/>
                  </a:lnTo>
                  <a:lnTo>
                    <a:pt x="1563" y="299"/>
                  </a:lnTo>
                  <a:lnTo>
                    <a:pt x="1567" y="301"/>
                  </a:lnTo>
                  <a:lnTo>
                    <a:pt x="1576" y="304"/>
                  </a:lnTo>
                  <a:lnTo>
                    <a:pt x="1587" y="307"/>
                  </a:lnTo>
                  <a:lnTo>
                    <a:pt x="1600" y="309"/>
                  </a:lnTo>
                  <a:lnTo>
                    <a:pt x="1615" y="312"/>
                  </a:lnTo>
                  <a:lnTo>
                    <a:pt x="1642" y="316"/>
                  </a:lnTo>
                  <a:lnTo>
                    <a:pt x="1657" y="318"/>
                  </a:lnTo>
                  <a:lnTo>
                    <a:pt x="1672" y="321"/>
                  </a:lnTo>
                  <a:lnTo>
                    <a:pt x="1686" y="325"/>
                  </a:lnTo>
                  <a:lnTo>
                    <a:pt x="1701" y="329"/>
                  </a:lnTo>
                  <a:lnTo>
                    <a:pt x="1715" y="334"/>
                  </a:lnTo>
                  <a:lnTo>
                    <a:pt x="1728" y="340"/>
                  </a:lnTo>
                  <a:lnTo>
                    <a:pt x="1740" y="348"/>
                  </a:lnTo>
                  <a:lnTo>
                    <a:pt x="1746" y="352"/>
                  </a:lnTo>
                  <a:lnTo>
                    <a:pt x="1752" y="356"/>
                  </a:lnTo>
                  <a:lnTo>
                    <a:pt x="1757" y="361"/>
                  </a:lnTo>
                  <a:lnTo>
                    <a:pt x="1762" y="366"/>
                  </a:lnTo>
                  <a:lnTo>
                    <a:pt x="1766" y="371"/>
                  </a:lnTo>
                  <a:lnTo>
                    <a:pt x="1771" y="377"/>
                  </a:lnTo>
                  <a:lnTo>
                    <a:pt x="1774" y="383"/>
                  </a:lnTo>
                  <a:lnTo>
                    <a:pt x="1778" y="390"/>
                  </a:lnTo>
                  <a:lnTo>
                    <a:pt x="1781" y="397"/>
                  </a:lnTo>
                  <a:lnTo>
                    <a:pt x="1783" y="404"/>
                  </a:lnTo>
                  <a:lnTo>
                    <a:pt x="1785" y="412"/>
                  </a:lnTo>
                  <a:lnTo>
                    <a:pt x="1787" y="420"/>
                  </a:lnTo>
                  <a:lnTo>
                    <a:pt x="1787" y="425"/>
                  </a:lnTo>
                  <a:lnTo>
                    <a:pt x="1787" y="429"/>
                  </a:lnTo>
                  <a:lnTo>
                    <a:pt x="1788" y="438"/>
                  </a:lnTo>
                  <a:lnTo>
                    <a:pt x="1787" y="449"/>
                  </a:lnTo>
                  <a:lnTo>
                    <a:pt x="1787" y="458"/>
                  </a:lnTo>
                  <a:lnTo>
                    <a:pt x="1785" y="468"/>
                  </a:lnTo>
                  <a:lnTo>
                    <a:pt x="1783" y="477"/>
                  </a:lnTo>
                  <a:lnTo>
                    <a:pt x="1781" y="485"/>
                  </a:lnTo>
                  <a:lnTo>
                    <a:pt x="1778" y="494"/>
                  </a:lnTo>
                  <a:lnTo>
                    <a:pt x="1775" y="501"/>
                  </a:lnTo>
                  <a:lnTo>
                    <a:pt x="1771" y="509"/>
                  </a:lnTo>
                  <a:lnTo>
                    <a:pt x="1767" y="516"/>
                  </a:lnTo>
                  <a:lnTo>
                    <a:pt x="1763" y="523"/>
                  </a:lnTo>
                  <a:lnTo>
                    <a:pt x="1758" y="529"/>
                  </a:lnTo>
                  <a:lnTo>
                    <a:pt x="1752" y="535"/>
                  </a:lnTo>
                  <a:lnTo>
                    <a:pt x="1747" y="540"/>
                  </a:lnTo>
                  <a:lnTo>
                    <a:pt x="1741" y="546"/>
                  </a:lnTo>
                  <a:lnTo>
                    <a:pt x="1734" y="550"/>
                  </a:lnTo>
                  <a:lnTo>
                    <a:pt x="1728" y="555"/>
                  </a:lnTo>
                  <a:lnTo>
                    <a:pt x="1721" y="559"/>
                  </a:lnTo>
                  <a:lnTo>
                    <a:pt x="1714" y="563"/>
                  </a:lnTo>
                  <a:lnTo>
                    <a:pt x="1699" y="570"/>
                  </a:lnTo>
                  <a:lnTo>
                    <a:pt x="1683" y="576"/>
                  </a:lnTo>
                  <a:lnTo>
                    <a:pt x="1675" y="578"/>
                  </a:lnTo>
                  <a:lnTo>
                    <a:pt x="1666" y="580"/>
                  </a:lnTo>
                  <a:lnTo>
                    <a:pt x="1649" y="584"/>
                  </a:lnTo>
                  <a:lnTo>
                    <a:pt x="1631" y="586"/>
                  </a:lnTo>
                  <a:lnTo>
                    <a:pt x="1613" y="588"/>
                  </a:lnTo>
                  <a:lnTo>
                    <a:pt x="1595" y="5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008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/ picture,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1999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 dirty="0"/>
              <a:t>Select this placeholder and insert picture from insert menu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5949950"/>
            <a:ext cx="10658474" cy="215354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lang="fi-FI" sz="1600" spc="40" baseline="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Date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4" y="1773238"/>
            <a:ext cx="10658474" cy="1943794"/>
          </a:xfrm>
        </p:spPr>
        <p:txBody>
          <a:bodyPr anchor="b" anchorCtr="0"/>
          <a:lstStyle>
            <a:lvl1pPr>
              <a:lnSpc>
                <a:spcPct val="95000"/>
              </a:lnSpc>
              <a:defRPr sz="44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3933055"/>
            <a:ext cx="10658475" cy="936105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b="0" spc="-4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8113E4-E25E-46AF-B68E-F3DA4E6859AE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7F2C066-1B7D-4C32-A446-27BD28D7E3D4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458096" y="404776"/>
            <a:ext cx="2901599" cy="100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1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/ picture,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1999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 dirty="0"/>
              <a:t>Select this placeholder and insert picture from insert menu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5949950"/>
            <a:ext cx="10658474" cy="215354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lang="fi-FI" sz="1600" spc="40" baseline="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Date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4" y="1773238"/>
            <a:ext cx="10658474" cy="1943794"/>
          </a:xfrm>
        </p:spPr>
        <p:txBody>
          <a:bodyPr anchor="b" anchorCtr="0"/>
          <a:lstStyle>
            <a:lvl1pPr>
              <a:lnSpc>
                <a:spcPct val="95000"/>
              </a:lnSpc>
              <a:defRPr sz="44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3933055"/>
            <a:ext cx="10658475" cy="936105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b="0" spc="-4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574E67D-CE89-4B11-A751-B44C0B78053F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0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58096" y="404776"/>
            <a:ext cx="2901600" cy="100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1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/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2" y="3035936"/>
            <a:ext cx="10658475" cy="643253"/>
          </a:xfrm>
        </p:spPr>
        <p:txBody>
          <a:bodyPr anchor="ctr" anchorCtr="0">
            <a:spAutoFit/>
          </a:bodyPr>
          <a:lstStyle>
            <a:lvl1pPr algn="l">
              <a:lnSpc>
                <a:spcPct val="95000"/>
              </a:lnSpc>
              <a:defRPr sz="4400" b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6523C4A-7CA9-4048-BF22-8AAEABDC8E61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64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/ kaarna">
    <p:bg>
      <p:bgPr>
        <a:solidFill>
          <a:srgbClr val="857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3D620EE-47C6-480E-97DE-44EEC737BFDD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6762" y="3035936"/>
            <a:ext cx="10658475" cy="643253"/>
          </a:xfrm>
        </p:spPr>
        <p:txBody>
          <a:bodyPr anchor="ctr" anchorCtr="0">
            <a:spAutoFit/>
          </a:bodyPr>
          <a:lstStyle>
            <a:lvl1pPr algn="l">
              <a:lnSpc>
                <a:spcPct val="95000"/>
              </a:lnSpc>
              <a:defRPr sz="4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335360" y="6093296"/>
            <a:ext cx="1243838" cy="432000"/>
            <a:chOff x="3279775" y="2451101"/>
            <a:chExt cx="5640388" cy="1958974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3279775" y="2451101"/>
              <a:ext cx="1838325" cy="1944687"/>
            </a:xfrm>
            <a:custGeom>
              <a:avLst/>
              <a:gdLst>
                <a:gd name="T0" fmla="*/ 978 w 1158"/>
                <a:gd name="T1" fmla="*/ 608 h 1225"/>
                <a:gd name="T2" fmla="*/ 974 w 1158"/>
                <a:gd name="T3" fmla="*/ 610 h 1225"/>
                <a:gd name="T4" fmla="*/ 968 w 1158"/>
                <a:gd name="T5" fmla="*/ 608 h 1225"/>
                <a:gd name="T6" fmla="*/ 966 w 1158"/>
                <a:gd name="T7" fmla="*/ 134 h 1225"/>
                <a:gd name="T8" fmla="*/ 963 w 1158"/>
                <a:gd name="T9" fmla="*/ 128 h 1225"/>
                <a:gd name="T10" fmla="*/ 956 w 1158"/>
                <a:gd name="T11" fmla="*/ 128 h 1225"/>
                <a:gd name="T12" fmla="*/ 953 w 1158"/>
                <a:gd name="T13" fmla="*/ 132 h 1225"/>
                <a:gd name="T14" fmla="*/ 784 w 1158"/>
                <a:gd name="T15" fmla="*/ 603 h 1225"/>
                <a:gd name="T16" fmla="*/ 779 w 1158"/>
                <a:gd name="T17" fmla="*/ 607 h 1225"/>
                <a:gd name="T18" fmla="*/ 773 w 1158"/>
                <a:gd name="T19" fmla="*/ 605 h 1225"/>
                <a:gd name="T20" fmla="*/ 771 w 1158"/>
                <a:gd name="T21" fmla="*/ 466 h 1225"/>
                <a:gd name="T22" fmla="*/ 769 w 1158"/>
                <a:gd name="T23" fmla="*/ 461 h 1225"/>
                <a:gd name="T24" fmla="*/ 764 w 1158"/>
                <a:gd name="T25" fmla="*/ 459 h 1225"/>
                <a:gd name="T26" fmla="*/ 584 w 1158"/>
                <a:gd name="T27" fmla="*/ 614 h 1225"/>
                <a:gd name="T28" fmla="*/ 579 w 1158"/>
                <a:gd name="T29" fmla="*/ 616 h 1225"/>
                <a:gd name="T30" fmla="*/ 396 w 1158"/>
                <a:gd name="T31" fmla="*/ 461 h 1225"/>
                <a:gd name="T32" fmla="*/ 390 w 1158"/>
                <a:gd name="T33" fmla="*/ 460 h 1225"/>
                <a:gd name="T34" fmla="*/ 386 w 1158"/>
                <a:gd name="T35" fmla="*/ 464 h 1225"/>
                <a:gd name="T36" fmla="*/ 386 w 1158"/>
                <a:gd name="T37" fmla="*/ 603 h 1225"/>
                <a:gd name="T38" fmla="*/ 381 w 1158"/>
                <a:gd name="T39" fmla="*/ 607 h 1225"/>
                <a:gd name="T40" fmla="*/ 375 w 1158"/>
                <a:gd name="T41" fmla="*/ 605 h 1225"/>
                <a:gd name="T42" fmla="*/ 292 w 1158"/>
                <a:gd name="T43" fmla="*/ 378 h 1225"/>
                <a:gd name="T44" fmla="*/ 203 w 1158"/>
                <a:gd name="T45" fmla="*/ 130 h 1225"/>
                <a:gd name="T46" fmla="*/ 197 w 1158"/>
                <a:gd name="T47" fmla="*/ 128 h 1225"/>
                <a:gd name="T48" fmla="*/ 192 w 1158"/>
                <a:gd name="T49" fmla="*/ 132 h 1225"/>
                <a:gd name="T50" fmla="*/ 191 w 1158"/>
                <a:gd name="T51" fmla="*/ 606 h 1225"/>
                <a:gd name="T52" fmla="*/ 186 w 1158"/>
                <a:gd name="T53" fmla="*/ 610 h 1225"/>
                <a:gd name="T54" fmla="*/ 181 w 1158"/>
                <a:gd name="T55" fmla="*/ 609 h 1225"/>
                <a:gd name="T56" fmla="*/ 13 w 1158"/>
                <a:gd name="T57" fmla="*/ 5 h 1225"/>
                <a:gd name="T58" fmla="*/ 10 w 1158"/>
                <a:gd name="T59" fmla="*/ 1 h 1225"/>
                <a:gd name="T60" fmla="*/ 4 w 1158"/>
                <a:gd name="T61" fmla="*/ 1 h 1225"/>
                <a:gd name="T62" fmla="*/ 0 w 1158"/>
                <a:gd name="T63" fmla="*/ 7 h 1225"/>
                <a:gd name="T64" fmla="*/ 1 w 1158"/>
                <a:gd name="T65" fmla="*/ 552 h 1225"/>
                <a:gd name="T66" fmla="*/ 147 w 1158"/>
                <a:gd name="T67" fmla="*/ 644 h 1225"/>
                <a:gd name="T68" fmla="*/ 389 w 1158"/>
                <a:gd name="T69" fmla="*/ 646 h 1225"/>
                <a:gd name="T70" fmla="*/ 397 w 1158"/>
                <a:gd name="T71" fmla="*/ 649 h 1225"/>
                <a:gd name="T72" fmla="*/ 500 w 1158"/>
                <a:gd name="T73" fmla="*/ 909 h 1225"/>
                <a:gd name="T74" fmla="*/ 501 w 1158"/>
                <a:gd name="T75" fmla="*/ 917 h 1225"/>
                <a:gd name="T76" fmla="*/ 447 w 1158"/>
                <a:gd name="T77" fmla="*/ 1030 h 1225"/>
                <a:gd name="T78" fmla="*/ 519 w 1158"/>
                <a:gd name="T79" fmla="*/ 1218 h 1225"/>
                <a:gd name="T80" fmla="*/ 526 w 1158"/>
                <a:gd name="T81" fmla="*/ 1224 h 1225"/>
                <a:gd name="T82" fmla="*/ 629 w 1158"/>
                <a:gd name="T83" fmla="*/ 1225 h 1225"/>
                <a:gd name="T84" fmla="*/ 637 w 1158"/>
                <a:gd name="T85" fmla="*/ 1221 h 1225"/>
                <a:gd name="T86" fmla="*/ 710 w 1158"/>
                <a:gd name="T87" fmla="*/ 1036 h 1225"/>
                <a:gd name="T88" fmla="*/ 710 w 1158"/>
                <a:gd name="T89" fmla="*/ 1030 h 1225"/>
                <a:gd name="T90" fmla="*/ 657 w 1158"/>
                <a:gd name="T91" fmla="*/ 917 h 1225"/>
                <a:gd name="T92" fmla="*/ 758 w 1158"/>
                <a:gd name="T93" fmla="*/ 652 h 1225"/>
                <a:gd name="T94" fmla="*/ 765 w 1158"/>
                <a:gd name="T95" fmla="*/ 646 h 1225"/>
                <a:gd name="T96" fmla="*/ 1009 w 1158"/>
                <a:gd name="T97" fmla="*/ 645 h 1225"/>
                <a:gd name="T98" fmla="*/ 1155 w 1158"/>
                <a:gd name="T99" fmla="*/ 554 h 1225"/>
                <a:gd name="T100" fmla="*/ 1158 w 1158"/>
                <a:gd name="T101" fmla="*/ 549 h 1225"/>
                <a:gd name="T102" fmla="*/ 1158 w 1158"/>
                <a:gd name="T103" fmla="*/ 4 h 1225"/>
                <a:gd name="T104" fmla="*/ 1152 w 1158"/>
                <a:gd name="T105" fmla="*/ 0 h 1225"/>
                <a:gd name="T106" fmla="*/ 1146 w 1158"/>
                <a:gd name="T107" fmla="*/ 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8" h="1225">
                  <a:moveTo>
                    <a:pt x="1145" y="5"/>
                  </a:moveTo>
                  <a:lnTo>
                    <a:pt x="979" y="605"/>
                  </a:lnTo>
                  <a:lnTo>
                    <a:pt x="978" y="608"/>
                  </a:lnTo>
                  <a:lnTo>
                    <a:pt x="977" y="608"/>
                  </a:lnTo>
                  <a:lnTo>
                    <a:pt x="976" y="609"/>
                  </a:lnTo>
                  <a:lnTo>
                    <a:pt x="974" y="610"/>
                  </a:lnTo>
                  <a:lnTo>
                    <a:pt x="972" y="610"/>
                  </a:lnTo>
                  <a:lnTo>
                    <a:pt x="970" y="609"/>
                  </a:lnTo>
                  <a:lnTo>
                    <a:pt x="968" y="608"/>
                  </a:lnTo>
                  <a:lnTo>
                    <a:pt x="967" y="606"/>
                  </a:lnTo>
                  <a:lnTo>
                    <a:pt x="966" y="603"/>
                  </a:lnTo>
                  <a:lnTo>
                    <a:pt x="966" y="134"/>
                  </a:lnTo>
                  <a:lnTo>
                    <a:pt x="966" y="132"/>
                  </a:lnTo>
                  <a:lnTo>
                    <a:pt x="964" y="130"/>
                  </a:lnTo>
                  <a:lnTo>
                    <a:pt x="963" y="128"/>
                  </a:lnTo>
                  <a:lnTo>
                    <a:pt x="961" y="128"/>
                  </a:lnTo>
                  <a:lnTo>
                    <a:pt x="958" y="128"/>
                  </a:lnTo>
                  <a:lnTo>
                    <a:pt x="956" y="128"/>
                  </a:lnTo>
                  <a:lnTo>
                    <a:pt x="955" y="129"/>
                  </a:lnTo>
                  <a:lnTo>
                    <a:pt x="955" y="130"/>
                  </a:lnTo>
                  <a:lnTo>
                    <a:pt x="953" y="132"/>
                  </a:lnTo>
                  <a:lnTo>
                    <a:pt x="916" y="240"/>
                  </a:lnTo>
                  <a:lnTo>
                    <a:pt x="865" y="378"/>
                  </a:lnTo>
                  <a:lnTo>
                    <a:pt x="784" y="603"/>
                  </a:lnTo>
                  <a:lnTo>
                    <a:pt x="782" y="605"/>
                  </a:lnTo>
                  <a:lnTo>
                    <a:pt x="781" y="606"/>
                  </a:lnTo>
                  <a:lnTo>
                    <a:pt x="779" y="607"/>
                  </a:lnTo>
                  <a:lnTo>
                    <a:pt x="776" y="607"/>
                  </a:lnTo>
                  <a:lnTo>
                    <a:pt x="774" y="606"/>
                  </a:lnTo>
                  <a:lnTo>
                    <a:pt x="773" y="605"/>
                  </a:lnTo>
                  <a:lnTo>
                    <a:pt x="772" y="603"/>
                  </a:lnTo>
                  <a:lnTo>
                    <a:pt x="771" y="600"/>
                  </a:lnTo>
                  <a:lnTo>
                    <a:pt x="771" y="466"/>
                  </a:lnTo>
                  <a:lnTo>
                    <a:pt x="771" y="464"/>
                  </a:lnTo>
                  <a:lnTo>
                    <a:pt x="770" y="462"/>
                  </a:lnTo>
                  <a:lnTo>
                    <a:pt x="769" y="461"/>
                  </a:lnTo>
                  <a:lnTo>
                    <a:pt x="767" y="460"/>
                  </a:lnTo>
                  <a:lnTo>
                    <a:pt x="766" y="459"/>
                  </a:lnTo>
                  <a:lnTo>
                    <a:pt x="764" y="459"/>
                  </a:lnTo>
                  <a:lnTo>
                    <a:pt x="762" y="460"/>
                  </a:lnTo>
                  <a:lnTo>
                    <a:pt x="761" y="461"/>
                  </a:lnTo>
                  <a:lnTo>
                    <a:pt x="584" y="614"/>
                  </a:lnTo>
                  <a:lnTo>
                    <a:pt x="583" y="615"/>
                  </a:lnTo>
                  <a:lnTo>
                    <a:pt x="581" y="615"/>
                  </a:lnTo>
                  <a:lnTo>
                    <a:pt x="579" y="616"/>
                  </a:lnTo>
                  <a:lnTo>
                    <a:pt x="576" y="615"/>
                  </a:lnTo>
                  <a:lnTo>
                    <a:pt x="573" y="614"/>
                  </a:lnTo>
                  <a:lnTo>
                    <a:pt x="396" y="461"/>
                  </a:lnTo>
                  <a:lnTo>
                    <a:pt x="393" y="459"/>
                  </a:lnTo>
                  <a:lnTo>
                    <a:pt x="391" y="460"/>
                  </a:lnTo>
                  <a:lnTo>
                    <a:pt x="390" y="460"/>
                  </a:lnTo>
                  <a:lnTo>
                    <a:pt x="388" y="461"/>
                  </a:lnTo>
                  <a:lnTo>
                    <a:pt x="387" y="462"/>
                  </a:lnTo>
                  <a:lnTo>
                    <a:pt x="386" y="464"/>
                  </a:lnTo>
                  <a:lnTo>
                    <a:pt x="386" y="466"/>
                  </a:lnTo>
                  <a:lnTo>
                    <a:pt x="386" y="601"/>
                  </a:lnTo>
                  <a:lnTo>
                    <a:pt x="386" y="603"/>
                  </a:lnTo>
                  <a:lnTo>
                    <a:pt x="384" y="605"/>
                  </a:lnTo>
                  <a:lnTo>
                    <a:pt x="383" y="606"/>
                  </a:lnTo>
                  <a:lnTo>
                    <a:pt x="381" y="607"/>
                  </a:lnTo>
                  <a:lnTo>
                    <a:pt x="379" y="607"/>
                  </a:lnTo>
                  <a:lnTo>
                    <a:pt x="377" y="606"/>
                  </a:lnTo>
                  <a:lnTo>
                    <a:pt x="375" y="605"/>
                  </a:lnTo>
                  <a:lnTo>
                    <a:pt x="374" y="603"/>
                  </a:lnTo>
                  <a:lnTo>
                    <a:pt x="340" y="511"/>
                  </a:lnTo>
                  <a:lnTo>
                    <a:pt x="292" y="378"/>
                  </a:lnTo>
                  <a:lnTo>
                    <a:pt x="242" y="240"/>
                  </a:lnTo>
                  <a:lnTo>
                    <a:pt x="205" y="132"/>
                  </a:lnTo>
                  <a:lnTo>
                    <a:pt x="203" y="130"/>
                  </a:lnTo>
                  <a:lnTo>
                    <a:pt x="202" y="128"/>
                  </a:lnTo>
                  <a:lnTo>
                    <a:pt x="200" y="128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30"/>
                  </a:lnTo>
                  <a:lnTo>
                    <a:pt x="192" y="132"/>
                  </a:lnTo>
                  <a:lnTo>
                    <a:pt x="192" y="134"/>
                  </a:lnTo>
                  <a:lnTo>
                    <a:pt x="192" y="604"/>
                  </a:lnTo>
                  <a:lnTo>
                    <a:pt x="191" y="606"/>
                  </a:lnTo>
                  <a:lnTo>
                    <a:pt x="190" y="608"/>
                  </a:lnTo>
                  <a:lnTo>
                    <a:pt x="188" y="609"/>
                  </a:lnTo>
                  <a:lnTo>
                    <a:pt x="186" y="610"/>
                  </a:lnTo>
                  <a:lnTo>
                    <a:pt x="184" y="610"/>
                  </a:lnTo>
                  <a:lnTo>
                    <a:pt x="182" y="609"/>
                  </a:lnTo>
                  <a:lnTo>
                    <a:pt x="181" y="609"/>
                  </a:lnTo>
                  <a:lnTo>
                    <a:pt x="180" y="608"/>
                  </a:lnTo>
                  <a:lnTo>
                    <a:pt x="179" y="605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546"/>
                  </a:lnTo>
                  <a:lnTo>
                    <a:pt x="0" y="549"/>
                  </a:lnTo>
                  <a:lnTo>
                    <a:pt x="1" y="552"/>
                  </a:lnTo>
                  <a:lnTo>
                    <a:pt x="3" y="554"/>
                  </a:lnTo>
                  <a:lnTo>
                    <a:pt x="5" y="555"/>
                  </a:lnTo>
                  <a:lnTo>
                    <a:pt x="147" y="644"/>
                  </a:lnTo>
                  <a:lnTo>
                    <a:pt x="150" y="645"/>
                  </a:lnTo>
                  <a:lnTo>
                    <a:pt x="153" y="646"/>
                  </a:lnTo>
                  <a:lnTo>
                    <a:pt x="389" y="646"/>
                  </a:lnTo>
                  <a:lnTo>
                    <a:pt x="392" y="646"/>
                  </a:lnTo>
                  <a:lnTo>
                    <a:pt x="395" y="647"/>
                  </a:lnTo>
                  <a:lnTo>
                    <a:pt x="397" y="649"/>
                  </a:lnTo>
                  <a:lnTo>
                    <a:pt x="398" y="651"/>
                  </a:lnTo>
                  <a:lnTo>
                    <a:pt x="399" y="652"/>
                  </a:lnTo>
                  <a:lnTo>
                    <a:pt x="500" y="909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501" y="917"/>
                  </a:lnTo>
                  <a:lnTo>
                    <a:pt x="500" y="920"/>
                  </a:lnTo>
                  <a:lnTo>
                    <a:pt x="448" y="1028"/>
                  </a:lnTo>
                  <a:lnTo>
                    <a:pt x="447" y="1030"/>
                  </a:lnTo>
                  <a:lnTo>
                    <a:pt x="447" y="1032"/>
                  </a:lnTo>
                  <a:lnTo>
                    <a:pt x="447" y="1036"/>
                  </a:lnTo>
                  <a:lnTo>
                    <a:pt x="519" y="1218"/>
                  </a:lnTo>
                  <a:lnTo>
                    <a:pt x="520" y="1221"/>
                  </a:lnTo>
                  <a:lnTo>
                    <a:pt x="523" y="1223"/>
                  </a:lnTo>
                  <a:lnTo>
                    <a:pt x="526" y="1224"/>
                  </a:lnTo>
                  <a:lnTo>
                    <a:pt x="529" y="1225"/>
                  </a:lnTo>
                  <a:lnTo>
                    <a:pt x="579" y="1225"/>
                  </a:lnTo>
                  <a:lnTo>
                    <a:pt x="629" y="1225"/>
                  </a:lnTo>
                  <a:lnTo>
                    <a:pt x="632" y="1224"/>
                  </a:lnTo>
                  <a:lnTo>
                    <a:pt x="635" y="1223"/>
                  </a:lnTo>
                  <a:lnTo>
                    <a:pt x="637" y="1221"/>
                  </a:lnTo>
                  <a:lnTo>
                    <a:pt x="638" y="1219"/>
                  </a:lnTo>
                  <a:lnTo>
                    <a:pt x="638" y="1218"/>
                  </a:lnTo>
                  <a:lnTo>
                    <a:pt x="710" y="1036"/>
                  </a:lnTo>
                  <a:lnTo>
                    <a:pt x="711" y="1034"/>
                  </a:lnTo>
                  <a:lnTo>
                    <a:pt x="711" y="1032"/>
                  </a:lnTo>
                  <a:lnTo>
                    <a:pt x="710" y="1030"/>
                  </a:lnTo>
                  <a:lnTo>
                    <a:pt x="710" y="1028"/>
                  </a:lnTo>
                  <a:lnTo>
                    <a:pt x="657" y="920"/>
                  </a:lnTo>
                  <a:lnTo>
                    <a:pt x="657" y="917"/>
                  </a:lnTo>
                  <a:lnTo>
                    <a:pt x="656" y="914"/>
                  </a:lnTo>
                  <a:lnTo>
                    <a:pt x="657" y="909"/>
                  </a:lnTo>
                  <a:lnTo>
                    <a:pt x="758" y="652"/>
                  </a:lnTo>
                  <a:lnTo>
                    <a:pt x="760" y="650"/>
                  </a:lnTo>
                  <a:lnTo>
                    <a:pt x="762" y="647"/>
                  </a:lnTo>
                  <a:lnTo>
                    <a:pt x="765" y="646"/>
                  </a:lnTo>
                  <a:lnTo>
                    <a:pt x="768" y="646"/>
                  </a:lnTo>
                  <a:lnTo>
                    <a:pt x="1006" y="646"/>
                  </a:lnTo>
                  <a:lnTo>
                    <a:pt x="1009" y="645"/>
                  </a:lnTo>
                  <a:lnTo>
                    <a:pt x="1011" y="644"/>
                  </a:lnTo>
                  <a:lnTo>
                    <a:pt x="1153" y="555"/>
                  </a:lnTo>
                  <a:lnTo>
                    <a:pt x="1155" y="554"/>
                  </a:lnTo>
                  <a:lnTo>
                    <a:pt x="1156" y="553"/>
                  </a:lnTo>
                  <a:lnTo>
                    <a:pt x="1157" y="552"/>
                  </a:lnTo>
                  <a:lnTo>
                    <a:pt x="1158" y="549"/>
                  </a:lnTo>
                  <a:lnTo>
                    <a:pt x="1158" y="546"/>
                  </a:lnTo>
                  <a:lnTo>
                    <a:pt x="1158" y="7"/>
                  </a:lnTo>
                  <a:lnTo>
                    <a:pt x="1158" y="4"/>
                  </a:lnTo>
                  <a:lnTo>
                    <a:pt x="1156" y="3"/>
                  </a:lnTo>
                  <a:lnTo>
                    <a:pt x="1154" y="1"/>
                  </a:lnTo>
                  <a:lnTo>
                    <a:pt x="1152" y="0"/>
                  </a:lnTo>
                  <a:lnTo>
                    <a:pt x="1150" y="1"/>
                  </a:lnTo>
                  <a:lnTo>
                    <a:pt x="1148" y="1"/>
                  </a:lnTo>
                  <a:lnTo>
                    <a:pt x="1146" y="3"/>
                  </a:lnTo>
                  <a:lnTo>
                    <a:pt x="1145" y="4"/>
                  </a:lnTo>
                  <a:lnTo>
                    <a:pt x="114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5386388" y="3476625"/>
              <a:ext cx="3533775" cy="933450"/>
            </a:xfrm>
            <a:custGeom>
              <a:avLst/>
              <a:gdLst>
                <a:gd name="T0" fmla="*/ 1976 w 2226"/>
                <a:gd name="T1" fmla="*/ 407 h 588"/>
                <a:gd name="T2" fmla="*/ 1967 w 2226"/>
                <a:gd name="T3" fmla="*/ 463 h 588"/>
                <a:gd name="T4" fmla="*/ 2059 w 2226"/>
                <a:gd name="T5" fmla="*/ 452 h 588"/>
                <a:gd name="T6" fmla="*/ 2077 w 2226"/>
                <a:gd name="T7" fmla="*/ 579 h 588"/>
                <a:gd name="T8" fmla="*/ 2048 w 2226"/>
                <a:gd name="T9" fmla="*/ 537 h 588"/>
                <a:gd name="T10" fmla="*/ 1914 w 2226"/>
                <a:gd name="T11" fmla="*/ 585 h 588"/>
                <a:gd name="T12" fmla="*/ 1811 w 2226"/>
                <a:gd name="T13" fmla="*/ 508 h 588"/>
                <a:gd name="T14" fmla="*/ 1836 w 2226"/>
                <a:gd name="T15" fmla="*/ 383 h 588"/>
                <a:gd name="T16" fmla="*/ 2013 w 2226"/>
                <a:gd name="T17" fmla="*/ 311 h 588"/>
                <a:gd name="T18" fmla="*/ 2045 w 2226"/>
                <a:gd name="T19" fmla="*/ 271 h 588"/>
                <a:gd name="T20" fmla="*/ 1907 w 2226"/>
                <a:gd name="T21" fmla="*/ 300 h 588"/>
                <a:gd name="T22" fmla="*/ 1866 w 2226"/>
                <a:gd name="T23" fmla="*/ 195 h 588"/>
                <a:gd name="T24" fmla="*/ 2086 w 2226"/>
                <a:gd name="T25" fmla="*/ 154 h 588"/>
                <a:gd name="T26" fmla="*/ 2190 w 2226"/>
                <a:gd name="T27" fmla="*/ 214 h 588"/>
                <a:gd name="T28" fmla="*/ 2217 w 2226"/>
                <a:gd name="T29" fmla="*/ 512 h 588"/>
                <a:gd name="T30" fmla="*/ 1994 w 2226"/>
                <a:gd name="T31" fmla="*/ 3 h 588"/>
                <a:gd name="T32" fmla="*/ 1869 w 2226"/>
                <a:gd name="T33" fmla="*/ 7 h 588"/>
                <a:gd name="T34" fmla="*/ 2172 w 2226"/>
                <a:gd name="T35" fmla="*/ 123 h 588"/>
                <a:gd name="T36" fmla="*/ 1190 w 2226"/>
                <a:gd name="T37" fmla="*/ 576 h 588"/>
                <a:gd name="T38" fmla="*/ 1121 w 2226"/>
                <a:gd name="T39" fmla="*/ 502 h 588"/>
                <a:gd name="T40" fmla="*/ 1059 w 2226"/>
                <a:gd name="T41" fmla="*/ 264 h 588"/>
                <a:gd name="T42" fmla="*/ 1170 w 2226"/>
                <a:gd name="T43" fmla="*/ 25 h 588"/>
                <a:gd name="T44" fmla="*/ 1274 w 2226"/>
                <a:gd name="T45" fmla="*/ 156 h 588"/>
                <a:gd name="T46" fmla="*/ 1374 w 2226"/>
                <a:gd name="T47" fmla="*/ 271 h 588"/>
                <a:gd name="T48" fmla="*/ 1291 w 2226"/>
                <a:gd name="T49" fmla="*/ 469 h 588"/>
                <a:gd name="T50" fmla="*/ 1370 w 2226"/>
                <a:gd name="T51" fmla="*/ 564 h 588"/>
                <a:gd name="T52" fmla="*/ 1 w 2226"/>
                <a:gd name="T53" fmla="*/ 3 h 588"/>
                <a:gd name="T54" fmla="*/ 312 w 2226"/>
                <a:gd name="T55" fmla="*/ 389 h 588"/>
                <a:gd name="T56" fmla="*/ 615 w 2226"/>
                <a:gd name="T57" fmla="*/ 572 h 588"/>
                <a:gd name="T58" fmla="*/ 463 w 2226"/>
                <a:gd name="T59" fmla="*/ 222 h 588"/>
                <a:gd name="T60" fmla="*/ 365 w 2226"/>
                <a:gd name="T61" fmla="*/ 579 h 588"/>
                <a:gd name="T62" fmla="*/ 146 w 2226"/>
                <a:gd name="T63" fmla="*/ 223 h 588"/>
                <a:gd name="T64" fmla="*/ 1 w 2226"/>
                <a:gd name="T65" fmla="*/ 576 h 588"/>
                <a:gd name="T66" fmla="*/ 795 w 2226"/>
                <a:gd name="T67" fmla="*/ 421 h 588"/>
                <a:gd name="T68" fmla="*/ 861 w 2226"/>
                <a:gd name="T69" fmla="*/ 482 h 588"/>
                <a:gd name="T70" fmla="*/ 999 w 2226"/>
                <a:gd name="T71" fmla="*/ 448 h 588"/>
                <a:gd name="T72" fmla="*/ 974 w 2226"/>
                <a:gd name="T73" fmla="*/ 574 h 588"/>
                <a:gd name="T74" fmla="*/ 772 w 2226"/>
                <a:gd name="T75" fmla="*/ 575 h 588"/>
                <a:gd name="T76" fmla="*/ 659 w 2226"/>
                <a:gd name="T77" fmla="*/ 476 h 588"/>
                <a:gd name="T78" fmla="*/ 649 w 2226"/>
                <a:gd name="T79" fmla="*/ 300 h 588"/>
                <a:gd name="T80" fmla="*/ 753 w 2226"/>
                <a:gd name="T81" fmla="*/ 177 h 588"/>
                <a:gd name="T82" fmla="*/ 901 w 2226"/>
                <a:gd name="T83" fmla="*/ 155 h 588"/>
                <a:gd name="T84" fmla="*/ 1027 w 2226"/>
                <a:gd name="T85" fmla="*/ 233 h 588"/>
                <a:gd name="T86" fmla="*/ 921 w 2226"/>
                <a:gd name="T87" fmla="*/ 325 h 588"/>
                <a:gd name="T88" fmla="*/ 895 w 2226"/>
                <a:gd name="T89" fmla="*/ 267 h 588"/>
                <a:gd name="T90" fmla="*/ 818 w 2226"/>
                <a:gd name="T91" fmla="*/ 277 h 588"/>
                <a:gd name="T92" fmla="*/ 1595 w 2226"/>
                <a:gd name="T93" fmla="*/ 588 h 588"/>
                <a:gd name="T94" fmla="*/ 1393 w 2226"/>
                <a:gd name="T95" fmla="*/ 532 h 588"/>
                <a:gd name="T96" fmla="*/ 1483 w 2226"/>
                <a:gd name="T97" fmla="*/ 465 h 588"/>
                <a:gd name="T98" fmla="*/ 1638 w 2226"/>
                <a:gd name="T99" fmla="*/ 480 h 588"/>
                <a:gd name="T100" fmla="*/ 1609 w 2226"/>
                <a:gd name="T101" fmla="*/ 434 h 588"/>
                <a:gd name="T102" fmla="*/ 1433 w 2226"/>
                <a:gd name="T103" fmla="*/ 371 h 588"/>
                <a:gd name="T104" fmla="*/ 1410 w 2226"/>
                <a:gd name="T105" fmla="*/ 261 h 588"/>
                <a:gd name="T106" fmla="*/ 1497 w 2226"/>
                <a:gd name="T107" fmla="*/ 166 h 588"/>
                <a:gd name="T108" fmla="*/ 1713 w 2226"/>
                <a:gd name="T109" fmla="*/ 174 h 588"/>
                <a:gd name="T110" fmla="*/ 1716 w 2226"/>
                <a:gd name="T111" fmla="*/ 292 h 588"/>
                <a:gd name="T112" fmla="*/ 1568 w 2226"/>
                <a:gd name="T113" fmla="*/ 256 h 588"/>
                <a:gd name="T114" fmla="*/ 1563 w 2226"/>
                <a:gd name="T115" fmla="*/ 299 h 588"/>
                <a:gd name="T116" fmla="*/ 1752 w 2226"/>
                <a:gd name="T117" fmla="*/ 356 h 588"/>
                <a:gd name="T118" fmla="*/ 1787 w 2226"/>
                <a:gd name="T119" fmla="*/ 458 h 588"/>
                <a:gd name="T120" fmla="*/ 1721 w 2226"/>
                <a:gd name="T121" fmla="*/ 559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6" h="588">
                  <a:moveTo>
                    <a:pt x="2065" y="439"/>
                  </a:moveTo>
                  <a:lnTo>
                    <a:pt x="2065" y="391"/>
                  </a:lnTo>
                  <a:lnTo>
                    <a:pt x="2064" y="389"/>
                  </a:lnTo>
                  <a:lnTo>
                    <a:pt x="2063" y="388"/>
                  </a:lnTo>
                  <a:lnTo>
                    <a:pt x="2061" y="387"/>
                  </a:lnTo>
                  <a:lnTo>
                    <a:pt x="2060" y="387"/>
                  </a:lnTo>
                  <a:lnTo>
                    <a:pt x="2047" y="388"/>
                  </a:lnTo>
                  <a:lnTo>
                    <a:pt x="2035" y="389"/>
                  </a:lnTo>
                  <a:lnTo>
                    <a:pt x="2024" y="390"/>
                  </a:lnTo>
                  <a:lnTo>
                    <a:pt x="2014" y="392"/>
                  </a:lnTo>
                  <a:lnTo>
                    <a:pt x="2004" y="395"/>
                  </a:lnTo>
                  <a:lnTo>
                    <a:pt x="1996" y="397"/>
                  </a:lnTo>
                  <a:lnTo>
                    <a:pt x="1988" y="400"/>
                  </a:lnTo>
                  <a:lnTo>
                    <a:pt x="1981" y="403"/>
                  </a:lnTo>
                  <a:lnTo>
                    <a:pt x="1976" y="407"/>
                  </a:lnTo>
                  <a:lnTo>
                    <a:pt x="1971" y="411"/>
                  </a:lnTo>
                  <a:lnTo>
                    <a:pt x="1966" y="415"/>
                  </a:lnTo>
                  <a:lnTo>
                    <a:pt x="1963" y="420"/>
                  </a:lnTo>
                  <a:lnTo>
                    <a:pt x="1960" y="425"/>
                  </a:lnTo>
                  <a:lnTo>
                    <a:pt x="1958" y="430"/>
                  </a:lnTo>
                  <a:lnTo>
                    <a:pt x="1957" y="435"/>
                  </a:lnTo>
                  <a:lnTo>
                    <a:pt x="1957" y="441"/>
                  </a:lnTo>
                  <a:lnTo>
                    <a:pt x="1957" y="445"/>
                  </a:lnTo>
                  <a:lnTo>
                    <a:pt x="1958" y="448"/>
                  </a:lnTo>
                  <a:lnTo>
                    <a:pt x="1958" y="451"/>
                  </a:lnTo>
                  <a:lnTo>
                    <a:pt x="1959" y="454"/>
                  </a:lnTo>
                  <a:lnTo>
                    <a:pt x="1961" y="457"/>
                  </a:lnTo>
                  <a:lnTo>
                    <a:pt x="1963" y="459"/>
                  </a:lnTo>
                  <a:lnTo>
                    <a:pt x="1965" y="461"/>
                  </a:lnTo>
                  <a:lnTo>
                    <a:pt x="1967" y="463"/>
                  </a:lnTo>
                  <a:lnTo>
                    <a:pt x="1972" y="467"/>
                  </a:lnTo>
                  <a:lnTo>
                    <a:pt x="1975" y="468"/>
                  </a:lnTo>
                  <a:lnTo>
                    <a:pt x="1978" y="469"/>
                  </a:lnTo>
                  <a:lnTo>
                    <a:pt x="1984" y="470"/>
                  </a:lnTo>
                  <a:lnTo>
                    <a:pt x="1991" y="471"/>
                  </a:lnTo>
                  <a:lnTo>
                    <a:pt x="2005" y="470"/>
                  </a:lnTo>
                  <a:lnTo>
                    <a:pt x="2011" y="470"/>
                  </a:lnTo>
                  <a:lnTo>
                    <a:pt x="2017" y="469"/>
                  </a:lnTo>
                  <a:lnTo>
                    <a:pt x="2023" y="468"/>
                  </a:lnTo>
                  <a:lnTo>
                    <a:pt x="2028" y="467"/>
                  </a:lnTo>
                  <a:lnTo>
                    <a:pt x="2037" y="464"/>
                  </a:lnTo>
                  <a:lnTo>
                    <a:pt x="2045" y="461"/>
                  </a:lnTo>
                  <a:lnTo>
                    <a:pt x="2051" y="458"/>
                  </a:lnTo>
                  <a:lnTo>
                    <a:pt x="2056" y="454"/>
                  </a:lnTo>
                  <a:lnTo>
                    <a:pt x="2059" y="452"/>
                  </a:lnTo>
                  <a:lnTo>
                    <a:pt x="2061" y="450"/>
                  </a:lnTo>
                  <a:lnTo>
                    <a:pt x="2063" y="447"/>
                  </a:lnTo>
                  <a:lnTo>
                    <a:pt x="2064" y="443"/>
                  </a:lnTo>
                  <a:lnTo>
                    <a:pt x="2065" y="440"/>
                  </a:lnTo>
                  <a:lnTo>
                    <a:pt x="2065" y="439"/>
                  </a:lnTo>
                  <a:close/>
                  <a:moveTo>
                    <a:pt x="2225" y="572"/>
                  </a:moveTo>
                  <a:lnTo>
                    <a:pt x="2226" y="575"/>
                  </a:lnTo>
                  <a:lnTo>
                    <a:pt x="2225" y="577"/>
                  </a:lnTo>
                  <a:lnTo>
                    <a:pt x="2225" y="578"/>
                  </a:lnTo>
                  <a:lnTo>
                    <a:pt x="2224" y="579"/>
                  </a:lnTo>
                  <a:lnTo>
                    <a:pt x="2221" y="579"/>
                  </a:lnTo>
                  <a:lnTo>
                    <a:pt x="2220" y="579"/>
                  </a:lnTo>
                  <a:lnTo>
                    <a:pt x="2081" y="579"/>
                  </a:lnTo>
                  <a:lnTo>
                    <a:pt x="2079" y="579"/>
                  </a:lnTo>
                  <a:lnTo>
                    <a:pt x="2077" y="579"/>
                  </a:lnTo>
                  <a:lnTo>
                    <a:pt x="2074" y="577"/>
                  </a:lnTo>
                  <a:lnTo>
                    <a:pt x="2073" y="574"/>
                  </a:lnTo>
                  <a:lnTo>
                    <a:pt x="2072" y="572"/>
                  </a:lnTo>
                  <a:lnTo>
                    <a:pt x="2069" y="560"/>
                  </a:lnTo>
                  <a:lnTo>
                    <a:pt x="2067" y="548"/>
                  </a:lnTo>
                  <a:lnTo>
                    <a:pt x="2065" y="537"/>
                  </a:lnTo>
                  <a:lnTo>
                    <a:pt x="2065" y="526"/>
                  </a:lnTo>
                  <a:lnTo>
                    <a:pt x="2064" y="524"/>
                  </a:lnTo>
                  <a:lnTo>
                    <a:pt x="2064" y="522"/>
                  </a:lnTo>
                  <a:lnTo>
                    <a:pt x="2063" y="522"/>
                  </a:lnTo>
                  <a:lnTo>
                    <a:pt x="2062" y="522"/>
                  </a:lnTo>
                  <a:lnTo>
                    <a:pt x="2061" y="523"/>
                  </a:lnTo>
                  <a:lnTo>
                    <a:pt x="2060" y="524"/>
                  </a:lnTo>
                  <a:lnTo>
                    <a:pt x="2054" y="531"/>
                  </a:lnTo>
                  <a:lnTo>
                    <a:pt x="2048" y="537"/>
                  </a:lnTo>
                  <a:lnTo>
                    <a:pt x="2042" y="544"/>
                  </a:lnTo>
                  <a:lnTo>
                    <a:pt x="2035" y="549"/>
                  </a:lnTo>
                  <a:lnTo>
                    <a:pt x="2028" y="555"/>
                  </a:lnTo>
                  <a:lnTo>
                    <a:pt x="2021" y="560"/>
                  </a:lnTo>
                  <a:lnTo>
                    <a:pt x="2013" y="564"/>
                  </a:lnTo>
                  <a:lnTo>
                    <a:pt x="2005" y="569"/>
                  </a:lnTo>
                  <a:lnTo>
                    <a:pt x="1996" y="573"/>
                  </a:lnTo>
                  <a:lnTo>
                    <a:pt x="1987" y="576"/>
                  </a:lnTo>
                  <a:lnTo>
                    <a:pt x="1978" y="579"/>
                  </a:lnTo>
                  <a:lnTo>
                    <a:pt x="1968" y="581"/>
                  </a:lnTo>
                  <a:lnTo>
                    <a:pt x="1958" y="583"/>
                  </a:lnTo>
                  <a:lnTo>
                    <a:pt x="1948" y="584"/>
                  </a:lnTo>
                  <a:lnTo>
                    <a:pt x="1937" y="585"/>
                  </a:lnTo>
                  <a:lnTo>
                    <a:pt x="1925" y="586"/>
                  </a:lnTo>
                  <a:lnTo>
                    <a:pt x="1914" y="585"/>
                  </a:lnTo>
                  <a:lnTo>
                    <a:pt x="1903" y="584"/>
                  </a:lnTo>
                  <a:lnTo>
                    <a:pt x="1892" y="582"/>
                  </a:lnTo>
                  <a:lnTo>
                    <a:pt x="1881" y="579"/>
                  </a:lnTo>
                  <a:lnTo>
                    <a:pt x="1871" y="574"/>
                  </a:lnTo>
                  <a:lnTo>
                    <a:pt x="1861" y="570"/>
                  </a:lnTo>
                  <a:lnTo>
                    <a:pt x="1856" y="567"/>
                  </a:lnTo>
                  <a:lnTo>
                    <a:pt x="1851" y="564"/>
                  </a:lnTo>
                  <a:lnTo>
                    <a:pt x="1843" y="557"/>
                  </a:lnTo>
                  <a:lnTo>
                    <a:pt x="1835" y="549"/>
                  </a:lnTo>
                  <a:lnTo>
                    <a:pt x="1827" y="540"/>
                  </a:lnTo>
                  <a:lnTo>
                    <a:pt x="1824" y="536"/>
                  </a:lnTo>
                  <a:lnTo>
                    <a:pt x="1821" y="531"/>
                  </a:lnTo>
                  <a:lnTo>
                    <a:pt x="1816" y="520"/>
                  </a:lnTo>
                  <a:lnTo>
                    <a:pt x="1813" y="514"/>
                  </a:lnTo>
                  <a:lnTo>
                    <a:pt x="1811" y="508"/>
                  </a:lnTo>
                  <a:lnTo>
                    <a:pt x="1808" y="495"/>
                  </a:lnTo>
                  <a:lnTo>
                    <a:pt x="1806" y="481"/>
                  </a:lnTo>
                  <a:lnTo>
                    <a:pt x="1806" y="474"/>
                  </a:lnTo>
                  <a:lnTo>
                    <a:pt x="1805" y="466"/>
                  </a:lnTo>
                  <a:lnTo>
                    <a:pt x="1806" y="458"/>
                  </a:lnTo>
                  <a:lnTo>
                    <a:pt x="1806" y="449"/>
                  </a:lnTo>
                  <a:lnTo>
                    <a:pt x="1808" y="441"/>
                  </a:lnTo>
                  <a:lnTo>
                    <a:pt x="1809" y="433"/>
                  </a:lnTo>
                  <a:lnTo>
                    <a:pt x="1812" y="425"/>
                  </a:lnTo>
                  <a:lnTo>
                    <a:pt x="1814" y="418"/>
                  </a:lnTo>
                  <a:lnTo>
                    <a:pt x="1818" y="410"/>
                  </a:lnTo>
                  <a:lnTo>
                    <a:pt x="1822" y="403"/>
                  </a:lnTo>
                  <a:lnTo>
                    <a:pt x="1826" y="396"/>
                  </a:lnTo>
                  <a:lnTo>
                    <a:pt x="1831" y="390"/>
                  </a:lnTo>
                  <a:lnTo>
                    <a:pt x="1836" y="383"/>
                  </a:lnTo>
                  <a:lnTo>
                    <a:pt x="1842" y="377"/>
                  </a:lnTo>
                  <a:lnTo>
                    <a:pt x="1848" y="371"/>
                  </a:lnTo>
                  <a:lnTo>
                    <a:pt x="1855" y="365"/>
                  </a:lnTo>
                  <a:lnTo>
                    <a:pt x="1862" y="360"/>
                  </a:lnTo>
                  <a:lnTo>
                    <a:pt x="1869" y="355"/>
                  </a:lnTo>
                  <a:lnTo>
                    <a:pt x="1886" y="345"/>
                  </a:lnTo>
                  <a:lnTo>
                    <a:pt x="1895" y="341"/>
                  </a:lnTo>
                  <a:lnTo>
                    <a:pt x="1905" y="337"/>
                  </a:lnTo>
                  <a:lnTo>
                    <a:pt x="1915" y="333"/>
                  </a:lnTo>
                  <a:lnTo>
                    <a:pt x="1926" y="329"/>
                  </a:lnTo>
                  <a:lnTo>
                    <a:pt x="1948" y="323"/>
                  </a:lnTo>
                  <a:lnTo>
                    <a:pt x="1960" y="320"/>
                  </a:lnTo>
                  <a:lnTo>
                    <a:pt x="1973" y="317"/>
                  </a:lnTo>
                  <a:lnTo>
                    <a:pt x="1999" y="313"/>
                  </a:lnTo>
                  <a:lnTo>
                    <a:pt x="2013" y="311"/>
                  </a:lnTo>
                  <a:lnTo>
                    <a:pt x="2027" y="310"/>
                  </a:lnTo>
                  <a:lnTo>
                    <a:pt x="2057" y="308"/>
                  </a:lnTo>
                  <a:lnTo>
                    <a:pt x="2061" y="307"/>
                  </a:lnTo>
                  <a:lnTo>
                    <a:pt x="2064" y="306"/>
                  </a:lnTo>
                  <a:lnTo>
                    <a:pt x="2065" y="305"/>
                  </a:lnTo>
                  <a:lnTo>
                    <a:pt x="2065" y="302"/>
                  </a:lnTo>
                  <a:lnTo>
                    <a:pt x="2064" y="295"/>
                  </a:lnTo>
                  <a:lnTo>
                    <a:pt x="2063" y="291"/>
                  </a:lnTo>
                  <a:lnTo>
                    <a:pt x="2063" y="288"/>
                  </a:lnTo>
                  <a:lnTo>
                    <a:pt x="2061" y="285"/>
                  </a:lnTo>
                  <a:lnTo>
                    <a:pt x="2060" y="282"/>
                  </a:lnTo>
                  <a:lnTo>
                    <a:pt x="2055" y="277"/>
                  </a:lnTo>
                  <a:lnTo>
                    <a:pt x="2052" y="275"/>
                  </a:lnTo>
                  <a:lnTo>
                    <a:pt x="2049" y="273"/>
                  </a:lnTo>
                  <a:lnTo>
                    <a:pt x="2045" y="271"/>
                  </a:lnTo>
                  <a:lnTo>
                    <a:pt x="2041" y="269"/>
                  </a:lnTo>
                  <a:lnTo>
                    <a:pt x="2031" y="267"/>
                  </a:lnTo>
                  <a:lnTo>
                    <a:pt x="2025" y="267"/>
                  </a:lnTo>
                  <a:lnTo>
                    <a:pt x="2018" y="267"/>
                  </a:lnTo>
                  <a:lnTo>
                    <a:pt x="2009" y="267"/>
                  </a:lnTo>
                  <a:lnTo>
                    <a:pt x="2000" y="268"/>
                  </a:lnTo>
                  <a:lnTo>
                    <a:pt x="1992" y="269"/>
                  </a:lnTo>
                  <a:lnTo>
                    <a:pt x="1983" y="270"/>
                  </a:lnTo>
                  <a:lnTo>
                    <a:pt x="1974" y="272"/>
                  </a:lnTo>
                  <a:lnTo>
                    <a:pt x="1966" y="274"/>
                  </a:lnTo>
                  <a:lnTo>
                    <a:pt x="1958" y="277"/>
                  </a:lnTo>
                  <a:lnTo>
                    <a:pt x="1950" y="280"/>
                  </a:lnTo>
                  <a:lnTo>
                    <a:pt x="1934" y="286"/>
                  </a:lnTo>
                  <a:lnTo>
                    <a:pt x="1920" y="293"/>
                  </a:lnTo>
                  <a:lnTo>
                    <a:pt x="1907" y="300"/>
                  </a:lnTo>
                  <a:lnTo>
                    <a:pt x="1895" y="308"/>
                  </a:lnTo>
                  <a:lnTo>
                    <a:pt x="1893" y="309"/>
                  </a:lnTo>
                  <a:lnTo>
                    <a:pt x="1891" y="309"/>
                  </a:lnTo>
                  <a:lnTo>
                    <a:pt x="1889" y="309"/>
                  </a:lnTo>
                  <a:lnTo>
                    <a:pt x="1888" y="309"/>
                  </a:lnTo>
                  <a:lnTo>
                    <a:pt x="1886" y="307"/>
                  </a:lnTo>
                  <a:lnTo>
                    <a:pt x="1885" y="306"/>
                  </a:lnTo>
                  <a:lnTo>
                    <a:pt x="1830" y="230"/>
                  </a:lnTo>
                  <a:lnTo>
                    <a:pt x="1828" y="227"/>
                  </a:lnTo>
                  <a:lnTo>
                    <a:pt x="1828" y="225"/>
                  </a:lnTo>
                  <a:lnTo>
                    <a:pt x="1829" y="224"/>
                  </a:lnTo>
                  <a:lnTo>
                    <a:pt x="1830" y="221"/>
                  </a:lnTo>
                  <a:lnTo>
                    <a:pt x="1831" y="220"/>
                  </a:lnTo>
                  <a:lnTo>
                    <a:pt x="1847" y="207"/>
                  </a:lnTo>
                  <a:lnTo>
                    <a:pt x="1866" y="195"/>
                  </a:lnTo>
                  <a:lnTo>
                    <a:pt x="1876" y="189"/>
                  </a:lnTo>
                  <a:lnTo>
                    <a:pt x="1887" y="184"/>
                  </a:lnTo>
                  <a:lnTo>
                    <a:pt x="1899" y="178"/>
                  </a:lnTo>
                  <a:lnTo>
                    <a:pt x="1912" y="173"/>
                  </a:lnTo>
                  <a:lnTo>
                    <a:pt x="1925" y="169"/>
                  </a:lnTo>
                  <a:lnTo>
                    <a:pt x="1939" y="165"/>
                  </a:lnTo>
                  <a:lnTo>
                    <a:pt x="1954" y="161"/>
                  </a:lnTo>
                  <a:lnTo>
                    <a:pt x="1970" y="158"/>
                  </a:lnTo>
                  <a:lnTo>
                    <a:pt x="1987" y="155"/>
                  </a:lnTo>
                  <a:lnTo>
                    <a:pt x="2005" y="153"/>
                  </a:lnTo>
                  <a:lnTo>
                    <a:pt x="2023" y="152"/>
                  </a:lnTo>
                  <a:lnTo>
                    <a:pt x="2043" y="152"/>
                  </a:lnTo>
                  <a:lnTo>
                    <a:pt x="2054" y="152"/>
                  </a:lnTo>
                  <a:lnTo>
                    <a:pt x="2065" y="152"/>
                  </a:lnTo>
                  <a:lnTo>
                    <a:pt x="2086" y="154"/>
                  </a:lnTo>
                  <a:lnTo>
                    <a:pt x="2096" y="156"/>
                  </a:lnTo>
                  <a:lnTo>
                    <a:pt x="2105" y="158"/>
                  </a:lnTo>
                  <a:lnTo>
                    <a:pt x="2114" y="160"/>
                  </a:lnTo>
                  <a:lnTo>
                    <a:pt x="2122" y="163"/>
                  </a:lnTo>
                  <a:lnTo>
                    <a:pt x="2130" y="166"/>
                  </a:lnTo>
                  <a:lnTo>
                    <a:pt x="2138" y="169"/>
                  </a:lnTo>
                  <a:lnTo>
                    <a:pt x="2145" y="172"/>
                  </a:lnTo>
                  <a:lnTo>
                    <a:pt x="2152" y="176"/>
                  </a:lnTo>
                  <a:lnTo>
                    <a:pt x="2159" y="181"/>
                  </a:lnTo>
                  <a:lnTo>
                    <a:pt x="2165" y="185"/>
                  </a:lnTo>
                  <a:lnTo>
                    <a:pt x="2170" y="190"/>
                  </a:lnTo>
                  <a:lnTo>
                    <a:pt x="2176" y="196"/>
                  </a:lnTo>
                  <a:lnTo>
                    <a:pt x="2181" y="201"/>
                  </a:lnTo>
                  <a:lnTo>
                    <a:pt x="2186" y="207"/>
                  </a:lnTo>
                  <a:lnTo>
                    <a:pt x="2190" y="214"/>
                  </a:lnTo>
                  <a:lnTo>
                    <a:pt x="2194" y="220"/>
                  </a:lnTo>
                  <a:lnTo>
                    <a:pt x="2197" y="227"/>
                  </a:lnTo>
                  <a:lnTo>
                    <a:pt x="2201" y="235"/>
                  </a:lnTo>
                  <a:lnTo>
                    <a:pt x="2204" y="242"/>
                  </a:lnTo>
                  <a:lnTo>
                    <a:pt x="2206" y="251"/>
                  </a:lnTo>
                  <a:lnTo>
                    <a:pt x="2209" y="259"/>
                  </a:lnTo>
                  <a:lnTo>
                    <a:pt x="2211" y="268"/>
                  </a:lnTo>
                  <a:lnTo>
                    <a:pt x="2212" y="277"/>
                  </a:lnTo>
                  <a:lnTo>
                    <a:pt x="2214" y="287"/>
                  </a:lnTo>
                  <a:lnTo>
                    <a:pt x="2215" y="296"/>
                  </a:lnTo>
                  <a:lnTo>
                    <a:pt x="2215" y="307"/>
                  </a:lnTo>
                  <a:lnTo>
                    <a:pt x="2216" y="317"/>
                  </a:lnTo>
                  <a:lnTo>
                    <a:pt x="2216" y="328"/>
                  </a:lnTo>
                  <a:lnTo>
                    <a:pt x="2216" y="478"/>
                  </a:lnTo>
                  <a:lnTo>
                    <a:pt x="2217" y="512"/>
                  </a:lnTo>
                  <a:lnTo>
                    <a:pt x="2218" y="539"/>
                  </a:lnTo>
                  <a:lnTo>
                    <a:pt x="2220" y="549"/>
                  </a:lnTo>
                  <a:lnTo>
                    <a:pt x="2221" y="559"/>
                  </a:lnTo>
                  <a:lnTo>
                    <a:pt x="2223" y="566"/>
                  </a:lnTo>
                  <a:lnTo>
                    <a:pt x="2225" y="572"/>
                  </a:lnTo>
                  <a:close/>
                  <a:moveTo>
                    <a:pt x="1869" y="7"/>
                  </a:moveTo>
                  <a:lnTo>
                    <a:pt x="1869" y="5"/>
                  </a:lnTo>
                  <a:lnTo>
                    <a:pt x="1870" y="3"/>
                  </a:lnTo>
                  <a:lnTo>
                    <a:pt x="1873" y="0"/>
                  </a:lnTo>
                  <a:lnTo>
                    <a:pt x="1875" y="0"/>
                  </a:lnTo>
                  <a:lnTo>
                    <a:pt x="1877" y="0"/>
                  </a:lnTo>
                  <a:lnTo>
                    <a:pt x="1987" y="0"/>
                  </a:lnTo>
                  <a:lnTo>
                    <a:pt x="1989" y="0"/>
                  </a:lnTo>
                  <a:lnTo>
                    <a:pt x="1991" y="1"/>
                  </a:lnTo>
                  <a:lnTo>
                    <a:pt x="1994" y="3"/>
                  </a:lnTo>
                  <a:lnTo>
                    <a:pt x="1994" y="6"/>
                  </a:lnTo>
                  <a:lnTo>
                    <a:pt x="1995" y="7"/>
                  </a:lnTo>
                  <a:lnTo>
                    <a:pt x="1995" y="121"/>
                  </a:lnTo>
                  <a:lnTo>
                    <a:pt x="1994" y="123"/>
                  </a:lnTo>
                  <a:lnTo>
                    <a:pt x="1993" y="125"/>
                  </a:lnTo>
                  <a:lnTo>
                    <a:pt x="1991" y="128"/>
                  </a:lnTo>
                  <a:lnTo>
                    <a:pt x="1988" y="128"/>
                  </a:lnTo>
                  <a:lnTo>
                    <a:pt x="1987" y="129"/>
                  </a:lnTo>
                  <a:lnTo>
                    <a:pt x="1877" y="129"/>
                  </a:lnTo>
                  <a:lnTo>
                    <a:pt x="1874" y="128"/>
                  </a:lnTo>
                  <a:lnTo>
                    <a:pt x="1872" y="127"/>
                  </a:lnTo>
                  <a:lnTo>
                    <a:pt x="1870" y="125"/>
                  </a:lnTo>
                  <a:lnTo>
                    <a:pt x="1869" y="122"/>
                  </a:lnTo>
                  <a:lnTo>
                    <a:pt x="1869" y="121"/>
                  </a:lnTo>
                  <a:lnTo>
                    <a:pt x="1869" y="7"/>
                  </a:lnTo>
                  <a:close/>
                  <a:moveTo>
                    <a:pt x="2047" y="121"/>
                  </a:moveTo>
                  <a:lnTo>
                    <a:pt x="2047" y="7"/>
                  </a:lnTo>
                  <a:lnTo>
                    <a:pt x="2047" y="5"/>
                  </a:lnTo>
                  <a:lnTo>
                    <a:pt x="2048" y="3"/>
                  </a:lnTo>
                  <a:lnTo>
                    <a:pt x="2051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165" y="0"/>
                  </a:lnTo>
                  <a:lnTo>
                    <a:pt x="2167" y="0"/>
                  </a:lnTo>
                  <a:lnTo>
                    <a:pt x="2169" y="1"/>
                  </a:lnTo>
                  <a:lnTo>
                    <a:pt x="2171" y="3"/>
                  </a:lnTo>
                  <a:lnTo>
                    <a:pt x="2172" y="6"/>
                  </a:lnTo>
                  <a:lnTo>
                    <a:pt x="2172" y="7"/>
                  </a:lnTo>
                  <a:lnTo>
                    <a:pt x="2172" y="121"/>
                  </a:lnTo>
                  <a:lnTo>
                    <a:pt x="2172" y="123"/>
                  </a:lnTo>
                  <a:lnTo>
                    <a:pt x="2171" y="125"/>
                  </a:lnTo>
                  <a:lnTo>
                    <a:pt x="2169" y="127"/>
                  </a:lnTo>
                  <a:lnTo>
                    <a:pt x="2166" y="128"/>
                  </a:lnTo>
                  <a:lnTo>
                    <a:pt x="2165" y="128"/>
                  </a:lnTo>
                  <a:lnTo>
                    <a:pt x="2054" y="128"/>
                  </a:lnTo>
                  <a:lnTo>
                    <a:pt x="2052" y="128"/>
                  </a:lnTo>
                  <a:lnTo>
                    <a:pt x="2050" y="127"/>
                  </a:lnTo>
                  <a:lnTo>
                    <a:pt x="2048" y="125"/>
                  </a:lnTo>
                  <a:lnTo>
                    <a:pt x="2047" y="122"/>
                  </a:lnTo>
                  <a:lnTo>
                    <a:pt x="2047" y="121"/>
                  </a:lnTo>
                  <a:close/>
                  <a:moveTo>
                    <a:pt x="1274" y="585"/>
                  </a:moveTo>
                  <a:lnTo>
                    <a:pt x="1249" y="584"/>
                  </a:lnTo>
                  <a:lnTo>
                    <a:pt x="1226" y="583"/>
                  </a:lnTo>
                  <a:lnTo>
                    <a:pt x="1207" y="580"/>
                  </a:lnTo>
                  <a:lnTo>
                    <a:pt x="1190" y="576"/>
                  </a:lnTo>
                  <a:lnTo>
                    <a:pt x="1175" y="571"/>
                  </a:lnTo>
                  <a:lnTo>
                    <a:pt x="1168" y="568"/>
                  </a:lnTo>
                  <a:lnTo>
                    <a:pt x="1162" y="565"/>
                  </a:lnTo>
                  <a:lnTo>
                    <a:pt x="1156" y="561"/>
                  </a:lnTo>
                  <a:lnTo>
                    <a:pt x="1151" y="558"/>
                  </a:lnTo>
                  <a:lnTo>
                    <a:pt x="1149" y="556"/>
                  </a:lnTo>
                  <a:lnTo>
                    <a:pt x="1147" y="554"/>
                  </a:lnTo>
                  <a:lnTo>
                    <a:pt x="1143" y="550"/>
                  </a:lnTo>
                  <a:lnTo>
                    <a:pt x="1139" y="545"/>
                  </a:lnTo>
                  <a:lnTo>
                    <a:pt x="1135" y="541"/>
                  </a:lnTo>
                  <a:lnTo>
                    <a:pt x="1130" y="531"/>
                  </a:lnTo>
                  <a:lnTo>
                    <a:pt x="1127" y="525"/>
                  </a:lnTo>
                  <a:lnTo>
                    <a:pt x="1125" y="520"/>
                  </a:lnTo>
                  <a:lnTo>
                    <a:pt x="1122" y="508"/>
                  </a:lnTo>
                  <a:lnTo>
                    <a:pt x="1121" y="502"/>
                  </a:lnTo>
                  <a:lnTo>
                    <a:pt x="1120" y="496"/>
                  </a:lnTo>
                  <a:lnTo>
                    <a:pt x="1119" y="482"/>
                  </a:lnTo>
                  <a:lnTo>
                    <a:pt x="1118" y="468"/>
                  </a:lnTo>
                  <a:lnTo>
                    <a:pt x="1118" y="453"/>
                  </a:lnTo>
                  <a:lnTo>
                    <a:pt x="1118" y="278"/>
                  </a:lnTo>
                  <a:lnTo>
                    <a:pt x="1117" y="276"/>
                  </a:lnTo>
                  <a:lnTo>
                    <a:pt x="1117" y="274"/>
                  </a:lnTo>
                  <a:lnTo>
                    <a:pt x="1114" y="272"/>
                  </a:lnTo>
                  <a:lnTo>
                    <a:pt x="1111" y="271"/>
                  </a:lnTo>
                  <a:lnTo>
                    <a:pt x="1110" y="271"/>
                  </a:lnTo>
                  <a:lnTo>
                    <a:pt x="1067" y="271"/>
                  </a:lnTo>
                  <a:lnTo>
                    <a:pt x="1064" y="270"/>
                  </a:lnTo>
                  <a:lnTo>
                    <a:pt x="1062" y="269"/>
                  </a:lnTo>
                  <a:lnTo>
                    <a:pt x="1060" y="267"/>
                  </a:lnTo>
                  <a:lnTo>
                    <a:pt x="1059" y="264"/>
                  </a:lnTo>
                  <a:lnTo>
                    <a:pt x="1059" y="263"/>
                  </a:lnTo>
                  <a:lnTo>
                    <a:pt x="1059" y="167"/>
                  </a:lnTo>
                  <a:lnTo>
                    <a:pt x="1059" y="164"/>
                  </a:lnTo>
                  <a:lnTo>
                    <a:pt x="1060" y="162"/>
                  </a:lnTo>
                  <a:lnTo>
                    <a:pt x="1063" y="160"/>
                  </a:lnTo>
                  <a:lnTo>
                    <a:pt x="1065" y="159"/>
                  </a:lnTo>
                  <a:lnTo>
                    <a:pt x="1067" y="159"/>
                  </a:lnTo>
                  <a:lnTo>
                    <a:pt x="1110" y="159"/>
                  </a:lnTo>
                  <a:lnTo>
                    <a:pt x="1113" y="159"/>
                  </a:lnTo>
                  <a:lnTo>
                    <a:pt x="1115" y="158"/>
                  </a:lnTo>
                  <a:lnTo>
                    <a:pt x="1117" y="157"/>
                  </a:lnTo>
                  <a:lnTo>
                    <a:pt x="1118" y="156"/>
                  </a:lnTo>
                  <a:lnTo>
                    <a:pt x="1120" y="153"/>
                  </a:lnTo>
                  <a:lnTo>
                    <a:pt x="1121" y="152"/>
                  </a:lnTo>
                  <a:lnTo>
                    <a:pt x="1170" y="25"/>
                  </a:lnTo>
                  <a:lnTo>
                    <a:pt x="1171" y="23"/>
                  </a:lnTo>
                  <a:lnTo>
                    <a:pt x="1173" y="21"/>
                  </a:lnTo>
                  <a:lnTo>
                    <a:pt x="1175" y="20"/>
                  </a:lnTo>
                  <a:lnTo>
                    <a:pt x="1176" y="19"/>
                  </a:lnTo>
                  <a:lnTo>
                    <a:pt x="1179" y="18"/>
                  </a:lnTo>
                  <a:lnTo>
                    <a:pt x="1180" y="18"/>
                  </a:lnTo>
                  <a:lnTo>
                    <a:pt x="1265" y="18"/>
                  </a:lnTo>
                  <a:lnTo>
                    <a:pt x="1268" y="19"/>
                  </a:lnTo>
                  <a:lnTo>
                    <a:pt x="1270" y="19"/>
                  </a:lnTo>
                  <a:lnTo>
                    <a:pt x="1272" y="22"/>
                  </a:lnTo>
                  <a:lnTo>
                    <a:pt x="1273" y="25"/>
                  </a:lnTo>
                  <a:lnTo>
                    <a:pt x="1273" y="26"/>
                  </a:lnTo>
                  <a:lnTo>
                    <a:pt x="1273" y="152"/>
                  </a:lnTo>
                  <a:lnTo>
                    <a:pt x="1273" y="154"/>
                  </a:lnTo>
                  <a:lnTo>
                    <a:pt x="1274" y="156"/>
                  </a:lnTo>
                  <a:lnTo>
                    <a:pt x="1277" y="158"/>
                  </a:lnTo>
                  <a:lnTo>
                    <a:pt x="1279" y="159"/>
                  </a:lnTo>
                  <a:lnTo>
                    <a:pt x="1281" y="159"/>
                  </a:lnTo>
                  <a:lnTo>
                    <a:pt x="1374" y="159"/>
                  </a:lnTo>
                  <a:lnTo>
                    <a:pt x="1376" y="160"/>
                  </a:lnTo>
                  <a:lnTo>
                    <a:pt x="1378" y="161"/>
                  </a:lnTo>
                  <a:lnTo>
                    <a:pt x="1381" y="163"/>
                  </a:lnTo>
                  <a:lnTo>
                    <a:pt x="1381" y="166"/>
                  </a:lnTo>
                  <a:lnTo>
                    <a:pt x="1381" y="167"/>
                  </a:lnTo>
                  <a:lnTo>
                    <a:pt x="1381" y="263"/>
                  </a:lnTo>
                  <a:lnTo>
                    <a:pt x="1381" y="266"/>
                  </a:lnTo>
                  <a:lnTo>
                    <a:pt x="1380" y="268"/>
                  </a:lnTo>
                  <a:lnTo>
                    <a:pt x="1378" y="270"/>
                  </a:lnTo>
                  <a:lnTo>
                    <a:pt x="1375" y="271"/>
                  </a:lnTo>
                  <a:lnTo>
                    <a:pt x="1374" y="271"/>
                  </a:lnTo>
                  <a:lnTo>
                    <a:pt x="1281" y="271"/>
                  </a:lnTo>
                  <a:lnTo>
                    <a:pt x="1278" y="271"/>
                  </a:lnTo>
                  <a:lnTo>
                    <a:pt x="1276" y="272"/>
                  </a:lnTo>
                  <a:lnTo>
                    <a:pt x="1274" y="275"/>
                  </a:lnTo>
                  <a:lnTo>
                    <a:pt x="1273" y="277"/>
                  </a:lnTo>
                  <a:lnTo>
                    <a:pt x="1273" y="278"/>
                  </a:lnTo>
                  <a:lnTo>
                    <a:pt x="1273" y="419"/>
                  </a:lnTo>
                  <a:lnTo>
                    <a:pt x="1274" y="434"/>
                  </a:lnTo>
                  <a:lnTo>
                    <a:pt x="1275" y="446"/>
                  </a:lnTo>
                  <a:lnTo>
                    <a:pt x="1277" y="452"/>
                  </a:lnTo>
                  <a:lnTo>
                    <a:pt x="1279" y="456"/>
                  </a:lnTo>
                  <a:lnTo>
                    <a:pt x="1281" y="460"/>
                  </a:lnTo>
                  <a:lnTo>
                    <a:pt x="1284" y="463"/>
                  </a:lnTo>
                  <a:lnTo>
                    <a:pt x="1287" y="466"/>
                  </a:lnTo>
                  <a:lnTo>
                    <a:pt x="1291" y="469"/>
                  </a:lnTo>
                  <a:lnTo>
                    <a:pt x="1296" y="471"/>
                  </a:lnTo>
                  <a:lnTo>
                    <a:pt x="1301" y="472"/>
                  </a:lnTo>
                  <a:lnTo>
                    <a:pt x="1307" y="473"/>
                  </a:lnTo>
                  <a:lnTo>
                    <a:pt x="1313" y="474"/>
                  </a:lnTo>
                  <a:lnTo>
                    <a:pt x="1320" y="474"/>
                  </a:lnTo>
                  <a:lnTo>
                    <a:pt x="1328" y="475"/>
                  </a:lnTo>
                  <a:lnTo>
                    <a:pt x="1340" y="474"/>
                  </a:lnTo>
                  <a:lnTo>
                    <a:pt x="1351" y="473"/>
                  </a:lnTo>
                  <a:lnTo>
                    <a:pt x="1361" y="472"/>
                  </a:lnTo>
                  <a:lnTo>
                    <a:pt x="1366" y="471"/>
                  </a:lnTo>
                  <a:lnTo>
                    <a:pt x="1367" y="471"/>
                  </a:lnTo>
                  <a:lnTo>
                    <a:pt x="1368" y="471"/>
                  </a:lnTo>
                  <a:lnTo>
                    <a:pt x="1369" y="474"/>
                  </a:lnTo>
                  <a:lnTo>
                    <a:pt x="1370" y="477"/>
                  </a:lnTo>
                  <a:lnTo>
                    <a:pt x="1370" y="564"/>
                  </a:lnTo>
                  <a:lnTo>
                    <a:pt x="1369" y="569"/>
                  </a:lnTo>
                  <a:lnTo>
                    <a:pt x="1369" y="572"/>
                  </a:lnTo>
                  <a:lnTo>
                    <a:pt x="1368" y="575"/>
                  </a:lnTo>
                  <a:lnTo>
                    <a:pt x="1366" y="577"/>
                  </a:lnTo>
                  <a:lnTo>
                    <a:pt x="1364" y="578"/>
                  </a:lnTo>
                  <a:lnTo>
                    <a:pt x="1362" y="579"/>
                  </a:lnTo>
                  <a:lnTo>
                    <a:pt x="1358" y="580"/>
                  </a:lnTo>
                  <a:lnTo>
                    <a:pt x="1340" y="582"/>
                  </a:lnTo>
                  <a:lnTo>
                    <a:pt x="1317" y="583"/>
                  </a:lnTo>
                  <a:lnTo>
                    <a:pt x="1294" y="584"/>
                  </a:lnTo>
                  <a:lnTo>
                    <a:pt x="1274" y="585"/>
                  </a:lnTo>
                  <a:close/>
                  <a:moveTo>
                    <a:pt x="0" y="57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1"/>
                  </a:lnTo>
                  <a:lnTo>
                    <a:pt x="206" y="2"/>
                  </a:lnTo>
                  <a:lnTo>
                    <a:pt x="207" y="3"/>
                  </a:lnTo>
                  <a:lnTo>
                    <a:pt x="209" y="6"/>
                  </a:lnTo>
                  <a:lnTo>
                    <a:pt x="209" y="7"/>
                  </a:lnTo>
                  <a:lnTo>
                    <a:pt x="307" y="386"/>
                  </a:lnTo>
                  <a:lnTo>
                    <a:pt x="307" y="387"/>
                  </a:lnTo>
                  <a:lnTo>
                    <a:pt x="308" y="388"/>
                  </a:lnTo>
                  <a:lnTo>
                    <a:pt x="310" y="389"/>
                  </a:lnTo>
                  <a:lnTo>
                    <a:pt x="312" y="389"/>
                  </a:lnTo>
                  <a:lnTo>
                    <a:pt x="313" y="387"/>
                  </a:lnTo>
                  <a:lnTo>
                    <a:pt x="313" y="386"/>
                  </a:lnTo>
                  <a:lnTo>
                    <a:pt x="401" y="7"/>
                  </a:lnTo>
                  <a:lnTo>
                    <a:pt x="402" y="5"/>
                  </a:lnTo>
                  <a:lnTo>
                    <a:pt x="403" y="3"/>
                  </a:lnTo>
                  <a:lnTo>
                    <a:pt x="406" y="1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1" y="1"/>
                  </a:lnTo>
                  <a:lnTo>
                    <a:pt x="614" y="4"/>
                  </a:lnTo>
                  <a:lnTo>
                    <a:pt x="615" y="6"/>
                  </a:lnTo>
                  <a:lnTo>
                    <a:pt x="615" y="7"/>
                  </a:lnTo>
                  <a:lnTo>
                    <a:pt x="615" y="572"/>
                  </a:lnTo>
                  <a:lnTo>
                    <a:pt x="614" y="575"/>
                  </a:lnTo>
                  <a:lnTo>
                    <a:pt x="613" y="576"/>
                  </a:lnTo>
                  <a:lnTo>
                    <a:pt x="611" y="579"/>
                  </a:lnTo>
                  <a:lnTo>
                    <a:pt x="608" y="579"/>
                  </a:lnTo>
                  <a:lnTo>
                    <a:pt x="607" y="580"/>
                  </a:lnTo>
                  <a:lnTo>
                    <a:pt x="473" y="580"/>
                  </a:lnTo>
                  <a:lnTo>
                    <a:pt x="470" y="579"/>
                  </a:lnTo>
                  <a:lnTo>
                    <a:pt x="468" y="578"/>
                  </a:lnTo>
                  <a:lnTo>
                    <a:pt x="466" y="576"/>
                  </a:lnTo>
                  <a:lnTo>
                    <a:pt x="465" y="573"/>
                  </a:lnTo>
                  <a:lnTo>
                    <a:pt x="465" y="572"/>
                  </a:lnTo>
                  <a:lnTo>
                    <a:pt x="465" y="226"/>
                  </a:lnTo>
                  <a:lnTo>
                    <a:pt x="465" y="224"/>
                  </a:lnTo>
                  <a:lnTo>
                    <a:pt x="464" y="223"/>
                  </a:lnTo>
                  <a:lnTo>
                    <a:pt x="463" y="222"/>
                  </a:lnTo>
                  <a:lnTo>
                    <a:pt x="462" y="222"/>
                  </a:lnTo>
                  <a:lnTo>
                    <a:pt x="461" y="222"/>
                  </a:lnTo>
                  <a:lnTo>
                    <a:pt x="460" y="223"/>
                  </a:lnTo>
                  <a:lnTo>
                    <a:pt x="458" y="226"/>
                  </a:lnTo>
                  <a:lnTo>
                    <a:pt x="452" y="264"/>
                  </a:lnTo>
                  <a:lnTo>
                    <a:pt x="446" y="298"/>
                  </a:lnTo>
                  <a:lnTo>
                    <a:pt x="443" y="314"/>
                  </a:lnTo>
                  <a:lnTo>
                    <a:pt x="440" y="330"/>
                  </a:lnTo>
                  <a:lnTo>
                    <a:pt x="436" y="346"/>
                  </a:lnTo>
                  <a:lnTo>
                    <a:pt x="432" y="362"/>
                  </a:lnTo>
                  <a:lnTo>
                    <a:pt x="373" y="572"/>
                  </a:lnTo>
                  <a:lnTo>
                    <a:pt x="372" y="575"/>
                  </a:lnTo>
                  <a:lnTo>
                    <a:pt x="371" y="577"/>
                  </a:lnTo>
                  <a:lnTo>
                    <a:pt x="368" y="579"/>
                  </a:lnTo>
                  <a:lnTo>
                    <a:pt x="365" y="579"/>
                  </a:lnTo>
                  <a:lnTo>
                    <a:pt x="364" y="580"/>
                  </a:lnTo>
                  <a:lnTo>
                    <a:pt x="241" y="580"/>
                  </a:lnTo>
                  <a:lnTo>
                    <a:pt x="238" y="579"/>
                  </a:lnTo>
                  <a:lnTo>
                    <a:pt x="236" y="578"/>
                  </a:lnTo>
                  <a:lnTo>
                    <a:pt x="234" y="577"/>
                  </a:lnTo>
                  <a:lnTo>
                    <a:pt x="233" y="576"/>
                  </a:lnTo>
                  <a:lnTo>
                    <a:pt x="232" y="573"/>
                  </a:lnTo>
                  <a:lnTo>
                    <a:pt x="231" y="572"/>
                  </a:lnTo>
                  <a:lnTo>
                    <a:pt x="174" y="362"/>
                  </a:lnTo>
                  <a:lnTo>
                    <a:pt x="169" y="345"/>
                  </a:lnTo>
                  <a:lnTo>
                    <a:pt x="165" y="330"/>
                  </a:lnTo>
                  <a:lnTo>
                    <a:pt x="159" y="301"/>
                  </a:lnTo>
                  <a:lnTo>
                    <a:pt x="153" y="268"/>
                  </a:lnTo>
                  <a:lnTo>
                    <a:pt x="146" y="224"/>
                  </a:lnTo>
                  <a:lnTo>
                    <a:pt x="146" y="223"/>
                  </a:lnTo>
                  <a:lnTo>
                    <a:pt x="145" y="222"/>
                  </a:lnTo>
                  <a:lnTo>
                    <a:pt x="142" y="221"/>
                  </a:lnTo>
                  <a:lnTo>
                    <a:pt x="140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9" y="572"/>
                  </a:lnTo>
                  <a:lnTo>
                    <a:pt x="139" y="575"/>
                  </a:lnTo>
                  <a:lnTo>
                    <a:pt x="138" y="576"/>
                  </a:lnTo>
                  <a:lnTo>
                    <a:pt x="136" y="579"/>
                  </a:lnTo>
                  <a:lnTo>
                    <a:pt x="133" y="579"/>
                  </a:lnTo>
                  <a:lnTo>
                    <a:pt x="132" y="580"/>
                  </a:lnTo>
                  <a:lnTo>
                    <a:pt x="8" y="580"/>
                  </a:lnTo>
                  <a:lnTo>
                    <a:pt x="5" y="579"/>
                  </a:lnTo>
                  <a:lnTo>
                    <a:pt x="3" y="578"/>
                  </a:lnTo>
                  <a:lnTo>
                    <a:pt x="1" y="576"/>
                  </a:lnTo>
                  <a:lnTo>
                    <a:pt x="0" y="573"/>
                  </a:lnTo>
                  <a:lnTo>
                    <a:pt x="0" y="572"/>
                  </a:lnTo>
                  <a:close/>
                  <a:moveTo>
                    <a:pt x="1063" y="408"/>
                  </a:moveTo>
                  <a:lnTo>
                    <a:pt x="1062" y="410"/>
                  </a:lnTo>
                  <a:lnTo>
                    <a:pt x="1062" y="412"/>
                  </a:lnTo>
                  <a:lnTo>
                    <a:pt x="1061" y="413"/>
                  </a:lnTo>
                  <a:lnTo>
                    <a:pt x="1060" y="414"/>
                  </a:lnTo>
                  <a:lnTo>
                    <a:pt x="1058" y="414"/>
                  </a:lnTo>
                  <a:lnTo>
                    <a:pt x="1057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7" y="415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5" y="421"/>
                  </a:lnTo>
                  <a:lnTo>
                    <a:pt x="795" y="422"/>
                  </a:lnTo>
                  <a:lnTo>
                    <a:pt x="796" y="430"/>
                  </a:lnTo>
                  <a:lnTo>
                    <a:pt x="799" y="438"/>
                  </a:lnTo>
                  <a:lnTo>
                    <a:pt x="801" y="445"/>
                  </a:lnTo>
                  <a:lnTo>
                    <a:pt x="804" y="451"/>
                  </a:lnTo>
                  <a:lnTo>
                    <a:pt x="808" y="457"/>
                  </a:lnTo>
                  <a:lnTo>
                    <a:pt x="812" y="462"/>
                  </a:lnTo>
                  <a:lnTo>
                    <a:pt x="817" y="466"/>
                  </a:lnTo>
                  <a:lnTo>
                    <a:pt x="822" y="470"/>
                  </a:lnTo>
                  <a:lnTo>
                    <a:pt x="827" y="473"/>
                  </a:lnTo>
                  <a:lnTo>
                    <a:pt x="833" y="476"/>
                  </a:lnTo>
                  <a:lnTo>
                    <a:pt x="840" y="478"/>
                  </a:lnTo>
                  <a:lnTo>
                    <a:pt x="846" y="480"/>
                  </a:lnTo>
                  <a:lnTo>
                    <a:pt x="854" y="481"/>
                  </a:lnTo>
                  <a:lnTo>
                    <a:pt x="861" y="482"/>
                  </a:lnTo>
                  <a:lnTo>
                    <a:pt x="878" y="482"/>
                  </a:lnTo>
                  <a:lnTo>
                    <a:pt x="886" y="482"/>
                  </a:lnTo>
                  <a:lnTo>
                    <a:pt x="894" y="481"/>
                  </a:lnTo>
                  <a:lnTo>
                    <a:pt x="903" y="480"/>
                  </a:lnTo>
                  <a:lnTo>
                    <a:pt x="911" y="479"/>
                  </a:lnTo>
                  <a:lnTo>
                    <a:pt x="928" y="475"/>
                  </a:lnTo>
                  <a:lnTo>
                    <a:pt x="943" y="470"/>
                  </a:lnTo>
                  <a:lnTo>
                    <a:pt x="958" y="464"/>
                  </a:lnTo>
                  <a:lnTo>
                    <a:pt x="971" y="459"/>
                  </a:lnTo>
                  <a:lnTo>
                    <a:pt x="983" y="453"/>
                  </a:lnTo>
                  <a:lnTo>
                    <a:pt x="992" y="448"/>
                  </a:lnTo>
                  <a:lnTo>
                    <a:pt x="994" y="447"/>
                  </a:lnTo>
                  <a:lnTo>
                    <a:pt x="996" y="447"/>
                  </a:lnTo>
                  <a:lnTo>
                    <a:pt x="998" y="447"/>
                  </a:lnTo>
                  <a:lnTo>
                    <a:pt x="999" y="448"/>
                  </a:lnTo>
                  <a:lnTo>
                    <a:pt x="1002" y="450"/>
                  </a:lnTo>
                  <a:lnTo>
                    <a:pt x="1050" y="531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1" y="538"/>
                  </a:lnTo>
                  <a:lnTo>
                    <a:pt x="1051" y="540"/>
                  </a:lnTo>
                  <a:lnTo>
                    <a:pt x="1050" y="540"/>
                  </a:lnTo>
                  <a:lnTo>
                    <a:pt x="1048" y="542"/>
                  </a:lnTo>
                  <a:lnTo>
                    <a:pt x="1038" y="547"/>
                  </a:lnTo>
                  <a:lnTo>
                    <a:pt x="1028" y="553"/>
                  </a:lnTo>
                  <a:lnTo>
                    <a:pt x="1018" y="558"/>
                  </a:lnTo>
                  <a:lnTo>
                    <a:pt x="1007" y="562"/>
                  </a:lnTo>
                  <a:lnTo>
                    <a:pt x="996" y="567"/>
                  </a:lnTo>
                  <a:lnTo>
                    <a:pt x="985" y="570"/>
                  </a:lnTo>
                  <a:lnTo>
                    <a:pt x="974" y="574"/>
                  </a:lnTo>
                  <a:lnTo>
                    <a:pt x="963" y="577"/>
                  </a:lnTo>
                  <a:lnTo>
                    <a:pt x="951" y="580"/>
                  </a:lnTo>
                  <a:lnTo>
                    <a:pt x="939" y="582"/>
                  </a:lnTo>
                  <a:lnTo>
                    <a:pt x="927" y="584"/>
                  </a:lnTo>
                  <a:lnTo>
                    <a:pt x="915" y="585"/>
                  </a:lnTo>
                  <a:lnTo>
                    <a:pt x="903" y="587"/>
                  </a:lnTo>
                  <a:lnTo>
                    <a:pt x="891" y="587"/>
                  </a:lnTo>
                  <a:lnTo>
                    <a:pt x="866" y="588"/>
                  </a:lnTo>
                  <a:lnTo>
                    <a:pt x="844" y="588"/>
                  </a:lnTo>
                  <a:lnTo>
                    <a:pt x="823" y="586"/>
                  </a:lnTo>
                  <a:lnTo>
                    <a:pt x="813" y="584"/>
                  </a:lnTo>
                  <a:lnTo>
                    <a:pt x="802" y="583"/>
                  </a:lnTo>
                  <a:lnTo>
                    <a:pt x="792" y="580"/>
                  </a:lnTo>
                  <a:lnTo>
                    <a:pt x="782" y="578"/>
                  </a:lnTo>
                  <a:lnTo>
                    <a:pt x="772" y="575"/>
                  </a:lnTo>
                  <a:lnTo>
                    <a:pt x="762" y="572"/>
                  </a:lnTo>
                  <a:lnTo>
                    <a:pt x="753" y="568"/>
                  </a:lnTo>
                  <a:lnTo>
                    <a:pt x="744" y="564"/>
                  </a:lnTo>
                  <a:lnTo>
                    <a:pt x="735" y="559"/>
                  </a:lnTo>
                  <a:lnTo>
                    <a:pt x="726" y="554"/>
                  </a:lnTo>
                  <a:lnTo>
                    <a:pt x="718" y="549"/>
                  </a:lnTo>
                  <a:lnTo>
                    <a:pt x="710" y="543"/>
                  </a:lnTo>
                  <a:lnTo>
                    <a:pt x="702" y="537"/>
                  </a:lnTo>
                  <a:lnTo>
                    <a:pt x="694" y="530"/>
                  </a:lnTo>
                  <a:lnTo>
                    <a:pt x="687" y="522"/>
                  </a:lnTo>
                  <a:lnTo>
                    <a:pt x="681" y="514"/>
                  </a:lnTo>
                  <a:lnTo>
                    <a:pt x="675" y="505"/>
                  </a:lnTo>
                  <a:lnTo>
                    <a:pt x="669" y="496"/>
                  </a:lnTo>
                  <a:lnTo>
                    <a:pt x="664" y="486"/>
                  </a:lnTo>
                  <a:lnTo>
                    <a:pt x="659" y="476"/>
                  </a:lnTo>
                  <a:lnTo>
                    <a:pt x="654" y="465"/>
                  </a:lnTo>
                  <a:lnTo>
                    <a:pt x="652" y="459"/>
                  </a:lnTo>
                  <a:lnTo>
                    <a:pt x="651" y="454"/>
                  </a:lnTo>
                  <a:lnTo>
                    <a:pt x="647" y="441"/>
                  </a:lnTo>
                  <a:lnTo>
                    <a:pt x="645" y="429"/>
                  </a:lnTo>
                  <a:lnTo>
                    <a:pt x="642" y="415"/>
                  </a:lnTo>
                  <a:lnTo>
                    <a:pt x="642" y="408"/>
                  </a:lnTo>
                  <a:lnTo>
                    <a:pt x="641" y="401"/>
                  </a:lnTo>
                  <a:lnTo>
                    <a:pt x="640" y="386"/>
                  </a:lnTo>
                  <a:lnTo>
                    <a:pt x="640" y="370"/>
                  </a:lnTo>
                  <a:lnTo>
                    <a:pt x="640" y="355"/>
                  </a:lnTo>
                  <a:lnTo>
                    <a:pt x="641" y="340"/>
                  </a:lnTo>
                  <a:lnTo>
                    <a:pt x="643" y="326"/>
                  </a:lnTo>
                  <a:lnTo>
                    <a:pt x="646" y="313"/>
                  </a:lnTo>
                  <a:lnTo>
                    <a:pt x="649" y="300"/>
                  </a:lnTo>
                  <a:lnTo>
                    <a:pt x="653" y="288"/>
                  </a:lnTo>
                  <a:lnTo>
                    <a:pt x="657" y="276"/>
                  </a:lnTo>
                  <a:lnTo>
                    <a:pt x="662" y="265"/>
                  </a:lnTo>
                  <a:lnTo>
                    <a:pt x="668" y="255"/>
                  </a:lnTo>
                  <a:lnTo>
                    <a:pt x="674" y="245"/>
                  </a:lnTo>
                  <a:lnTo>
                    <a:pt x="680" y="236"/>
                  </a:lnTo>
                  <a:lnTo>
                    <a:pt x="687" y="227"/>
                  </a:lnTo>
                  <a:lnTo>
                    <a:pt x="694" y="219"/>
                  </a:lnTo>
                  <a:lnTo>
                    <a:pt x="702" y="212"/>
                  </a:lnTo>
                  <a:lnTo>
                    <a:pt x="710" y="204"/>
                  </a:lnTo>
                  <a:lnTo>
                    <a:pt x="718" y="198"/>
                  </a:lnTo>
                  <a:lnTo>
                    <a:pt x="727" y="192"/>
                  </a:lnTo>
                  <a:lnTo>
                    <a:pt x="735" y="186"/>
                  </a:lnTo>
                  <a:lnTo>
                    <a:pt x="744" y="181"/>
                  </a:lnTo>
                  <a:lnTo>
                    <a:pt x="753" y="177"/>
                  </a:lnTo>
                  <a:lnTo>
                    <a:pt x="762" y="172"/>
                  </a:lnTo>
                  <a:lnTo>
                    <a:pt x="771" y="169"/>
                  </a:lnTo>
                  <a:lnTo>
                    <a:pt x="781" y="165"/>
                  </a:lnTo>
                  <a:lnTo>
                    <a:pt x="790" y="162"/>
                  </a:lnTo>
                  <a:lnTo>
                    <a:pt x="799" y="160"/>
                  </a:lnTo>
                  <a:lnTo>
                    <a:pt x="808" y="158"/>
                  </a:lnTo>
                  <a:lnTo>
                    <a:pt x="817" y="156"/>
                  </a:lnTo>
                  <a:lnTo>
                    <a:pt x="826" y="154"/>
                  </a:lnTo>
                  <a:lnTo>
                    <a:pt x="844" y="152"/>
                  </a:lnTo>
                  <a:lnTo>
                    <a:pt x="852" y="152"/>
                  </a:lnTo>
                  <a:lnTo>
                    <a:pt x="860" y="152"/>
                  </a:lnTo>
                  <a:lnTo>
                    <a:pt x="868" y="152"/>
                  </a:lnTo>
                  <a:lnTo>
                    <a:pt x="876" y="152"/>
                  </a:lnTo>
                  <a:lnTo>
                    <a:pt x="893" y="153"/>
                  </a:lnTo>
                  <a:lnTo>
                    <a:pt x="901" y="155"/>
                  </a:lnTo>
                  <a:lnTo>
                    <a:pt x="910" y="156"/>
                  </a:lnTo>
                  <a:lnTo>
                    <a:pt x="927" y="160"/>
                  </a:lnTo>
                  <a:lnTo>
                    <a:pt x="936" y="162"/>
                  </a:lnTo>
                  <a:lnTo>
                    <a:pt x="944" y="165"/>
                  </a:lnTo>
                  <a:lnTo>
                    <a:pt x="953" y="168"/>
                  </a:lnTo>
                  <a:lnTo>
                    <a:pt x="961" y="172"/>
                  </a:lnTo>
                  <a:lnTo>
                    <a:pt x="969" y="177"/>
                  </a:lnTo>
                  <a:lnTo>
                    <a:pt x="977" y="181"/>
                  </a:lnTo>
                  <a:lnTo>
                    <a:pt x="985" y="187"/>
                  </a:lnTo>
                  <a:lnTo>
                    <a:pt x="993" y="193"/>
                  </a:lnTo>
                  <a:lnTo>
                    <a:pt x="1000" y="199"/>
                  </a:lnTo>
                  <a:lnTo>
                    <a:pt x="1007" y="207"/>
                  </a:lnTo>
                  <a:lnTo>
                    <a:pt x="1014" y="215"/>
                  </a:lnTo>
                  <a:lnTo>
                    <a:pt x="1021" y="223"/>
                  </a:lnTo>
                  <a:lnTo>
                    <a:pt x="1027" y="233"/>
                  </a:lnTo>
                  <a:lnTo>
                    <a:pt x="1032" y="243"/>
                  </a:lnTo>
                  <a:lnTo>
                    <a:pt x="1035" y="248"/>
                  </a:lnTo>
                  <a:lnTo>
                    <a:pt x="1038" y="253"/>
                  </a:lnTo>
                  <a:lnTo>
                    <a:pt x="1043" y="265"/>
                  </a:lnTo>
                  <a:lnTo>
                    <a:pt x="1047" y="278"/>
                  </a:lnTo>
                  <a:lnTo>
                    <a:pt x="1051" y="291"/>
                  </a:lnTo>
                  <a:lnTo>
                    <a:pt x="1054" y="305"/>
                  </a:lnTo>
                  <a:lnTo>
                    <a:pt x="1057" y="320"/>
                  </a:lnTo>
                  <a:lnTo>
                    <a:pt x="1060" y="336"/>
                  </a:lnTo>
                  <a:lnTo>
                    <a:pt x="1061" y="354"/>
                  </a:lnTo>
                  <a:lnTo>
                    <a:pt x="1062" y="372"/>
                  </a:lnTo>
                  <a:lnTo>
                    <a:pt x="1063" y="391"/>
                  </a:lnTo>
                  <a:lnTo>
                    <a:pt x="1063" y="408"/>
                  </a:lnTo>
                  <a:close/>
                  <a:moveTo>
                    <a:pt x="918" y="326"/>
                  </a:moveTo>
                  <a:lnTo>
                    <a:pt x="921" y="325"/>
                  </a:lnTo>
                  <a:lnTo>
                    <a:pt x="922" y="325"/>
                  </a:lnTo>
                  <a:lnTo>
                    <a:pt x="923" y="323"/>
                  </a:lnTo>
                  <a:lnTo>
                    <a:pt x="924" y="322"/>
                  </a:lnTo>
                  <a:lnTo>
                    <a:pt x="925" y="319"/>
                  </a:lnTo>
                  <a:lnTo>
                    <a:pt x="924" y="318"/>
                  </a:lnTo>
                  <a:lnTo>
                    <a:pt x="923" y="311"/>
                  </a:lnTo>
                  <a:lnTo>
                    <a:pt x="922" y="304"/>
                  </a:lnTo>
                  <a:lnTo>
                    <a:pt x="920" y="297"/>
                  </a:lnTo>
                  <a:lnTo>
                    <a:pt x="917" y="291"/>
                  </a:lnTo>
                  <a:lnTo>
                    <a:pt x="915" y="286"/>
                  </a:lnTo>
                  <a:lnTo>
                    <a:pt x="911" y="281"/>
                  </a:lnTo>
                  <a:lnTo>
                    <a:pt x="908" y="277"/>
                  </a:lnTo>
                  <a:lnTo>
                    <a:pt x="904" y="273"/>
                  </a:lnTo>
                  <a:lnTo>
                    <a:pt x="900" y="270"/>
                  </a:lnTo>
                  <a:lnTo>
                    <a:pt x="895" y="267"/>
                  </a:lnTo>
                  <a:lnTo>
                    <a:pt x="890" y="265"/>
                  </a:lnTo>
                  <a:lnTo>
                    <a:pt x="885" y="263"/>
                  </a:lnTo>
                  <a:lnTo>
                    <a:pt x="879" y="262"/>
                  </a:lnTo>
                  <a:lnTo>
                    <a:pt x="873" y="261"/>
                  </a:lnTo>
                  <a:lnTo>
                    <a:pt x="866" y="260"/>
                  </a:lnTo>
                  <a:lnTo>
                    <a:pt x="860" y="260"/>
                  </a:lnTo>
                  <a:lnTo>
                    <a:pt x="854" y="260"/>
                  </a:lnTo>
                  <a:lnTo>
                    <a:pt x="849" y="261"/>
                  </a:lnTo>
                  <a:lnTo>
                    <a:pt x="844" y="262"/>
                  </a:lnTo>
                  <a:lnTo>
                    <a:pt x="839" y="263"/>
                  </a:lnTo>
                  <a:lnTo>
                    <a:pt x="834" y="265"/>
                  </a:lnTo>
                  <a:lnTo>
                    <a:pt x="830" y="267"/>
                  </a:lnTo>
                  <a:lnTo>
                    <a:pt x="826" y="270"/>
                  </a:lnTo>
                  <a:lnTo>
                    <a:pt x="821" y="273"/>
                  </a:lnTo>
                  <a:lnTo>
                    <a:pt x="818" y="277"/>
                  </a:lnTo>
                  <a:lnTo>
                    <a:pt x="814" y="281"/>
                  </a:lnTo>
                  <a:lnTo>
                    <a:pt x="810" y="286"/>
                  </a:lnTo>
                  <a:lnTo>
                    <a:pt x="807" y="291"/>
                  </a:lnTo>
                  <a:lnTo>
                    <a:pt x="804" y="297"/>
                  </a:lnTo>
                  <a:lnTo>
                    <a:pt x="802" y="304"/>
                  </a:lnTo>
                  <a:lnTo>
                    <a:pt x="799" y="311"/>
                  </a:lnTo>
                  <a:lnTo>
                    <a:pt x="797" y="318"/>
                  </a:lnTo>
                  <a:lnTo>
                    <a:pt x="797" y="321"/>
                  </a:lnTo>
                  <a:lnTo>
                    <a:pt x="797" y="323"/>
                  </a:lnTo>
                  <a:lnTo>
                    <a:pt x="798" y="324"/>
                  </a:lnTo>
                  <a:lnTo>
                    <a:pt x="799" y="325"/>
                  </a:lnTo>
                  <a:lnTo>
                    <a:pt x="800" y="326"/>
                  </a:lnTo>
                  <a:lnTo>
                    <a:pt x="802" y="326"/>
                  </a:lnTo>
                  <a:lnTo>
                    <a:pt x="918" y="326"/>
                  </a:lnTo>
                  <a:close/>
                  <a:moveTo>
                    <a:pt x="1595" y="588"/>
                  </a:moveTo>
                  <a:lnTo>
                    <a:pt x="1577" y="588"/>
                  </a:lnTo>
                  <a:lnTo>
                    <a:pt x="1560" y="587"/>
                  </a:lnTo>
                  <a:lnTo>
                    <a:pt x="1543" y="585"/>
                  </a:lnTo>
                  <a:lnTo>
                    <a:pt x="1528" y="584"/>
                  </a:lnTo>
                  <a:lnTo>
                    <a:pt x="1513" y="581"/>
                  </a:lnTo>
                  <a:lnTo>
                    <a:pt x="1499" y="578"/>
                  </a:lnTo>
                  <a:lnTo>
                    <a:pt x="1485" y="575"/>
                  </a:lnTo>
                  <a:lnTo>
                    <a:pt x="1472" y="571"/>
                  </a:lnTo>
                  <a:lnTo>
                    <a:pt x="1460" y="567"/>
                  </a:lnTo>
                  <a:lnTo>
                    <a:pt x="1449" y="563"/>
                  </a:lnTo>
                  <a:lnTo>
                    <a:pt x="1438" y="558"/>
                  </a:lnTo>
                  <a:lnTo>
                    <a:pt x="1427" y="553"/>
                  </a:lnTo>
                  <a:lnTo>
                    <a:pt x="1418" y="548"/>
                  </a:lnTo>
                  <a:lnTo>
                    <a:pt x="1409" y="543"/>
                  </a:lnTo>
                  <a:lnTo>
                    <a:pt x="1393" y="532"/>
                  </a:lnTo>
                  <a:lnTo>
                    <a:pt x="1391" y="531"/>
                  </a:lnTo>
                  <a:lnTo>
                    <a:pt x="1390" y="529"/>
                  </a:lnTo>
                  <a:lnTo>
                    <a:pt x="1389" y="527"/>
                  </a:lnTo>
                  <a:lnTo>
                    <a:pt x="1389" y="525"/>
                  </a:lnTo>
                  <a:lnTo>
                    <a:pt x="1390" y="523"/>
                  </a:lnTo>
                  <a:lnTo>
                    <a:pt x="1391" y="522"/>
                  </a:lnTo>
                  <a:lnTo>
                    <a:pt x="1440" y="446"/>
                  </a:lnTo>
                  <a:lnTo>
                    <a:pt x="1442" y="444"/>
                  </a:lnTo>
                  <a:lnTo>
                    <a:pt x="1443" y="444"/>
                  </a:lnTo>
                  <a:lnTo>
                    <a:pt x="1444" y="443"/>
                  </a:lnTo>
                  <a:lnTo>
                    <a:pt x="1446" y="443"/>
                  </a:lnTo>
                  <a:lnTo>
                    <a:pt x="1448" y="444"/>
                  </a:lnTo>
                  <a:lnTo>
                    <a:pt x="1450" y="445"/>
                  </a:lnTo>
                  <a:lnTo>
                    <a:pt x="1465" y="456"/>
                  </a:lnTo>
                  <a:lnTo>
                    <a:pt x="1483" y="465"/>
                  </a:lnTo>
                  <a:lnTo>
                    <a:pt x="1501" y="473"/>
                  </a:lnTo>
                  <a:lnTo>
                    <a:pt x="1510" y="476"/>
                  </a:lnTo>
                  <a:lnTo>
                    <a:pt x="1520" y="479"/>
                  </a:lnTo>
                  <a:lnTo>
                    <a:pt x="1529" y="482"/>
                  </a:lnTo>
                  <a:lnTo>
                    <a:pt x="1539" y="485"/>
                  </a:lnTo>
                  <a:lnTo>
                    <a:pt x="1558" y="489"/>
                  </a:lnTo>
                  <a:lnTo>
                    <a:pt x="1576" y="491"/>
                  </a:lnTo>
                  <a:lnTo>
                    <a:pt x="1594" y="492"/>
                  </a:lnTo>
                  <a:lnTo>
                    <a:pt x="1604" y="491"/>
                  </a:lnTo>
                  <a:lnTo>
                    <a:pt x="1613" y="490"/>
                  </a:lnTo>
                  <a:lnTo>
                    <a:pt x="1622" y="488"/>
                  </a:lnTo>
                  <a:lnTo>
                    <a:pt x="1629" y="486"/>
                  </a:lnTo>
                  <a:lnTo>
                    <a:pt x="1632" y="484"/>
                  </a:lnTo>
                  <a:lnTo>
                    <a:pt x="1635" y="482"/>
                  </a:lnTo>
                  <a:lnTo>
                    <a:pt x="1638" y="480"/>
                  </a:lnTo>
                  <a:lnTo>
                    <a:pt x="1640" y="477"/>
                  </a:lnTo>
                  <a:lnTo>
                    <a:pt x="1642" y="474"/>
                  </a:lnTo>
                  <a:lnTo>
                    <a:pt x="1643" y="471"/>
                  </a:lnTo>
                  <a:lnTo>
                    <a:pt x="1644" y="468"/>
                  </a:lnTo>
                  <a:lnTo>
                    <a:pt x="1644" y="464"/>
                  </a:lnTo>
                  <a:lnTo>
                    <a:pt x="1644" y="461"/>
                  </a:lnTo>
                  <a:lnTo>
                    <a:pt x="1643" y="457"/>
                  </a:lnTo>
                  <a:lnTo>
                    <a:pt x="1642" y="454"/>
                  </a:lnTo>
                  <a:lnTo>
                    <a:pt x="1641" y="451"/>
                  </a:lnTo>
                  <a:lnTo>
                    <a:pt x="1640" y="449"/>
                  </a:lnTo>
                  <a:lnTo>
                    <a:pt x="1638" y="448"/>
                  </a:lnTo>
                  <a:lnTo>
                    <a:pt x="1636" y="445"/>
                  </a:lnTo>
                  <a:lnTo>
                    <a:pt x="1629" y="441"/>
                  </a:lnTo>
                  <a:lnTo>
                    <a:pt x="1620" y="437"/>
                  </a:lnTo>
                  <a:lnTo>
                    <a:pt x="1609" y="434"/>
                  </a:lnTo>
                  <a:lnTo>
                    <a:pt x="1595" y="432"/>
                  </a:lnTo>
                  <a:lnTo>
                    <a:pt x="1579" y="429"/>
                  </a:lnTo>
                  <a:lnTo>
                    <a:pt x="1551" y="425"/>
                  </a:lnTo>
                  <a:lnTo>
                    <a:pt x="1537" y="422"/>
                  </a:lnTo>
                  <a:lnTo>
                    <a:pt x="1522" y="419"/>
                  </a:lnTo>
                  <a:lnTo>
                    <a:pt x="1508" y="415"/>
                  </a:lnTo>
                  <a:lnTo>
                    <a:pt x="1493" y="411"/>
                  </a:lnTo>
                  <a:lnTo>
                    <a:pt x="1480" y="405"/>
                  </a:lnTo>
                  <a:lnTo>
                    <a:pt x="1466" y="398"/>
                  </a:lnTo>
                  <a:lnTo>
                    <a:pt x="1460" y="395"/>
                  </a:lnTo>
                  <a:lnTo>
                    <a:pt x="1454" y="391"/>
                  </a:lnTo>
                  <a:lnTo>
                    <a:pt x="1448" y="386"/>
                  </a:lnTo>
                  <a:lnTo>
                    <a:pt x="1443" y="382"/>
                  </a:lnTo>
                  <a:lnTo>
                    <a:pt x="1438" y="377"/>
                  </a:lnTo>
                  <a:lnTo>
                    <a:pt x="1433" y="371"/>
                  </a:lnTo>
                  <a:lnTo>
                    <a:pt x="1428" y="366"/>
                  </a:lnTo>
                  <a:lnTo>
                    <a:pt x="1424" y="359"/>
                  </a:lnTo>
                  <a:lnTo>
                    <a:pt x="1420" y="353"/>
                  </a:lnTo>
                  <a:lnTo>
                    <a:pt x="1417" y="346"/>
                  </a:lnTo>
                  <a:lnTo>
                    <a:pt x="1414" y="338"/>
                  </a:lnTo>
                  <a:lnTo>
                    <a:pt x="1411" y="330"/>
                  </a:lnTo>
                  <a:lnTo>
                    <a:pt x="1410" y="322"/>
                  </a:lnTo>
                  <a:lnTo>
                    <a:pt x="1408" y="313"/>
                  </a:lnTo>
                  <a:lnTo>
                    <a:pt x="1408" y="308"/>
                  </a:lnTo>
                  <a:lnTo>
                    <a:pt x="1407" y="304"/>
                  </a:lnTo>
                  <a:lnTo>
                    <a:pt x="1407" y="294"/>
                  </a:lnTo>
                  <a:lnTo>
                    <a:pt x="1407" y="285"/>
                  </a:lnTo>
                  <a:lnTo>
                    <a:pt x="1408" y="277"/>
                  </a:lnTo>
                  <a:lnTo>
                    <a:pt x="1409" y="268"/>
                  </a:lnTo>
                  <a:lnTo>
                    <a:pt x="1410" y="261"/>
                  </a:lnTo>
                  <a:lnTo>
                    <a:pt x="1412" y="253"/>
                  </a:lnTo>
                  <a:lnTo>
                    <a:pt x="1415" y="246"/>
                  </a:lnTo>
                  <a:lnTo>
                    <a:pt x="1417" y="239"/>
                  </a:lnTo>
                  <a:lnTo>
                    <a:pt x="1420" y="232"/>
                  </a:lnTo>
                  <a:lnTo>
                    <a:pt x="1424" y="225"/>
                  </a:lnTo>
                  <a:lnTo>
                    <a:pt x="1428" y="219"/>
                  </a:lnTo>
                  <a:lnTo>
                    <a:pt x="1436" y="208"/>
                  </a:lnTo>
                  <a:lnTo>
                    <a:pt x="1441" y="202"/>
                  </a:lnTo>
                  <a:lnTo>
                    <a:pt x="1446" y="197"/>
                  </a:lnTo>
                  <a:lnTo>
                    <a:pt x="1457" y="188"/>
                  </a:lnTo>
                  <a:lnTo>
                    <a:pt x="1463" y="183"/>
                  </a:lnTo>
                  <a:lnTo>
                    <a:pt x="1469" y="179"/>
                  </a:lnTo>
                  <a:lnTo>
                    <a:pt x="1483" y="172"/>
                  </a:lnTo>
                  <a:lnTo>
                    <a:pt x="1490" y="169"/>
                  </a:lnTo>
                  <a:lnTo>
                    <a:pt x="1497" y="166"/>
                  </a:lnTo>
                  <a:lnTo>
                    <a:pt x="1512" y="161"/>
                  </a:lnTo>
                  <a:lnTo>
                    <a:pt x="1528" y="157"/>
                  </a:lnTo>
                  <a:lnTo>
                    <a:pt x="1544" y="154"/>
                  </a:lnTo>
                  <a:lnTo>
                    <a:pt x="1561" y="152"/>
                  </a:lnTo>
                  <a:lnTo>
                    <a:pt x="1579" y="152"/>
                  </a:lnTo>
                  <a:lnTo>
                    <a:pt x="1595" y="152"/>
                  </a:lnTo>
                  <a:lnTo>
                    <a:pt x="1611" y="153"/>
                  </a:lnTo>
                  <a:lnTo>
                    <a:pt x="1626" y="154"/>
                  </a:lnTo>
                  <a:lnTo>
                    <a:pt x="1641" y="156"/>
                  </a:lnTo>
                  <a:lnTo>
                    <a:pt x="1654" y="158"/>
                  </a:lnTo>
                  <a:lnTo>
                    <a:pt x="1667" y="160"/>
                  </a:lnTo>
                  <a:lnTo>
                    <a:pt x="1679" y="163"/>
                  </a:lnTo>
                  <a:lnTo>
                    <a:pt x="1691" y="167"/>
                  </a:lnTo>
                  <a:lnTo>
                    <a:pt x="1702" y="170"/>
                  </a:lnTo>
                  <a:lnTo>
                    <a:pt x="1713" y="174"/>
                  </a:lnTo>
                  <a:lnTo>
                    <a:pt x="1723" y="179"/>
                  </a:lnTo>
                  <a:lnTo>
                    <a:pt x="1733" y="183"/>
                  </a:lnTo>
                  <a:lnTo>
                    <a:pt x="1742" y="188"/>
                  </a:lnTo>
                  <a:lnTo>
                    <a:pt x="1751" y="194"/>
                  </a:lnTo>
                  <a:lnTo>
                    <a:pt x="1768" y="205"/>
                  </a:lnTo>
                  <a:lnTo>
                    <a:pt x="1770" y="207"/>
                  </a:lnTo>
                  <a:lnTo>
                    <a:pt x="1771" y="209"/>
                  </a:lnTo>
                  <a:lnTo>
                    <a:pt x="1772" y="211"/>
                  </a:lnTo>
                  <a:lnTo>
                    <a:pt x="1772" y="212"/>
                  </a:lnTo>
                  <a:lnTo>
                    <a:pt x="1771" y="215"/>
                  </a:lnTo>
                  <a:lnTo>
                    <a:pt x="1770" y="216"/>
                  </a:lnTo>
                  <a:lnTo>
                    <a:pt x="1722" y="288"/>
                  </a:lnTo>
                  <a:lnTo>
                    <a:pt x="1720" y="290"/>
                  </a:lnTo>
                  <a:lnTo>
                    <a:pt x="1718" y="292"/>
                  </a:lnTo>
                  <a:lnTo>
                    <a:pt x="1716" y="292"/>
                  </a:lnTo>
                  <a:lnTo>
                    <a:pt x="1715" y="292"/>
                  </a:lnTo>
                  <a:lnTo>
                    <a:pt x="1711" y="292"/>
                  </a:lnTo>
                  <a:lnTo>
                    <a:pt x="1708" y="290"/>
                  </a:lnTo>
                  <a:lnTo>
                    <a:pt x="1693" y="282"/>
                  </a:lnTo>
                  <a:lnTo>
                    <a:pt x="1677" y="274"/>
                  </a:lnTo>
                  <a:lnTo>
                    <a:pt x="1662" y="268"/>
                  </a:lnTo>
                  <a:lnTo>
                    <a:pt x="1647" y="263"/>
                  </a:lnTo>
                  <a:lnTo>
                    <a:pt x="1633" y="258"/>
                  </a:lnTo>
                  <a:lnTo>
                    <a:pt x="1619" y="255"/>
                  </a:lnTo>
                  <a:lnTo>
                    <a:pt x="1612" y="254"/>
                  </a:lnTo>
                  <a:lnTo>
                    <a:pt x="1606" y="254"/>
                  </a:lnTo>
                  <a:lnTo>
                    <a:pt x="1593" y="253"/>
                  </a:lnTo>
                  <a:lnTo>
                    <a:pt x="1584" y="253"/>
                  </a:lnTo>
                  <a:lnTo>
                    <a:pt x="1576" y="254"/>
                  </a:lnTo>
                  <a:lnTo>
                    <a:pt x="1568" y="256"/>
                  </a:lnTo>
                  <a:lnTo>
                    <a:pt x="1562" y="259"/>
                  </a:lnTo>
                  <a:lnTo>
                    <a:pt x="1560" y="261"/>
                  </a:lnTo>
                  <a:lnTo>
                    <a:pt x="1557" y="263"/>
                  </a:lnTo>
                  <a:lnTo>
                    <a:pt x="1554" y="267"/>
                  </a:lnTo>
                  <a:lnTo>
                    <a:pt x="1552" y="270"/>
                  </a:lnTo>
                  <a:lnTo>
                    <a:pt x="1551" y="273"/>
                  </a:lnTo>
                  <a:lnTo>
                    <a:pt x="1551" y="276"/>
                  </a:lnTo>
                  <a:lnTo>
                    <a:pt x="1550" y="280"/>
                  </a:lnTo>
                  <a:lnTo>
                    <a:pt x="1551" y="283"/>
                  </a:lnTo>
                  <a:lnTo>
                    <a:pt x="1551" y="286"/>
                  </a:lnTo>
                  <a:lnTo>
                    <a:pt x="1553" y="289"/>
                  </a:lnTo>
                  <a:lnTo>
                    <a:pt x="1555" y="292"/>
                  </a:lnTo>
                  <a:lnTo>
                    <a:pt x="1557" y="295"/>
                  </a:lnTo>
                  <a:lnTo>
                    <a:pt x="1560" y="297"/>
                  </a:lnTo>
                  <a:lnTo>
                    <a:pt x="1563" y="299"/>
                  </a:lnTo>
                  <a:lnTo>
                    <a:pt x="1567" y="301"/>
                  </a:lnTo>
                  <a:lnTo>
                    <a:pt x="1576" y="304"/>
                  </a:lnTo>
                  <a:lnTo>
                    <a:pt x="1587" y="307"/>
                  </a:lnTo>
                  <a:lnTo>
                    <a:pt x="1600" y="309"/>
                  </a:lnTo>
                  <a:lnTo>
                    <a:pt x="1615" y="312"/>
                  </a:lnTo>
                  <a:lnTo>
                    <a:pt x="1642" y="316"/>
                  </a:lnTo>
                  <a:lnTo>
                    <a:pt x="1657" y="318"/>
                  </a:lnTo>
                  <a:lnTo>
                    <a:pt x="1672" y="321"/>
                  </a:lnTo>
                  <a:lnTo>
                    <a:pt x="1686" y="325"/>
                  </a:lnTo>
                  <a:lnTo>
                    <a:pt x="1701" y="329"/>
                  </a:lnTo>
                  <a:lnTo>
                    <a:pt x="1715" y="334"/>
                  </a:lnTo>
                  <a:lnTo>
                    <a:pt x="1728" y="340"/>
                  </a:lnTo>
                  <a:lnTo>
                    <a:pt x="1740" y="348"/>
                  </a:lnTo>
                  <a:lnTo>
                    <a:pt x="1746" y="352"/>
                  </a:lnTo>
                  <a:lnTo>
                    <a:pt x="1752" y="356"/>
                  </a:lnTo>
                  <a:lnTo>
                    <a:pt x="1757" y="361"/>
                  </a:lnTo>
                  <a:lnTo>
                    <a:pt x="1762" y="366"/>
                  </a:lnTo>
                  <a:lnTo>
                    <a:pt x="1766" y="371"/>
                  </a:lnTo>
                  <a:lnTo>
                    <a:pt x="1771" y="377"/>
                  </a:lnTo>
                  <a:lnTo>
                    <a:pt x="1774" y="383"/>
                  </a:lnTo>
                  <a:lnTo>
                    <a:pt x="1778" y="390"/>
                  </a:lnTo>
                  <a:lnTo>
                    <a:pt x="1781" y="397"/>
                  </a:lnTo>
                  <a:lnTo>
                    <a:pt x="1783" y="404"/>
                  </a:lnTo>
                  <a:lnTo>
                    <a:pt x="1785" y="412"/>
                  </a:lnTo>
                  <a:lnTo>
                    <a:pt x="1787" y="420"/>
                  </a:lnTo>
                  <a:lnTo>
                    <a:pt x="1787" y="425"/>
                  </a:lnTo>
                  <a:lnTo>
                    <a:pt x="1787" y="429"/>
                  </a:lnTo>
                  <a:lnTo>
                    <a:pt x="1788" y="438"/>
                  </a:lnTo>
                  <a:lnTo>
                    <a:pt x="1787" y="449"/>
                  </a:lnTo>
                  <a:lnTo>
                    <a:pt x="1787" y="458"/>
                  </a:lnTo>
                  <a:lnTo>
                    <a:pt x="1785" y="468"/>
                  </a:lnTo>
                  <a:lnTo>
                    <a:pt x="1783" y="477"/>
                  </a:lnTo>
                  <a:lnTo>
                    <a:pt x="1781" y="485"/>
                  </a:lnTo>
                  <a:lnTo>
                    <a:pt x="1778" y="494"/>
                  </a:lnTo>
                  <a:lnTo>
                    <a:pt x="1775" y="501"/>
                  </a:lnTo>
                  <a:lnTo>
                    <a:pt x="1771" y="509"/>
                  </a:lnTo>
                  <a:lnTo>
                    <a:pt x="1767" y="516"/>
                  </a:lnTo>
                  <a:lnTo>
                    <a:pt x="1763" y="523"/>
                  </a:lnTo>
                  <a:lnTo>
                    <a:pt x="1758" y="529"/>
                  </a:lnTo>
                  <a:lnTo>
                    <a:pt x="1752" y="535"/>
                  </a:lnTo>
                  <a:lnTo>
                    <a:pt x="1747" y="540"/>
                  </a:lnTo>
                  <a:lnTo>
                    <a:pt x="1741" y="546"/>
                  </a:lnTo>
                  <a:lnTo>
                    <a:pt x="1734" y="550"/>
                  </a:lnTo>
                  <a:lnTo>
                    <a:pt x="1728" y="555"/>
                  </a:lnTo>
                  <a:lnTo>
                    <a:pt x="1721" y="559"/>
                  </a:lnTo>
                  <a:lnTo>
                    <a:pt x="1714" y="563"/>
                  </a:lnTo>
                  <a:lnTo>
                    <a:pt x="1699" y="570"/>
                  </a:lnTo>
                  <a:lnTo>
                    <a:pt x="1683" y="576"/>
                  </a:lnTo>
                  <a:lnTo>
                    <a:pt x="1675" y="578"/>
                  </a:lnTo>
                  <a:lnTo>
                    <a:pt x="1666" y="580"/>
                  </a:lnTo>
                  <a:lnTo>
                    <a:pt x="1649" y="584"/>
                  </a:lnTo>
                  <a:lnTo>
                    <a:pt x="1631" y="586"/>
                  </a:lnTo>
                  <a:lnTo>
                    <a:pt x="1613" y="588"/>
                  </a:lnTo>
                  <a:lnTo>
                    <a:pt x="1595" y="5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527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/ ilta">
    <p:bg>
      <p:bgPr>
        <a:solidFill>
          <a:srgbClr val="738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0FF5CCC-D999-4601-9684-B74F1727B4D3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Guarantees of Origin / Maria Kataikko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6762" y="3035936"/>
            <a:ext cx="10658475" cy="643253"/>
          </a:xfrm>
        </p:spPr>
        <p:txBody>
          <a:bodyPr anchor="ctr" anchorCtr="0">
            <a:spAutoFit/>
          </a:bodyPr>
          <a:lstStyle>
            <a:lvl1pPr algn="l">
              <a:lnSpc>
                <a:spcPct val="95000"/>
              </a:lnSpc>
              <a:defRPr sz="4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335360" y="6093296"/>
            <a:ext cx="1243838" cy="432000"/>
            <a:chOff x="3279775" y="2451101"/>
            <a:chExt cx="5640388" cy="1958974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3279775" y="2451101"/>
              <a:ext cx="1838325" cy="1944687"/>
            </a:xfrm>
            <a:custGeom>
              <a:avLst/>
              <a:gdLst>
                <a:gd name="T0" fmla="*/ 978 w 1158"/>
                <a:gd name="T1" fmla="*/ 608 h 1225"/>
                <a:gd name="T2" fmla="*/ 974 w 1158"/>
                <a:gd name="T3" fmla="*/ 610 h 1225"/>
                <a:gd name="T4" fmla="*/ 968 w 1158"/>
                <a:gd name="T5" fmla="*/ 608 h 1225"/>
                <a:gd name="T6" fmla="*/ 966 w 1158"/>
                <a:gd name="T7" fmla="*/ 134 h 1225"/>
                <a:gd name="T8" fmla="*/ 963 w 1158"/>
                <a:gd name="T9" fmla="*/ 128 h 1225"/>
                <a:gd name="T10" fmla="*/ 956 w 1158"/>
                <a:gd name="T11" fmla="*/ 128 h 1225"/>
                <a:gd name="T12" fmla="*/ 953 w 1158"/>
                <a:gd name="T13" fmla="*/ 132 h 1225"/>
                <a:gd name="T14" fmla="*/ 784 w 1158"/>
                <a:gd name="T15" fmla="*/ 603 h 1225"/>
                <a:gd name="T16" fmla="*/ 779 w 1158"/>
                <a:gd name="T17" fmla="*/ 607 h 1225"/>
                <a:gd name="T18" fmla="*/ 773 w 1158"/>
                <a:gd name="T19" fmla="*/ 605 h 1225"/>
                <a:gd name="T20" fmla="*/ 771 w 1158"/>
                <a:gd name="T21" fmla="*/ 466 h 1225"/>
                <a:gd name="T22" fmla="*/ 769 w 1158"/>
                <a:gd name="T23" fmla="*/ 461 h 1225"/>
                <a:gd name="T24" fmla="*/ 764 w 1158"/>
                <a:gd name="T25" fmla="*/ 459 h 1225"/>
                <a:gd name="T26" fmla="*/ 584 w 1158"/>
                <a:gd name="T27" fmla="*/ 614 h 1225"/>
                <a:gd name="T28" fmla="*/ 579 w 1158"/>
                <a:gd name="T29" fmla="*/ 616 h 1225"/>
                <a:gd name="T30" fmla="*/ 396 w 1158"/>
                <a:gd name="T31" fmla="*/ 461 h 1225"/>
                <a:gd name="T32" fmla="*/ 390 w 1158"/>
                <a:gd name="T33" fmla="*/ 460 h 1225"/>
                <a:gd name="T34" fmla="*/ 386 w 1158"/>
                <a:gd name="T35" fmla="*/ 464 h 1225"/>
                <a:gd name="T36" fmla="*/ 386 w 1158"/>
                <a:gd name="T37" fmla="*/ 603 h 1225"/>
                <a:gd name="T38" fmla="*/ 381 w 1158"/>
                <a:gd name="T39" fmla="*/ 607 h 1225"/>
                <a:gd name="T40" fmla="*/ 375 w 1158"/>
                <a:gd name="T41" fmla="*/ 605 h 1225"/>
                <a:gd name="T42" fmla="*/ 292 w 1158"/>
                <a:gd name="T43" fmla="*/ 378 h 1225"/>
                <a:gd name="T44" fmla="*/ 203 w 1158"/>
                <a:gd name="T45" fmla="*/ 130 h 1225"/>
                <a:gd name="T46" fmla="*/ 197 w 1158"/>
                <a:gd name="T47" fmla="*/ 128 h 1225"/>
                <a:gd name="T48" fmla="*/ 192 w 1158"/>
                <a:gd name="T49" fmla="*/ 132 h 1225"/>
                <a:gd name="T50" fmla="*/ 191 w 1158"/>
                <a:gd name="T51" fmla="*/ 606 h 1225"/>
                <a:gd name="T52" fmla="*/ 186 w 1158"/>
                <a:gd name="T53" fmla="*/ 610 h 1225"/>
                <a:gd name="T54" fmla="*/ 181 w 1158"/>
                <a:gd name="T55" fmla="*/ 609 h 1225"/>
                <a:gd name="T56" fmla="*/ 13 w 1158"/>
                <a:gd name="T57" fmla="*/ 5 h 1225"/>
                <a:gd name="T58" fmla="*/ 10 w 1158"/>
                <a:gd name="T59" fmla="*/ 1 h 1225"/>
                <a:gd name="T60" fmla="*/ 4 w 1158"/>
                <a:gd name="T61" fmla="*/ 1 h 1225"/>
                <a:gd name="T62" fmla="*/ 0 w 1158"/>
                <a:gd name="T63" fmla="*/ 7 h 1225"/>
                <a:gd name="T64" fmla="*/ 1 w 1158"/>
                <a:gd name="T65" fmla="*/ 552 h 1225"/>
                <a:gd name="T66" fmla="*/ 147 w 1158"/>
                <a:gd name="T67" fmla="*/ 644 h 1225"/>
                <a:gd name="T68" fmla="*/ 389 w 1158"/>
                <a:gd name="T69" fmla="*/ 646 h 1225"/>
                <a:gd name="T70" fmla="*/ 397 w 1158"/>
                <a:gd name="T71" fmla="*/ 649 h 1225"/>
                <a:gd name="T72" fmla="*/ 500 w 1158"/>
                <a:gd name="T73" fmla="*/ 909 h 1225"/>
                <a:gd name="T74" fmla="*/ 501 w 1158"/>
                <a:gd name="T75" fmla="*/ 917 h 1225"/>
                <a:gd name="T76" fmla="*/ 447 w 1158"/>
                <a:gd name="T77" fmla="*/ 1030 h 1225"/>
                <a:gd name="T78" fmla="*/ 519 w 1158"/>
                <a:gd name="T79" fmla="*/ 1218 h 1225"/>
                <a:gd name="T80" fmla="*/ 526 w 1158"/>
                <a:gd name="T81" fmla="*/ 1224 h 1225"/>
                <a:gd name="T82" fmla="*/ 629 w 1158"/>
                <a:gd name="T83" fmla="*/ 1225 h 1225"/>
                <a:gd name="T84" fmla="*/ 637 w 1158"/>
                <a:gd name="T85" fmla="*/ 1221 h 1225"/>
                <a:gd name="T86" fmla="*/ 710 w 1158"/>
                <a:gd name="T87" fmla="*/ 1036 h 1225"/>
                <a:gd name="T88" fmla="*/ 710 w 1158"/>
                <a:gd name="T89" fmla="*/ 1030 h 1225"/>
                <a:gd name="T90" fmla="*/ 657 w 1158"/>
                <a:gd name="T91" fmla="*/ 917 h 1225"/>
                <a:gd name="T92" fmla="*/ 758 w 1158"/>
                <a:gd name="T93" fmla="*/ 652 h 1225"/>
                <a:gd name="T94" fmla="*/ 765 w 1158"/>
                <a:gd name="T95" fmla="*/ 646 h 1225"/>
                <a:gd name="T96" fmla="*/ 1009 w 1158"/>
                <a:gd name="T97" fmla="*/ 645 h 1225"/>
                <a:gd name="T98" fmla="*/ 1155 w 1158"/>
                <a:gd name="T99" fmla="*/ 554 h 1225"/>
                <a:gd name="T100" fmla="*/ 1158 w 1158"/>
                <a:gd name="T101" fmla="*/ 549 h 1225"/>
                <a:gd name="T102" fmla="*/ 1158 w 1158"/>
                <a:gd name="T103" fmla="*/ 4 h 1225"/>
                <a:gd name="T104" fmla="*/ 1152 w 1158"/>
                <a:gd name="T105" fmla="*/ 0 h 1225"/>
                <a:gd name="T106" fmla="*/ 1146 w 1158"/>
                <a:gd name="T107" fmla="*/ 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8" h="1225">
                  <a:moveTo>
                    <a:pt x="1145" y="5"/>
                  </a:moveTo>
                  <a:lnTo>
                    <a:pt x="979" y="605"/>
                  </a:lnTo>
                  <a:lnTo>
                    <a:pt x="978" y="608"/>
                  </a:lnTo>
                  <a:lnTo>
                    <a:pt x="977" y="608"/>
                  </a:lnTo>
                  <a:lnTo>
                    <a:pt x="976" y="609"/>
                  </a:lnTo>
                  <a:lnTo>
                    <a:pt x="974" y="610"/>
                  </a:lnTo>
                  <a:lnTo>
                    <a:pt x="972" y="610"/>
                  </a:lnTo>
                  <a:lnTo>
                    <a:pt x="970" y="609"/>
                  </a:lnTo>
                  <a:lnTo>
                    <a:pt x="968" y="608"/>
                  </a:lnTo>
                  <a:lnTo>
                    <a:pt x="967" y="606"/>
                  </a:lnTo>
                  <a:lnTo>
                    <a:pt x="966" y="603"/>
                  </a:lnTo>
                  <a:lnTo>
                    <a:pt x="966" y="134"/>
                  </a:lnTo>
                  <a:lnTo>
                    <a:pt x="966" y="132"/>
                  </a:lnTo>
                  <a:lnTo>
                    <a:pt x="964" y="130"/>
                  </a:lnTo>
                  <a:lnTo>
                    <a:pt x="963" y="128"/>
                  </a:lnTo>
                  <a:lnTo>
                    <a:pt x="961" y="128"/>
                  </a:lnTo>
                  <a:lnTo>
                    <a:pt x="958" y="128"/>
                  </a:lnTo>
                  <a:lnTo>
                    <a:pt x="956" y="128"/>
                  </a:lnTo>
                  <a:lnTo>
                    <a:pt x="955" y="129"/>
                  </a:lnTo>
                  <a:lnTo>
                    <a:pt x="955" y="130"/>
                  </a:lnTo>
                  <a:lnTo>
                    <a:pt x="953" y="132"/>
                  </a:lnTo>
                  <a:lnTo>
                    <a:pt x="916" y="240"/>
                  </a:lnTo>
                  <a:lnTo>
                    <a:pt x="865" y="378"/>
                  </a:lnTo>
                  <a:lnTo>
                    <a:pt x="784" y="603"/>
                  </a:lnTo>
                  <a:lnTo>
                    <a:pt x="782" y="605"/>
                  </a:lnTo>
                  <a:lnTo>
                    <a:pt x="781" y="606"/>
                  </a:lnTo>
                  <a:lnTo>
                    <a:pt x="779" y="607"/>
                  </a:lnTo>
                  <a:lnTo>
                    <a:pt x="776" y="607"/>
                  </a:lnTo>
                  <a:lnTo>
                    <a:pt x="774" y="606"/>
                  </a:lnTo>
                  <a:lnTo>
                    <a:pt x="773" y="605"/>
                  </a:lnTo>
                  <a:lnTo>
                    <a:pt x="772" y="603"/>
                  </a:lnTo>
                  <a:lnTo>
                    <a:pt x="771" y="600"/>
                  </a:lnTo>
                  <a:lnTo>
                    <a:pt x="771" y="466"/>
                  </a:lnTo>
                  <a:lnTo>
                    <a:pt x="771" y="464"/>
                  </a:lnTo>
                  <a:lnTo>
                    <a:pt x="770" y="462"/>
                  </a:lnTo>
                  <a:lnTo>
                    <a:pt x="769" y="461"/>
                  </a:lnTo>
                  <a:lnTo>
                    <a:pt x="767" y="460"/>
                  </a:lnTo>
                  <a:lnTo>
                    <a:pt x="766" y="459"/>
                  </a:lnTo>
                  <a:lnTo>
                    <a:pt x="764" y="459"/>
                  </a:lnTo>
                  <a:lnTo>
                    <a:pt x="762" y="460"/>
                  </a:lnTo>
                  <a:lnTo>
                    <a:pt x="761" y="461"/>
                  </a:lnTo>
                  <a:lnTo>
                    <a:pt x="584" y="614"/>
                  </a:lnTo>
                  <a:lnTo>
                    <a:pt x="583" y="615"/>
                  </a:lnTo>
                  <a:lnTo>
                    <a:pt x="581" y="615"/>
                  </a:lnTo>
                  <a:lnTo>
                    <a:pt x="579" y="616"/>
                  </a:lnTo>
                  <a:lnTo>
                    <a:pt x="576" y="615"/>
                  </a:lnTo>
                  <a:lnTo>
                    <a:pt x="573" y="614"/>
                  </a:lnTo>
                  <a:lnTo>
                    <a:pt x="396" y="461"/>
                  </a:lnTo>
                  <a:lnTo>
                    <a:pt x="393" y="459"/>
                  </a:lnTo>
                  <a:lnTo>
                    <a:pt x="391" y="460"/>
                  </a:lnTo>
                  <a:lnTo>
                    <a:pt x="390" y="460"/>
                  </a:lnTo>
                  <a:lnTo>
                    <a:pt x="388" y="461"/>
                  </a:lnTo>
                  <a:lnTo>
                    <a:pt x="387" y="462"/>
                  </a:lnTo>
                  <a:lnTo>
                    <a:pt x="386" y="464"/>
                  </a:lnTo>
                  <a:lnTo>
                    <a:pt x="386" y="466"/>
                  </a:lnTo>
                  <a:lnTo>
                    <a:pt x="386" y="601"/>
                  </a:lnTo>
                  <a:lnTo>
                    <a:pt x="386" y="603"/>
                  </a:lnTo>
                  <a:lnTo>
                    <a:pt x="384" y="605"/>
                  </a:lnTo>
                  <a:lnTo>
                    <a:pt x="383" y="606"/>
                  </a:lnTo>
                  <a:lnTo>
                    <a:pt x="381" y="607"/>
                  </a:lnTo>
                  <a:lnTo>
                    <a:pt x="379" y="607"/>
                  </a:lnTo>
                  <a:lnTo>
                    <a:pt x="377" y="606"/>
                  </a:lnTo>
                  <a:lnTo>
                    <a:pt x="375" y="605"/>
                  </a:lnTo>
                  <a:lnTo>
                    <a:pt x="374" y="603"/>
                  </a:lnTo>
                  <a:lnTo>
                    <a:pt x="340" y="511"/>
                  </a:lnTo>
                  <a:lnTo>
                    <a:pt x="292" y="378"/>
                  </a:lnTo>
                  <a:lnTo>
                    <a:pt x="242" y="240"/>
                  </a:lnTo>
                  <a:lnTo>
                    <a:pt x="205" y="132"/>
                  </a:lnTo>
                  <a:lnTo>
                    <a:pt x="203" y="130"/>
                  </a:lnTo>
                  <a:lnTo>
                    <a:pt x="202" y="128"/>
                  </a:lnTo>
                  <a:lnTo>
                    <a:pt x="200" y="128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30"/>
                  </a:lnTo>
                  <a:lnTo>
                    <a:pt x="192" y="132"/>
                  </a:lnTo>
                  <a:lnTo>
                    <a:pt x="192" y="134"/>
                  </a:lnTo>
                  <a:lnTo>
                    <a:pt x="192" y="604"/>
                  </a:lnTo>
                  <a:lnTo>
                    <a:pt x="191" y="606"/>
                  </a:lnTo>
                  <a:lnTo>
                    <a:pt x="190" y="608"/>
                  </a:lnTo>
                  <a:lnTo>
                    <a:pt x="188" y="609"/>
                  </a:lnTo>
                  <a:lnTo>
                    <a:pt x="186" y="610"/>
                  </a:lnTo>
                  <a:lnTo>
                    <a:pt x="184" y="610"/>
                  </a:lnTo>
                  <a:lnTo>
                    <a:pt x="182" y="609"/>
                  </a:lnTo>
                  <a:lnTo>
                    <a:pt x="181" y="609"/>
                  </a:lnTo>
                  <a:lnTo>
                    <a:pt x="180" y="608"/>
                  </a:lnTo>
                  <a:lnTo>
                    <a:pt x="179" y="605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546"/>
                  </a:lnTo>
                  <a:lnTo>
                    <a:pt x="0" y="549"/>
                  </a:lnTo>
                  <a:lnTo>
                    <a:pt x="1" y="552"/>
                  </a:lnTo>
                  <a:lnTo>
                    <a:pt x="3" y="554"/>
                  </a:lnTo>
                  <a:lnTo>
                    <a:pt x="5" y="555"/>
                  </a:lnTo>
                  <a:lnTo>
                    <a:pt x="147" y="644"/>
                  </a:lnTo>
                  <a:lnTo>
                    <a:pt x="150" y="645"/>
                  </a:lnTo>
                  <a:lnTo>
                    <a:pt x="153" y="646"/>
                  </a:lnTo>
                  <a:lnTo>
                    <a:pt x="389" y="646"/>
                  </a:lnTo>
                  <a:lnTo>
                    <a:pt x="392" y="646"/>
                  </a:lnTo>
                  <a:lnTo>
                    <a:pt x="395" y="647"/>
                  </a:lnTo>
                  <a:lnTo>
                    <a:pt x="397" y="649"/>
                  </a:lnTo>
                  <a:lnTo>
                    <a:pt x="398" y="651"/>
                  </a:lnTo>
                  <a:lnTo>
                    <a:pt x="399" y="652"/>
                  </a:lnTo>
                  <a:lnTo>
                    <a:pt x="500" y="909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501" y="917"/>
                  </a:lnTo>
                  <a:lnTo>
                    <a:pt x="500" y="920"/>
                  </a:lnTo>
                  <a:lnTo>
                    <a:pt x="448" y="1028"/>
                  </a:lnTo>
                  <a:lnTo>
                    <a:pt x="447" y="1030"/>
                  </a:lnTo>
                  <a:lnTo>
                    <a:pt x="447" y="1032"/>
                  </a:lnTo>
                  <a:lnTo>
                    <a:pt x="447" y="1036"/>
                  </a:lnTo>
                  <a:lnTo>
                    <a:pt x="519" y="1218"/>
                  </a:lnTo>
                  <a:lnTo>
                    <a:pt x="520" y="1221"/>
                  </a:lnTo>
                  <a:lnTo>
                    <a:pt x="523" y="1223"/>
                  </a:lnTo>
                  <a:lnTo>
                    <a:pt x="526" y="1224"/>
                  </a:lnTo>
                  <a:lnTo>
                    <a:pt x="529" y="1225"/>
                  </a:lnTo>
                  <a:lnTo>
                    <a:pt x="579" y="1225"/>
                  </a:lnTo>
                  <a:lnTo>
                    <a:pt x="629" y="1225"/>
                  </a:lnTo>
                  <a:lnTo>
                    <a:pt x="632" y="1224"/>
                  </a:lnTo>
                  <a:lnTo>
                    <a:pt x="635" y="1223"/>
                  </a:lnTo>
                  <a:lnTo>
                    <a:pt x="637" y="1221"/>
                  </a:lnTo>
                  <a:lnTo>
                    <a:pt x="638" y="1219"/>
                  </a:lnTo>
                  <a:lnTo>
                    <a:pt x="638" y="1218"/>
                  </a:lnTo>
                  <a:lnTo>
                    <a:pt x="710" y="1036"/>
                  </a:lnTo>
                  <a:lnTo>
                    <a:pt x="711" y="1034"/>
                  </a:lnTo>
                  <a:lnTo>
                    <a:pt x="711" y="1032"/>
                  </a:lnTo>
                  <a:lnTo>
                    <a:pt x="710" y="1030"/>
                  </a:lnTo>
                  <a:lnTo>
                    <a:pt x="710" y="1028"/>
                  </a:lnTo>
                  <a:lnTo>
                    <a:pt x="657" y="920"/>
                  </a:lnTo>
                  <a:lnTo>
                    <a:pt x="657" y="917"/>
                  </a:lnTo>
                  <a:lnTo>
                    <a:pt x="656" y="914"/>
                  </a:lnTo>
                  <a:lnTo>
                    <a:pt x="657" y="909"/>
                  </a:lnTo>
                  <a:lnTo>
                    <a:pt x="758" y="652"/>
                  </a:lnTo>
                  <a:lnTo>
                    <a:pt x="760" y="650"/>
                  </a:lnTo>
                  <a:lnTo>
                    <a:pt x="762" y="647"/>
                  </a:lnTo>
                  <a:lnTo>
                    <a:pt x="765" y="646"/>
                  </a:lnTo>
                  <a:lnTo>
                    <a:pt x="768" y="646"/>
                  </a:lnTo>
                  <a:lnTo>
                    <a:pt x="1006" y="646"/>
                  </a:lnTo>
                  <a:lnTo>
                    <a:pt x="1009" y="645"/>
                  </a:lnTo>
                  <a:lnTo>
                    <a:pt x="1011" y="644"/>
                  </a:lnTo>
                  <a:lnTo>
                    <a:pt x="1153" y="555"/>
                  </a:lnTo>
                  <a:lnTo>
                    <a:pt x="1155" y="554"/>
                  </a:lnTo>
                  <a:lnTo>
                    <a:pt x="1156" y="553"/>
                  </a:lnTo>
                  <a:lnTo>
                    <a:pt x="1157" y="552"/>
                  </a:lnTo>
                  <a:lnTo>
                    <a:pt x="1158" y="549"/>
                  </a:lnTo>
                  <a:lnTo>
                    <a:pt x="1158" y="546"/>
                  </a:lnTo>
                  <a:lnTo>
                    <a:pt x="1158" y="7"/>
                  </a:lnTo>
                  <a:lnTo>
                    <a:pt x="1158" y="4"/>
                  </a:lnTo>
                  <a:lnTo>
                    <a:pt x="1156" y="3"/>
                  </a:lnTo>
                  <a:lnTo>
                    <a:pt x="1154" y="1"/>
                  </a:lnTo>
                  <a:lnTo>
                    <a:pt x="1152" y="0"/>
                  </a:lnTo>
                  <a:lnTo>
                    <a:pt x="1150" y="1"/>
                  </a:lnTo>
                  <a:lnTo>
                    <a:pt x="1148" y="1"/>
                  </a:lnTo>
                  <a:lnTo>
                    <a:pt x="1146" y="3"/>
                  </a:lnTo>
                  <a:lnTo>
                    <a:pt x="1145" y="4"/>
                  </a:lnTo>
                  <a:lnTo>
                    <a:pt x="114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5386388" y="3476625"/>
              <a:ext cx="3533775" cy="933450"/>
            </a:xfrm>
            <a:custGeom>
              <a:avLst/>
              <a:gdLst>
                <a:gd name="T0" fmla="*/ 1976 w 2226"/>
                <a:gd name="T1" fmla="*/ 407 h 588"/>
                <a:gd name="T2" fmla="*/ 1967 w 2226"/>
                <a:gd name="T3" fmla="*/ 463 h 588"/>
                <a:gd name="T4" fmla="*/ 2059 w 2226"/>
                <a:gd name="T5" fmla="*/ 452 h 588"/>
                <a:gd name="T6" fmla="*/ 2077 w 2226"/>
                <a:gd name="T7" fmla="*/ 579 h 588"/>
                <a:gd name="T8" fmla="*/ 2048 w 2226"/>
                <a:gd name="T9" fmla="*/ 537 h 588"/>
                <a:gd name="T10" fmla="*/ 1914 w 2226"/>
                <a:gd name="T11" fmla="*/ 585 h 588"/>
                <a:gd name="T12" fmla="*/ 1811 w 2226"/>
                <a:gd name="T13" fmla="*/ 508 h 588"/>
                <a:gd name="T14" fmla="*/ 1836 w 2226"/>
                <a:gd name="T15" fmla="*/ 383 h 588"/>
                <a:gd name="T16" fmla="*/ 2013 w 2226"/>
                <a:gd name="T17" fmla="*/ 311 h 588"/>
                <a:gd name="T18" fmla="*/ 2045 w 2226"/>
                <a:gd name="T19" fmla="*/ 271 h 588"/>
                <a:gd name="T20" fmla="*/ 1907 w 2226"/>
                <a:gd name="T21" fmla="*/ 300 h 588"/>
                <a:gd name="T22" fmla="*/ 1866 w 2226"/>
                <a:gd name="T23" fmla="*/ 195 h 588"/>
                <a:gd name="T24" fmla="*/ 2086 w 2226"/>
                <a:gd name="T25" fmla="*/ 154 h 588"/>
                <a:gd name="T26" fmla="*/ 2190 w 2226"/>
                <a:gd name="T27" fmla="*/ 214 h 588"/>
                <a:gd name="T28" fmla="*/ 2217 w 2226"/>
                <a:gd name="T29" fmla="*/ 512 h 588"/>
                <a:gd name="T30" fmla="*/ 1994 w 2226"/>
                <a:gd name="T31" fmla="*/ 3 h 588"/>
                <a:gd name="T32" fmla="*/ 1869 w 2226"/>
                <a:gd name="T33" fmla="*/ 7 h 588"/>
                <a:gd name="T34" fmla="*/ 2172 w 2226"/>
                <a:gd name="T35" fmla="*/ 123 h 588"/>
                <a:gd name="T36" fmla="*/ 1190 w 2226"/>
                <a:gd name="T37" fmla="*/ 576 h 588"/>
                <a:gd name="T38" fmla="*/ 1121 w 2226"/>
                <a:gd name="T39" fmla="*/ 502 h 588"/>
                <a:gd name="T40" fmla="*/ 1059 w 2226"/>
                <a:gd name="T41" fmla="*/ 264 h 588"/>
                <a:gd name="T42" fmla="*/ 1170 w 2226"/>
                <a:gd name="T43" fmla="*/ 25 h 588"/>
                <a:gd name="T44" fmla="*/ 1274 w 2226"/>
                <a:gd name="T45" fmla="*/ 156 h 588"/>
                <a:gd name="T46" fmla="*/ 1374 w 2226"/>
                <a:gd name="T47" fmla="*/ 271 h 588"/>
                <a:gd name="T48" fmla="*/ 1291 w 2226"/>
                <a:gd name="T49" fmla="*/ 469 h 588"/>
                <a:gd name="T50" fmla="*/ 1370 w 2226"/>
                <a:gd name="T51" fmla="*/ 564 h 588"/>
                <a:gd name="T52" fmla="*/ 1 w 2226"/>
                <a:gd name="T53" fmla="*/ 3 h 588"/>
                <a:gd name="T54" fmla="*/ 312 w 2226"/>
                <a:gd name="T55" fmla="*/ 389 h 588"/>
                <a:gd name="T56" fmla="*/ 615 w 2226"/>
                <a:gd name="T57" fmla="*/ 572 h 588"/>
                <a:gd name="T58" fmla="*/ 463 w 2226"/>
                <a:gd name="T59" fmla="*/ 222 h 588"/>
                <a:gd name="T60" fmla="*/ 365 w 2226"/>
                <a:gd name="T61" fmla="*/ 579 h 588"/>
                <a:gd name="T62" fmla="*/ 146 w 2226"/>
                <a:gd name="T63" fmla="*/ 223 h 588"/>
                <a:gd name="T64" fmla="*/ 1 w 2226"/>
                <a:gd name="T65" fmla="*/ 576 h 588"/>
                <a:gd name="T66" fmla="*/ 795 w 2226"/>
                <a:gd name="T67" fmla="*/ 421 h 588"/>
                <a:gd name="T68" fmla="*/ 861 w 2226"/>
                <a:gd name="T69" fmla="*/ 482 h 588"/>
                <a:gd name="T70" fmla="*/ 999 w 2226"/>
                <a:gd name="T71" fmla="*/ 448 h 588"/>
                <a:gd name="T72" fmla="*/ 974 w 2226"/>
                <a:gd name="T73" fmla="*/ 574 h 588"/>
                <a:gd name="T74" fmla="*/ 772 w 2226"/>
                <a:gd name="T75" fmla="*/ 575 h 588"/>
                <a:gd name="T76" fmla="*/ 659 w 2226"/>
                <a:gd name="T77" fmla="*/ 476 h 588"/>
                <a:gd name="T78" fmla="*/ 649 w 2226"/>
                <a:gd name="T79" fmla="*/ 300 h 588"/>
                <a:gd name="T80" fmla="*/ 753 w 2226"/>
                <a:gd name="T81" fmla="*/ 177 h 588"/>
                <a:gd name="T82" fmla="*/ 901 w 2226"/>
                <a:gd name="T83" fmla="*/ 155 h 588"/>
                <a:gd name="T84" fmla="*/ 1027 w 2226"/>
                <a:gd name="T85" fmla="*/ 233 h 588"/>
                <a:gd name="T86" fmla="*/ 921 w 2226"/>
                <a:gd name="T87" fmla="*/ 325 h 588"/>
                <a:gd name="T88" fmla="*/ 895 w 2226"/>
                <a:gd name="T89" fmla="*/ 267 h 588"/>
                <a:gd name="T90" fmla="*/ 818 w 2226"/>
                <a:gd name="T91" fmla="*/ 277 h 588"/>
                <a:gd name="T92" fmla="*/ 1595 w 2226"/>
                <a:gd name="T93" fmla="*/ 588 h 588"/>
                <a:gd name="T94" fmla="*/ 1393 w 2226"/>
                <a:gd name="T95" fmla="*/ 532 h 588"/>
                <a:gd name="T96" fmla="*/ 1483 w 2226"/>
                <a:gd name="T97" fmla="*/ 465 h 588"/>
                <a:gd name="T98" fmla="*/ 1638 w 2226"/>
                <a:gd name="T99" fmla="*/ 480 h 588"/>
                <a:gd name="T100" fmla="*/ 1609 w 2226"/>
                <a:gd name="T101" fmla="*/ 434 h 588"/>
                <a:gd name="T102" fmla="*/ 1433 w 2226"/>
                <a:gd name="T103" fmla="*/ 371 h 588"/>
                <a:gd name="T104" fmla="*/ 1410 w 2226"/>
                <a:gd name="T105" fmla="*/ 261 h 588"/>
                <a:gd name="T106" fmla="*/ 1497 w 2226"/>
                <a:gd name="T107" fmla="*/ 166 h 588"/>
                <a:gd name="T108" fmla="*/ 1713 w 2226"/>
                <a:gd name="T109" fmla="*/ 174 h 588"/>
                <a:gd name="T110" fmla="*/ 1716 w 2226"/>
                <a:gd name="T111" fmla="*/ 292 h 588"/>
                <a:gd name="T112" fmla="*/ 1568 w 2226"/>
                <a:gd name="T113" fmla="*/ 256 h 588"/>
                <a:gd name="T114" fmla="*/ 1563 w 2226"/>
                <a:gd name="T115" fmla="*/ 299 h 588"/>
                <a:gd name="T116" fmla="*/ 1752 w 2226"/>
                <a:gd name="T117" fmla="*/ 356 h 588"/>
                <a:gd name="T118" fmla="*/ 1787 w 2226"/>
                <a:gd name="T119" fmla="*/ 458 h 588"/>
                <a:gd name="T120" fmla="*/ 1721 w 2226"/>
                <a:gd name="T121" fmla="*/ 559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6" h="588">
                  <a:moveTo>
                    <a:pt x="2065" y="439"/>
                  </a:moveTo>
                  <a:lnTo>
                    <a:pt x="2065" y="391"/>
                  </a:lnTo>
                  <a:lnTo>
                    <a:pt x="2064" y="389"/>
                  </a:lnTo>
                  <a:lnTo>
                    <a:pt x="2063" y="388"/>
                  </a:lnTo>
                  <a:lnTo>
                    <a:pt x="2061" y="387"/>
                  </a:lnTo>
                  <a:lnTo>
                    <a:pt x="2060" y="387"/>
                  </a:lnTo>
                  <a:lnTo>
                    <a:pt x="2047" y="388"/>
                  </a:lnTo>
                  <a:lnTo>
                    <a:pt x="2035" y="389"/>
                  </a:lnTo>
                  <a:lnTo>
                    <a:pt x="2024" y="390"/>
                  </a:lnTo>
                  <a:lnTo>
                    <a:pt x="2014" y="392"/>
                  </a:lnTo>
                  <a:lnTo>
                    <a:pt x="2004" y="395"/>
                  </a:lnTo>
                  <a:lnTo>
                    <a:pt x="1996" y="397"/>
                  </a:lnTo>
                  <a:lnTo>
                    <a:pt x="1988" y="400"/>
                  </a:lnTo>
                  <a:lnTo>
                    <a:pt x="1981" y="403"/>
                  </a:lnTo>
                  <a:lnTo>
                    <a:pt x="1976" y="407"/>
                  </a:lnTo>
                  <a:lnTo>
                    <a:pt x="1971" y="411"/>
                  </a:lnTo>
                  <a:lnTo>
                    <a:pt x="1966" y="415"/>
                  </a:lnTo>
                  <a:lnTo>
                    <a:pt x="1963" y="420"/>
                  </a:lnTo>
                  <a:lnTo>
                    <a:pt x="1960" y="425"/>
                  </a:lnTo>
                  <a:lnTo>
                    <a:pt x="1958" y="430"/>
                  </a:lnTo>
                  <a:lnTo>
                    <a:pt x="1957" y="435"/>
                  </a:lnTo>
                  <a:lnTo>
                    <a:pt x="1957" y="441"/>
                  </a:lnTo>
                  <a:lnTo>
                    <a:pt x="1957" y="445"/>
                  </a:lnTo>
                  <a:lnTo>
                    <a:pt x="1958" y="448"/>
                  </a:lnTo>
                  <a:lnTo>
                    <a:pt x="1958" y="451"/>
                  </a:lnTo>
                  <a:lnTo>
                    <a:pt x="1959" y="454"/>
                  </a:lnTo>
                  <a:lnTo>
                    <a:pt x="1961" y="457"/>
                  </a:lnTo>
                  <a:lnTo>
                    <a:pt x="1963" y="459"/>
                  </a:lnTo>
                  <a:lnTo>
                    <a:pt x="1965" y="461"/>
                  </a:lnTo>
                  <a:lnTo>
                    <a:pt x="1967" y="463"/>
                  </a:lnTo>
                  <a:lnTo>
                    <a:pt x="1972" y="467"/>
                  </a:lnTo>
                  <a:lnTo>
                    <a:pt x="1975" y="468"/>
                  </a:lnTo>
                  <a:lnTo>
                    <a:pt x="1978" y="469"/>
                  </a:lnTo>
                  <a:lnTo>
                    <a:pt x="1984" y="470"/>
                  </a:lnTo>
                  <a:lnTo>
                    <a:pt x="1991" y="471"/>
                  </a:lnTo>
                  <a:lnTo>
                    <a:pt x="2005" y="470"/>
                  </a:lnTo>
                  <a:lnTo>
                    <a:pt x="2011" y="470"/>
                  </a:lnTo>
                  <a:lnTo>
                    <a:pt x="2017" y="469"/>
                  </a:lnTo>
                  <a:lnTo>
                    <a:pt x="2023" y="468"/>
                  </a:lnTo>
                  <a:lnTo>
                    <a:pt x="2028" y="467"/>
                  </a:lnTo>
                  <a:lnTo>
                    <a:pt x="2037" y="464"/>
                  </a:lnTo>
                  <a:lnTo>
                    <a:pt x="2045" y="461"/>
                  </a:lnTo>
                  <a:lnTo>
                    <a:pt x="2051" y="458"/>
                  </a:lnTo>
                  <a:lnTo>
                    <a:pt x="2056" y="454"/>
                  </a:lnTo>
                  <a:lnTo>
                    <a:pt x="2059" y="452"/>
                  </a:lnTo>
                  <a:lnTo>
                    <a:pt x="2061" y="450"/>
                  </a:lnTo>
                  <a:lnTo>
                    <a:pt x="2063" y="447"/>
                  </a:lnTo>
                  <a:lnTo>
                    <a:pt x="2064" y="443"/>
                  </a:lnTo>
                  <a:lnTo>
                    <a:pt x="2065" y="440"/>
                  </a:lnTo>
                  <a:lnTo>
                    <a:pt x="2065" y="439"/>
                  </a:lnTo>
                  <a:close/>
                  <a:moveTo>
                    <a:pt x="2225" y="572"/>
                  </a:moveTo>
                  <a:lnTo>
                    <a:pt x="2226" y="575"/>
                  </a:lnTo>
                  <a:lnTo>
                    <a:pt x="2225" y="577"/>
                  </a:lnTo>
                  <a:lnTo>
                    <a:pt x="2225" y="578"/>
                  </a:lnTo>
                  <a:lnTo>
                    <a:pt x="2224" y="579"/>
                  </a:lnTo>
                  <a:lnTo>
                    <a:pt x="2221" y="579"/>
                  </a:lnTo>
                  <a:lnTo>
                    <a:pt x="2220" y="579"/>
                  </a:lnTo>
                  <a:lnTo>
                    <a:pt x="2081" y="579"/>
                  </a:lnTo>
                  <a:lnTo>
                    <a:pt x="2079" y="579"/>
                  </a:lnTo>
                  <a:lnTo>
                    <a:pt x="2077" y="579"/>
                  </a:lnTo>
                  <a:lnTo>
                    <a:pt x="2074" y="577"/>
                  </a:lnTo>
                  <a:lnTo>
                    <a:pt x="2073" y="574"/>
                  </a:lnTo>
                  <a:lnTo>
                    <a:pt x="2072" y="572"/>
                  </a:lnTo>
                  <a:lnTo>
                    <a:pt x="2069" y="560"/>
                  </a:lnTo>
                  <a:lnTo>
                    <a:pt x="2067" y="548"/>
                  </a:lnTo>
                  <a:lnTo>
                    <a:pt x="2065" y="537"/>
                  </a:lnTo>
                  <a:lnTo>
                    <a:pt x="2065" y="526"/>
                  </a:lnTo>
                  <a:lnTo>
                    <a:pt x="2064" y="524"/>
                  </a:lnTo>
                  <a:lnTo>
                    <a:pt x="2064" y="522"/>
                  </a:lnTo>
                  <a:lnTo>
                    <a:pt x="2063" y="522"/>
                  </a:lnTo>
                  <a:lnTo>
                    <a:pt x="2062" y="522"/>
                  </a:lnTo>
                  <a:lnTo>
                    <a:pt x="2061" y="523"/>
                  </a:lnTo>
                  <a:lnTo>
                    <a:pt x="2060" y="524"/>
                  </a:lnTo>
                  <a:lnTo>
                    <a:pt x="2054" y="531"/>
                  </a:lnTo>
                  <a:lnTo>
                    <a:pt x="2048" y="537"/>
                  </a:lnTo>
                  <a:lnTo>
                    <a:pt x="2042" y="544"/>
                  </a:lnTo>
                  <a:lnTo>
                    <a:pt x="2035" y="549"/>
                  </a:lnTo>
                  <a:lnTo>
                    <a:pt x="2028" y="555"/>
                  </a:lnTo>
                  <a:lnTo>
                    <a:pt x="2021" y="560"/>
                  </a:lnTo>
                  <a:lnTo>
                    <a:pt x="2013" y="564"/>
                  </a:lnTo>
                  <a:lnTo>
                    <a:pt x="2005" y="569"/>
                  </a:lnTo>
                  <a:lnTo>
                    <a:pt x="1996" y="573"/>
                  </a:lnTo>
                  <a:lnTo>
                    <a:pt x="1987" y="576"/>
                  </a:lnTo>
                  <a:lnTo>
                    <a:pt x="1978" y="579"/>
                  </a:lnTo>
                  <a:lnTo>
                    <a:pt x="1968" y="581"/>
                  </a:lnTo>
                  <a:lnTo>
                    <a:pt x="1958" y="583"/>
                  </a:lnTo>
                  <a:lnTo>
                    <a:pt x="1948" y="584"/>
                  </a:lnTo>
                  <a:lnTo>
                    <a:pt x="1937" y="585"/>
                  </a:lnTo>
                  <a:lnTo>
                    <a:pt x="1925" y="586"/>
                  </a:lnTo>
                  <a:lnTo>
                    <a:pt x="1914" y="585"/>
                  </a:lnTo>
                  <a:lnTo>
                    <a:pt x="1903" y="584"/>
                  </a:lnTo>
                  <a:lnTo>
                    <a:pt x="1892" y="582"/>
                  </a:lnTo>
                  <a:lnTo>
                    <a:pt x="1881" y="579"/>
                  </a:lnTo>
                  <a:lnTo>
                    <a:pt x="1871" y="574"/>
                  </a:lnTo>
                  <a:lnTo>
                    <a:pt x="1861" y="570"/>
                  </a:lnTo>
                  <a:lnTo>
                    <a:pt x="1856" y="567"/>
                  </a:lnTo>
                  <a:lnTo>
                    <a:pt x="1851" y="564"/>
                  </a:lnTo>
                  <a:lnTo>
                    <a:pt x="1843" y="557"/>
                  </a:lnTo>
                  <a:lnTo>
                    <a:pt x="1835" y="549"/>
                  </a:lnTo>
                  <a:lnTo>
                    <a:pt x="1827" y="540"/>
                  </a:lnTo>
                  <a:lnTo>
                    <a:pt x="1824" y="536"/>
                  </a:lnTo>
                  <a:lnTo>
                    <a:pt x="1821" y="531"/>
                  </a:lnTo>
                  <a:lnTo>
                    <a:pt x="1816" y="520"/>
                  </a:lnTo>
                  <a:lnTo>
                    <a:pt x="1813" y="514"/>
                  </a:lnTo>
                  <a:lnTo>
                    <a:pt x="1811" y="508"/>
                  </a:lnTo>
                  <a:lnTo>
                    <a:pt x="1808" y="495"/>
                  </a:lnTo>
                  <a:lnTo>
                    <a:pt x="1806" y="481"/>
                  </a:lnTo>
                  <a:lnTo>
                    <a:pt x="1806" y="474"/>
                  </a:lnTo>
                  <a:lnTo>
                    <a:pt x="1805" y="466"/>
                  </a:lnTo>
                  <a:lnTo>
                    <a:pt x="1806" y="458"/>
                  </a:lnTo>
                  <a:lnTo>
                    <a:pt x="1806" y="449"/>
                  </a:lnTo>
                  <a:lnTo>
                    <a:pt x="1808" y="441"/>
                  </a:lnTo>
                  <a:lnTo>
                    <a:pt x="1809" y="433"/>
                  </a:lnTo>
                  <a:lnTo>
                    <a:pt x="1812" y="425"/>
                  </a:lnTo>
                  <a:lnTo>
                    <a:pt x="1814" y="418"/>
                  </a:lnTo>
                  <a:lnTo>
                    <a:pt x="1818" y="410"/>
                  </a:lnTo>
                  <a:lnTo>
                    <a:pt x="1822" y="403"/>
                  </a:lnTo>
                  <a:lnTo>
                    <a:pt x="1826" y="396"/>
                  </a:lnTo>
                  <a:lnTo>
                    <a:pt x="1831" y="390"/>
                  </a:lnTo>
                  <a:lnTo>
                    <a:pt x="1836" y="383"/>
                  </a:lnTo>
                  <a:lnTo>
                    <a:pt x="1842" y="377"/>
                  </a:lnTo>
                  <a:lnTo>
                    <a:pt x="1848" y="371"/>
                  </a:lnTo>
                  <a:lnTo>
                    <a:pt x="1855" y="365"/>
                  </a:lnTo>
                  <a:lnTo>
                    <a:pt x="1862" y="360"/>
                  </a:lnTo>
                  <a:lnTo>
                    <a:pt x="1869" y="355"/>
                  </a:lnTo>
                  <a:lnTo>
                    <a:pt x="1886" y="345"/>
                  </a:lnTo>
                  <a:lnTo>
                    <a:pt x="1895" y="341"/>
                  </a:lnTo>
                  <a:lnTo>
                    <a:pt x="1905" y="337"/>
                  </a:lnTo>
                  <a:lnTo>
                    <a:pt x="1915" y="333"/>
                  </a:lnTo>
                  <a:lnTo>
                    <a:pt x="1926" y="329"/>
                  </a:lnTo>
                  <a:lnTo>
                    <a:pt x="1948" y="323"/>
                  </a:lnTo>
                  <a:lnTo>
                    <a:pt x="1960" y="320"/>
                  </a:lnTo>
                  <a:lnTo>
                    <a:pt x="1973" y="317"/>
                  </a:lnTo>
                  <a:lnTo>
                    <a:pt x="1999" y="313"/>
                  </a:lnTo>
                  <a:lnTo>
                    <a:pt x="2013" y="311"/>
                  </a:lnTo>
                  <a:lnTo>
                    <a:pt x="2027" y="310"/>
                  </a:lnTo>
                  <a:lnTo>
                    <a:pt x="2057" y="308"/>
                  </a:lnTo>
                  <a:lnTo>
                    <a:pt x="2061" y="307"/>
                  </a:lnTo>
                  <a:lnTo>
                    <a:pt x="2064" y="306"/>
                  </a:lnTo>
                  <a:lnTo>
                    <a:pt x="2065" y="305"/>
                  </a:lnTo>
                  <a:lnTo>
                    <a:pt x="2065" y="302"/>
                  </a:lnTo>
                  <a:lnTo>
                    <a:pt x="2064" y="295"/>
                  </a:lnTo>
                  <a:lnTo>
                    <a:pt x="2063" y="291"/>
                  </a:lnTo>
                  <a:lnTo>
                    <a:pt x="2063" y="288"/>
                  </a:lnTo>
                  <a:lnTo>
                    <a:pt x="2061" y="285"/>
                  </a:lnTo>
                  <a:lnTo>
                    <a:pt x="2060" y="282"/>
                  </a:lnTo>
                  <a:lnTo>
                    <a:pt x="2055" y="277"/>
                  </a:lnTo>
                  <a:lnTo>
                    <a:pt x="2052" y="275"/>
                  </a:lnTo>
                  <a:lnTo>
                    <a:pt x="2049" y="273"/>
                  </a:lnTo>
                  <a:lnTo>
                    <a:pt x="2045" y="271"/>
                  </a:lnTo>
                  <a:lnTo>
                    <a:pt x="2041" y="269"/>
                  </a:lnTo>
                  <a:lnTo>
                    <a:pt x="2031" y="267"/>
                  </a:lnTo>
                  <a:lnTo>
                    <a:pt x="2025" y="267"/>
                  </a:lnTo>
                  <a:lnTo>
                    <a:pt x="2018" y="267"/>
                  </a:lnTo>
                  <a:lnTo>
                    <a:pt x="2009" y="267"/>
                  </a:lnTo>
                  <a:lnTo>
                    <a:pt x="2000" y="268"/>
                  </a:lnTo>
                  <a:lnTo>
                    <a:pt x="1992" y="269"/>
                  </a:lnTo>
                  <a:lnTo>
                    <a:pt x="1983" y="270"/>
                  </a:lnTo>
                  <a:lnTo>
                    <a:pt x="1974" y="272"/>
                  </a:lnTo>
                  <a:lnTo>
                    <a:pt x="1966" y="274"/>
                  </a:lnTo>
                  <a:lnTo>
                    <a:pt x="1958" y="277"/>
                  </a:lnTo>
                  <a:lnTo>
                    <a:pt x="1950" y="280"/>
                  </a:lnTo>
                  <a:lnTo>
                    <a:pt x="1934" y="286"/>
                  </a:lnTo>
                  <a:lnTo>
                    <a:pt x="1920" y="293"/>
                  </a:lnTo>
                  <a:lnTo>
                    <a:pt x="1907" y="300"/>
                  </a:lnTo>
                  <a:lnTo>
                    <a:pt x="1895" y="308"/>
                  </a:lnTo>
                  <a:lnTo>
                    <a:pt x="1893" y="309"/>
                  </a:lnTo>
                  <a:lnTo>
                    <a:pt x="1891" y="309"/>
                  </a:lnTo>
                  <a:lnTo>
                    <a:pt x="1889" y="309"/>
                  </a:lnTo>
                  <a:lnTo>
                    <a:pt x="1888" y="309"/>
                  </a:lnTo>
                  <a:lnTo>
                    <a:pt x="1886" y="307"/>
                  </a:lnTo>
                  <a:lnTo>
                    <a:pt x="1885" y="306"/>
                  </a:lnTo>
                  <a:lnTo>
                    <a:pt x="1830" y="230"/>
                  </a:lnTo>
                  <a:lnTo>
                    <a:pt x="1828" y="227"/>
                  </a:lnTo>
                  <a:lnTo>
                    <a:pt x="1828" y="225"/>
                  </a:lnTo>
                  <a:lnTo>
                    <a:pt x="1829" y="224"/>
                  </a:lnTo>
                  <a:lnTo>
                    <a:pt x="1830" y="221"/>
                  </a:lnTo>
                  <a:lnTo>
                    <a:pt x="1831" y="220"/>
                  </a:lnTo>
                  <a:lnTo>
                    <a:pt x="1847" y="207"/>
                  </a:lnTo>
                  <a:lnTo>
                    <a:pt x="1866" y="195"/>
                  </a:lnTo>
                  <a:lnTo>
                    <a:pt x="1876" y="189"/>
                  </a:lnTo>
                  <a:lnTo>
                    <a:pt x="1887" y="184"/>
                  </a:lnTo>
                  <a:lnTo>
                    <a:pt x="1899" y="178"/>
                  </a:lnTo>
                  <a:lnTo>
                    <a:pt x="1912" y="173"/>
                  </a:lnTo>
                  <a:lnTo>
                    <a:pt x="1925" y="169"/>
                  </a:lnTo>
                  <a:lnTo>
                    <a:pt x="1939" y="165"/>
                  </a:lnTo>
                  <a:lnTo>
                    <a:pt x="1954" y="161"/>
                  </a:lnTo>
                  <a:lnTo>
                    <a:pt x="1970" y="158"/>
                  </a:lnTo>
                  <a:lnTo>
                    <a:pt x="1987" y="155"/>
                  </a:lnTo>
                  <a:lnTo>
                    <a:pt x="2005" y="153"/>
                  </a:lnTo>
                  <a:lnTo>
                    <a:pt x="2023" y="152"/>
                  </a:lnTo>
                  <a:lnTo>
                    <a:pt x="2043" y="152"/>
                  </a:lnTo>
                  <a:lnTo>
                    <a:pt x="2054" y="152"/>
                  </a:lnTo>
                  <a:lnTo>
                    <a:pt x="2065" y="152"/>
                  </a:lnTo>
                  <a:lnTo>
                    <a:pt x="2086" y="154"/>
                  </a:lnTo>
                  <a:lnTo>
                    <a:pt x="2096" y="156"/>
                  </a:lnTo>
                  <a:lnTo>
                    <a:pt x="2105" y="158"/>
                  </a:lnTo>
                  <a:lnTo>
                    <a:pt x="2114" y="160"/>
                  </a:lnTo>
                  <a:lnTo>
                    <a:pt x="2122" y="163"/>
                  </a:lnTo>
                  <a:lnTo>
                    <a:pt x="2130" y="166"/>
                  </a:lnTo>
                  <a:lnTo>
                    <a:pt x="2138" y="169"/>
                  </a:lnTo>
                  <a:lnTo>
                    <a:pt x="2145" y="172"/>
                  </a:lnTo>
                  <a:lnTo>
                    <a:pt x="2152" y="176"/>
                  </a:lnTo>
                  <a:lnTo>
                    <a:pt x="2159" y="181"/>
                  </a:lnTo>
                  <a:lnTo>
                    <a:pt x="2165" y="185"/>
                  </a:lnTo>
                  <a:lnTo>
                    <a:pt x="2170" y="190"/>
                  </a:lnTo>
                  <a:lnTo>
                    <a:pt x="2176" y="196"/>
                  </a:lnTo>
                  <a:lnTo>
                    <a:pt x="2181" y="201"/>
                  </a:lnTo>
                  <a:lnTo>
                    <a:pt x="2186" y="207"/>
                  </a:lnTo>
                  <a:lnTo>
                    <a:pt x="2190" y="214"/>
                  </a:lnTo>
                  <a:lnTo>
                    <a:pt x="2194" y="220"/>
                  </a:lnTo>
                  <a:lnTo>
                    <a:pt x="2197" y="227"/>
                  </a:lnTo>
                  <a:lnTo>
                    <a:pt x="2201" y="235"/>
                  </a:lnTo>
                  <a:lnTo>
                    <a:pt x="2204" y="242"/>
                  </a:lnTo>
                  <a:lnTo>
                    <a:pt x="2206" y="251"/>
                  </a:lnTo>
                  <a:lnTo>
                    <a:pt x="2209" y="259"/>
                  </a:lnTo>
                  <a:lnTo>
                    <a:pt x="2211" y="268"/>
                  </a:lnTo>
                  <a:lnTo>
                    <a:pt x="2212" y="277"/>
                  </a:lnTo>
                  <a:lnTo>
                    <a:pt x="2214" y="287"/>
                  </a:lnTo>
                  <a:lnTo>
                    <a:pt x="2215" y="296"/>
                  </a:lnTo>
                  <a:lnTo>
                    <a:pt x="2215" y="307"/>
                  </a:lnTo>
                  <a:lnTo>
                    <a:pt x="2216" y="317"/>
                  </a:lnTo>
                  <a:lnTo>
                    <a:pt x="2216" y="328"/>
                  </a:lnTo>
                  <a:lnTo>
                    <a:pt x="2216" y="478"/>
                  </a:lnTo>
                  <a:lnTo>
                    <a:pt x="2217" y="512"/>
                  </a:lnTo>
                  <a:lnTo>
                    <a:pt x="2218" y="539"/>
                  </a:lnTo>
                  <a:lnTo>
                    <a:pt x="2220" y="549"/>
                  </a:lnTo>
                  <a:lnTo>
                    <a:pt x="2221" y="559"/>
                  </a:lnTo>
                  <a:lnTo>
                    <a:pt x="2223" y="566"/>
                  </a:lnTo>
                  <a:lnTo>
                    <a:pt x="2225" y="572"/>
                  </a:lnTo>
                  <a:close/>
                  <a:moveTo>
                    <a:pt x="1869" y="7"/>
                  </a:moveTo>
                  <a:lnTo>
                    <a:pt x="1869" y="5"/>
                  </a:lnTo>
                  <a:lnTo>
                    <a:pt x="1870" y="3"/>
                  </a:lnTo>
                  <a:lnTo>
                    <a:pt x="1873" y="0"/>
                  </a:lnTo>
                  <a:lnTo>
                    <a:pt x="1875" y="0"/>
                  </a:lnTo>
                  <a:lnTo>
                    <a:pt x="1877" y="0"/>
                  </a:lnTo>
                  <a:lnTo>
                    <a:pt x="1987" y="0"/>
                  </a:lnTo>
                  <a:lnTo>
                    <a:pt x="1989" y="0"/>
                  </a:lnTo>
                  <a:lnTo>
                    <a:pt x="1991" y="1"/>
                  </a:lnTo>
                  <a:lnTo>
                    <a:pt x="1994" y="3"/>
                  </a:lnTo>
                  <a:lnTo>
                    <a:pt x="1994" y="6"/>
                  </a:lnTo>
                  <a:lnTo>
                    <a:pt x="1995" y="7"/>
                  </a:lnTo>
                  <a:lnTo>
                    <a:pt x="1995" y="121"/>
                  </a:lnTo>
                  <a:lnTo>
                    <a:pt x="1994" y="123"/>
                  </a:lnTo>
                  <a:lnTo>
                    <a:pt x="1993" y="125"/>
                  </a:lnTo>
                  <a:lnTo>
                    <a:pt x="1991" y="128"/>
                  </a:lnTo>
                  <a:lnTo>
                    <a:pt x="1988" y="128"/>
                  </a:lnTo>
                  <a:lnTo>
                    <a:pt x="1987" y="129"/>
                  </a:lnTo>
                  <a:lnTo>
                    <a:pt x="1877" y="129"/>
                  </a:lnTo>
                  <a:lnTo>
                    <a:pt x="1874" y="128"/>
                  </a:lnTo>
                  <a:lnTo>
                    <a:pt x="1872" y="127"/>
                  </a:lnTo>
                  <a:lnTo>
                    <a:pt x="1870" y="125"/>
                  </a:lnTo>
                  <a:lnTo>
                    <a:pt x="1869" y="122"/>
                  </a:lnTo>
                  <a:lnTo>
                    <a:pt x="1869" y="121"/>
                  </a:lnTo>
                  <a:lnTo>
                    <a:pt x="1869" y="7"/>
                  </a:lnTo>
                  <a:close/>
                  <a:moveTo>
                    <a:pt x="2047" y="121"/>
                  </a:moveTo>
                  <a:lnTo>
                    <a:pt x="2047" y="7"/>
                  </a:lnTo>
                  <a:lnTo>
                    <a:pt x="2047" y="5"/>
                  </a:lnTo>
                  <a:lnTo>
                    <a:pt x="2048" y="3"/>
                  </a:lnTo>
                  <a:lnTo>
                    <a:pt x="2051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165" y="0"/>
                  </a:lnTo>
                  <a:lnTo>
                    <a:pt x="2167" y="0"/>
                  </a:lnTo>
                  <a:lnTo>
                    <a:pt x="2169" y="1"/>
                  </a:lnTo>
                  <a:lnTo>
                    <a:pt x="2171" y="3"/>
                  </a:lnTo>
                  <a:lnTo>
                    <a:pt x="2172" y="6"/>
                  </a:lnTo>
                  <a:lnTo>
                    <a:pt x="2172" y="7"/>
                  </a:lnTo>
                  <a:lnTo>
                    <a:pt x="2172" y="121"/>
                  </a:lnTo>
                  <a:lnTo>
                    <a:pt x="2172" y="123"/>
                  </a:lnTo>
                  <a:lnTo>
                    <a:pt x="2171" y="125"/>
                  </a:lnTo>
                  <a:lnTo>
                    <a:pt x="2169" y="127"/>
                  </a:lnTo>
                  <a:lnTo>
                    <a:pt x="2166" y="128"/>
                  </a:lnTo>
                  <a:lnTo>
                    <a:pt x="2165" y="128"/>
                  </a:lnTo>
                  <a:lnTo>
                    <a:pt x="2054" y="128"/>
                  </a:lnTo>
                  <a:lnTo>
                    <a:pt x="2052" y="128"/>
                  </a:lnTo>
                  <a:lnTo>
                    <a:pt x="2050" y="127"/>
                  </a:lnTo>
                  <a:lnTo>
                    <a:pt x="2048" y="125"/>
                  </a:lnTo>
                  <a:lnTo>
                    <a:pt x="2047" y="122"/>
                  </a:lnTo>
                  <a:lnTo>
                    <a:pt x="2047" y="121"/>
                  </a:lnTo>
                  <a:close/>
                  <a:moveTo>
                    <a:pt x="1274" y="585"/>
                  </a:moveTo>
                  <a:lnTo>
                    <a:pt x="1249" y="584"/>
                  </a:lnTo>
                  <a:lnTo>
                    <a:pt x="1226" y="583"/>
                  </a:lnTo>
                  <a:lnTo>
                    <a:pt x="1207" y="580"/>
                  </a:lnTo>
                  <a:lnTo>
                    <a:pt x="1190" y="576"/>
                  </a:lnTo>
                  <a:lnTo>
                    <a:pt x="1175" y="571"/>
                  </a:lnTo>
                  <a:lnTo>
                    <a:pt x="1168" y="568"/>
                  </a:lnTo>
                  <a:lnTo>
                    <a:pt x="1162" y="565"/>
                  </a:lnTo>
                  <a:lnTo>
                    <a:pt x="1156" y="561"/>
                  </a:lnTo>
                  <a:lnTo>
                    <a:pt x="1151" y="558"/>
                  </a:lnTo>
                  <a:lnTo>
                    <a:pt x="1149" y="556"/>
                  </a:lnTo>
                  <a:lnTo>
                    <a:pt x="1147" y="554"/>
                  </a:lnTo>
                  <a:lnTo>
                    <a:pt x="1143" y="550"/>
                  </a:lnTo>
                  <a:lnTo>
                    <a:pt x="1139" y="545"/>
                  </a:lnTo>
                  <a:lnTo>
                    <a:pt x="1135" y="541"/>
                  </a:lnTo>
                  <a:lnTo>
                    <a:pt x="1130" y="531"/>
                  </a:lnTo>
                  <a:lnTo>
                    <a:pt x="1127" y="525"/>
                  </a:lnTo>
                  <a:lnTo>
                    <a:pt x="1125" y="520"/>
                  </a:lnTo>
                  <a:lnTo>
                    <a:pt x="1122" y="508"/>
                  </a:lnTo>
                  <a:lnTo>
                    <a:pt x="1121" y="502"/>
                  </a:lnTo>
                  <a:lnTo>
                    <a:pt x="1120" y="496"/>
                  </a:lnTo>
                  <a:lnTo>
                    <a:pt x="1119" y="482"/>
                  </a:lnTo>
                  <a:lnTo>
                    <a:pt x="1118" y="468"/>
                  </a:lnTo>
                  <a:lnTo>
                    <a:pt x="1118" y="453"/>
                  </a:lnTo>
                  <a:lnTo>
                    <a:pt x="1118" y="278"/>
                  </a:lnTo>
                  <a:lnTo>
                    <a:pt x="1117" y="276"/>
                  </a:lnTo>
                  <a:lnTo>
                    <a:pt x="1117" y="274"/>
                  </a:lnTo>
                  <a:lnTo>
                    <a:pt x="1114" y="272"/>
                  </a:lnTo>
                  <a:lnTo>
                    <a:pt x="1111" y="271"/>
                  </a:lnTo>
                  <a:lnTo>
                    <a:pt x="1110" y="271"/>
                  </a:lnTo>
                  <a:lnTo>
                    <a:pt x="1067" y="271"/>
                  </a:lnTo>
                  <a:lnTo>
                    <a:pt x="1064" y="270"/>
                  </a:lnTo>
                  <a:lnTo>
                    <a:pt x="1062" y="269"/>
                  </a:lnTo>
                  <a:lnTo>
                    <a:pt x="1060" y="267"/>
                  </a:lnTo>
                  <a:lnTo>
                    <a:pt x="1059" y="264"/>
                  </a:lnTo>
                  <a:lnTo>
                    <a:pt x="1059" y="263"/>
                  </a:lnTo>
                  <a:lnTo>
                    <a:pt x="1059" y="167"/>
                  </a:lnTo>
                  <a:lnTo>
                    <a:pt x="1059" y="164"/>
                  </a:lnTo>
                  <a:lnTo>
                    <a:pt x="1060" y="162"/>
                  </a:lnTo>
                  <a:lnTo>
                    <a:pt x="1063" y="160"/>
                  </a:lnTo>
                  <a:lnTo>
                    <a:pt x="1065" y="159"/>
                  </a:lnTo>
                  <a:lnTo>
                    <a:pt x="1067" y="159"/>
                  </a:lnTo>
                  <a:lnTo>
                    <a:pt x="1110" y="159"/>
                  </a:lnTo>
                  <a:lnTo>
                    <a:pt x="1113" y="159"/>
                  </a:lnTo>
                  <a:lnTo>
                    <a:pt x="1115" y="158"/>
                  </a:lnTo>
                  <a:lnTo>
                    <a:pt x="1117" y="157"/>
                  </a:lnTo>
                  <a:lnTo>
                    <a:pt x="1118" y="156"/>
                  </a:lnTo>
                  <a:lnTo>
                    <a:pt x="1120" y="153"/>
                  </a:lnTo>
                  <a:lnTo>
                    <a:pt x="1121" y="152"/>
                  </a:lnTo>
                  <a:lnTo>
                    <a:pt x="1170" y="25"/>
                  </a:lnTo>
                  <a:lnTo>
                    <a:pt x="1171" y="23"/>
                  </a:lnTo>
                  <a:lnTo>
                    <a:pt x="1173" y="21"/>
                  </a:lnTo>
                  <a:lnTo>
                    <a:pt x="1175" y="20"/>
                  </a:lnTo>
                  <a:lnTo>
                    <a:pt x="1176" y="19"/>
                  </a:lnTo>
                  <a:lnTo>
                    <a:pt x="1179" y="18"/>
                  </a:lnTo>
                  <a:lnTo>
                    <a:pt x="1180" y="18"/>
                  </a:lnTo>
                  <a:lnTo>
                    <a:pt x="1265" y="18"/>
                  </a:lnTo>
                  <a:lnTo>
                    <a:pt x="1268" y="19"/>
                  </a:lnTo>
                  <a:lnTo>
                    <a:pt x="1270" y="19"/>
                  </a:lnTo>
                  <a:lnTo>
                    <a:pt x="1272" y="22"/>
                  </a:lnTo>
                  <a:lnTo>
                    <a:pt x="1273" y="25"/>
                  </a:lnTo>
                  <a:lnTo>
                    <a:pt x="1273" y="26"/>
                  </a:lnTo>
                  <a:lnTo>
                    <a:pt x="1273" y="152"/>
                  </a:lnTo>
                  <a:lnTo>
                    <a:pt x="1273" y="154"/>
                  </a:lnTo>
                  <a:lnTo>
                    <a:pt x="1274" y="156"/>
                  </a:lnTo>
                  <a:lnTo>
                    <a:pt x="1277" y="158"/>
                  </a:lnTo>
                  <a:lnTo>
                    <a:pt x="1279" y="159"/>
                  </a:lnTo>
                  <a:lnTo>
                    <a:pt x="1281" y="159"/>
                  </a:lnTo>
                  <a:lnTo>
                    <a:pt x="1374" y="159"/>
                  </a:lnTo>
                  <a:lnTo>
                    <a:pt x="1376" y="160"/>
                  </a:lnTo>
                  <a:lnTo>
                    <a:pt x="1378" y="161"/>
                  </a:lnTo>
                  <a:lnTo>
                    <a:pt x="1381" y="163"/>
                  </a:lnTo>
                  <a:lnTo>
                    <a:pt x="1381" y="166"/>
                  </a:lnTo>
                  <a:lnTo>
                    <a:pt x="1381" y="167"/>
                  </a:lnTo>
                  <a:lnTo>
                    <a:pt x="1381" y="263"/>
                  </a:lnTo>
                  <a:lnTo>
                    <a:pt x="1381" y="266"/>
                  </a:lnTo>
                  <a:lnTo>
                    <a:pt x="1380" y="268"/>
                  </a:lnTo>
                  <a:lnTo>
                    <a:pt x="1378" y="270"/>
                  </a:lnTo>
                  <a:lnTo>
                    <a:pt x="1375" y="271"/>
                  </a:lnTo>
                  <a:lnTo>
                    <a:pt x="1374" y="271"/>
                  </a:lnTo>
                  <a:lnTo>
                    <a:pt x="1281" y="271"/>
                  </a:lnTo>
                  <a:lnTo>
                    <a:pt x="1278" y="271"/>
                  </a:lnTo>
                  <a:lnTo>
                    <a:pt x="1276" y="272"/>
                  </a:lnTo>
                  <a:lnTo>
                    <a:pt x="1274" y="275"/>
                  </a:lnTo>
                  <a:lnTo>
                    <a:pt x="1273" y="277"/>
                  </a:lnTo>
                  <a:lnTo>
                    <a:pt x="1273" y="278"/>
                  </a:lnTo>
                  <a:lnTo>
                    <a:pt x="1273" y="419"/>
                  </a:lnTo>
                  <a:lnTo>
                    <a:pt x="1274" y="434"/>
                  </a:lnTo>
                  <a:lnTo>
                    <a:pt x="1275" y="446"/>
                  </a:lnTo>
                  <a:lnTo>
                    <a:pt x="1277" y="452"/>
                  </a:lnTo>
                  <a:lnTo>
                    <a:pt x="1279" y="456"/>
                  </a:lnTo>
                  <a:lnTo>
                    <a:pt x="1281" y="460"/>
                  </a:lnTo>
                  <a:lnTo>
                    <a:pt x="1284" y="463"/>
                  </a:lnTo>
                  <a:lnTo>
                    <a:pt x="1287" y="466"/>
                  </a:lnTo>
                  <a:lnTo>
                    <a:pt x="1291" y="469"/>
                  </a:lnTo>
                  <a:lnTo>
                    <a:pt x="1296" y="471"/>
                  </a:lnTo>
                  <a:lnTo>
                    <a:pt x="1301" y="472"/>
                  </a:lnTo>
                  <a:lnTo>
                    <a:pt x="1307" y="473"/>
                  </a:lnTo>
                  <a:lnTo>
                    <a:pt x="1313" y="474"/>
                  </a:lnTo>
                  <a:lnTo>
                    <a:pt x="1320" y="474"/>
                  </a:lnTo>
                  <a:lnTo>
                    <a:pt x="1328" y="475"/>
                  </a:lnTo>
                  <a:lnTo>
                    <a:pt x="1340" y="474"/>
                  </a:lnTo>
                  <a:lnTo>
                    <a:pt x="1351" y="473"/>
                  </a:lnTo>
                  <a:lnTo>
                    <a:pt x="1361" y="472"/>
                  </a:lnTo>
                  <a:lnTo>
                    <a:pt x="1366" y="471"/>
                  </a:lnTo>
                  <a:lnTo>
                    <a:pt x="1367" y="471"/>
                  </a:lnTo>
                  <a:lnTo>
                    <a:pt x="1368" y="471"/>
                  </a:lnTo>
                  <a:lnTo>
                    <a:pt x="1369" y="474"/>
                  </a:lnTo>
                  <a:lnTo>
                    <a:pt x="1370" y="477"/>
                  </a:lnTo>
                  <a:lnTo>
                    <a:pt x="1370" y="564"/>
                  </a:lnTo>
                  <a:lnTo>
                    <a:pt x="1369" y="569"/>
                  </a:lnTo>
                  <a:lnTo>
                    <a:pt x="1369" y="572"/>
                  </a:lnTo>
                  <a:lnTo>
                    <a:pt x="1368" y="575"/>
                  </a:lnTo>
                  <a:lnTo>
                    <a:pt x="1366" y="577"/>
                  </a:lnTo>
                  <a:lnTo>
                    <a:pt x="1364" y="578"/>
                  </a:lnTo>
                  <a:lnTo>
                    <a:pt x="1362" y="579"/>
                  </a:lnTo>
                  <a:lnTo>
                    <a:pt x="1358" y="580"/>
                  </a:lnTo>
                  <a:lnTo>
                    <a:pt x="1340" y="582"/>
                  </a:lnTo>
                  <a:lnTo>
                    <a:pt x="1317" y="583"/>
                  </a:lnTo>
                  <a:lnTo>
                    <a:pt x="1294" y="584"/>
                  </a:lnTo>
                  <a:lnTo>
                    <a:pt x="1274" y="585"/>
                  </a:lnTo>
                  <a:close/>
                  <a:moveTo>
                    <a:pt x="0" y="57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1"/>
                  </a:lnTo>
                  <a:lnTo>
                    <a:pt x="206" y="2"/>
                  </a:lnTo>
                  <a:lnTo>
                    <a:pt x="207" y="3"/>
                  </a:lnTo>
                  <a:lnTo>
                    <a:pt x="209" y="6"/>
                  </a:lnTo>
                  <a:lnTo>
                    <a:pt x="209" y="7"/>
                  </a:lnTo>
                  <a:lnTo>
                    <a:pt x="307" y="386"/>
                  </a:lnTo>
                  <a:lnTo>
                    <a:pt x="307" y="387"/>
                  </a:lnTo>
                  <a:lnTo>
                    <a:pt x="308" y="388"/>
                  </a:lnTo>
                  <a:lnTo>
                    <a:pt x="310" y="389"/>
                  </a:lnTo>
                  <a:lnTo>
                    <a:pt x="312" y="389"/>
                  </a:lnTo>
                  <a:lnTo>
                    <a:pt x="313" y="387"/>
                  </a:lnTo>
                  <a:lnTo>
                    <a:pt x="313" y="386"/>
                  </a:lnTo>
                  <a:lnTo>
                    <a:pt x="401" y="7"/>
                  </a:lnTo>
                  <a:lnTo>
                    <a:pt x="402" y="5"/>
                  </a:lnTo>
                  <a:lnTo>
                    <a:pt x="403" y="3"/>
                  </a:lnTo>
                  <a:lnTo>
                    <a:pt x="406" y="1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1" y="1"/>
                  </a:lnTo>
                  <a:lnTo>
                    <a:pt x="614" y="4"/>
                  </a:lnTo>
                  <a:lnTo>
                    <a:pt x="615" y="6"/>
                  </a:lnTo>
                  <a:lnTo>
                    <a:pt x="615" y="7"/>
                  </a:lnTo>
                  <a:lnTo>
                    <a:pt x="615" y="572"/>
                  </a:lnTo>
                  <a:lnTo>
                    <a:pt x="614" y="575"/>
                  </a:lnTo>
                  <a:lnTo>
                    <a:pt x="613" y="576"/>
                  </a:lnTo>
                  <a:lnTo>
                    <a:pt x="611" y="579"/>
                  </a:lnTo>
                  <a:lnTo>
                    <a:pt x="608" y="579"/>
                  </a:lnTo>
                  <a:lnTo>
                    <a:pt x="607" y="580"/>
                  </a:lnTo>
                  <a:lnTo>
                    <a:pt x="473" y="580"/>
                  </a:lnTo>
                  <a:lnTo>
                    <a:pt x="470" y="579"/>
                  </a:lnTo>
                  <a:lnTo>
                    <a:pt x="468" y="578"/>
                  </a:lnTo>
                  <a:lnTo>
                    <a:pt x="466" y="576"/>
                  </a:lnTo>
                  <a:lnTo>
                    <a:pt x="465" y="573"/>
                  </a:lnTo>
                  <a:lnTo>
                    <a:pt x="465" y="572"/>
                  </a:lnTo>
                  <a:lnTo>
                    <a:pt x="465" y="226"/>
                  </a:lnTo>
                  <a:lnTo>
                    <a:pt x="465" y="224"/>
                  </a:lnTo>
                  <a:lnTo>
                    <a:pt x="464" y="223"/>
                  </a:lnTo>
                  <a:lnTo>
                    <a:pt x="463" y="222"/>
                  </a:lnTo>
                  <a:lnTo>
                    <a:pt x="462" y="222"/>
                  </a:lnTo>
                  <a:lnTo>
                    <a:pt x="461" y="222"/>
                  </a:lnTo>
                  <a:lnTo>
                    <a:pt x="460" y="223"/>
                  </a:lnTo>
                  <a:lnTo>
                    <a:pt x="458" y="226"/>
                  </a:lnTo>
                  <a:lnTo>
                    <a:pt x="452" y="264"/>
                  </a:lnTo>
                  <a:lnTo>
                    <a:pt x="446" y="298"/>
                  </a:lnTo>
                  <a:lnTo>
                    <a:pt x="443" y="314"/>
                  </a:lnTo>
                  <a:lnTo>
                    <a:pt x="440" y="330"/>
                  </a:lnTo>
                  <a:lnTo>
                    <a:pt x="436" y="346"/>
                  </a:lnTo>
                  <a:lnTo>
                    <a:pt x="432" y="362"/>
                  </a:lnTo>
                  <a:lnTo>
                    <a:pt x="373" y="572"/>
                  </a:lnTo>
                  <a:lnTo>
                    <a:pt x="372" y="575"/>
                  </a:lnTo>
                  <a:lnTo>
                    <a:pt x="371" y="577"/>
                  </a:lnTo>
                  <a:lnTo>
                    <a:pt x="368" y="579"/>
                  </a:lnTo>
                  <a:lnTo>
                    <a:pt x="365" y="579"/>
                  </a:lnTo>
                  <a:lnTo>
                    <a:pt x="364" y="580"/>
                  </a:lnTo>
                  <a:lnTo>
                    <a:pt x="241" y="580"/>
                  </a:lnTo>
                  <a:lnTo>
                    <a:pt x="238" y="579"/>
                  </a:lnTo>
                  <a:lnTo>
                    <a:pt x="236" y="578"/>
                  </a:lnTo>
                  <a:lnTo>
                    <a:pt x="234" y="577"/>
                  </a:lnTo>
                  <a:lnTo>
                    <a:pt x="233" y="576"/>
                  </a:lnTo>
                  <a:lnTo>
                    <a:pt x="232" y="573"/>
                  </a:lnTo>
                  <a:lnTo>
                    <a:pt x="231" y="572"/>
                  </a:lnTo>
                  <a:lnTo>
                    <a:pt x="174" y="362"/>
                  </a:lnTo>
                  <a:lnTo>
                    <a:pt x="169" y="345"/>
                  </a:lnTo>
                  <a:lnTo>
                    <a:pt x="165" y="330"/>
                  </a:lnTo>
                  <a:lnTo>
                    <a:pt x="159" y="301"/>
                  </a:lnTo>
                  <a:lnTo>
                    <a:pt x="153" y="268"/>
                  </a:lnTo>
                  <a:lnTo>
                    <a:pt x="146" y="224"/>
                  </a:lnTo>
                  <a:lnTo>
                    <a:pt x="146" y="223"/>
                  </a:lnTo>
                  <a:lnTo>
                    <a:pt x="145" y="222"/>
                  </a:lnTo>
                  <a:lnTo>
                    <a:pt x="142" y="221"/>
                  </a:lnTo>
                  <a:lnTo>
                    <a:pt x="140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9" y="572"/>
                  </a:lnTo>
                  <a:lnTo>
                    <a:pt x="139" y="575"/>
                  </a:lnTo>
                  <a:lnTo>
                    <a:pt x="138" y="576"/>
                  </a:lnTo>
                  <a:lnTo>
                    <a:pt x="136" y="579"/>
                  </a:lnTo>
                  <a:lnTo>
                    <a:pt x="133" y="579"/>
                  </a:lnTo>
                  <a:lnTo>
                    <a:pt x="132" y="580"/>
                  </a:lnTo>
                  <a:lnTo>
                    <a:pt x="8" y="580"/>
                  </a:lnTo>
                  <a:lnTo>
                    <a:pt x="5" y="579"/>
                  </a:lnTo>
                  <a:lnTo>
                    <a:pt x="3" y="578"/>
                  </a:lnTo>
                  <a:lnTo>
                    <a:pt x="1" y="576"/>
                  </a:lnTo>
                  <a:lnTo>
                    <a:pt x="0" y="573"/>
                  </a:lnTo>
                  <a:lnTo>
                    <a:pt x="0" y="572"/>
                  </a:lnTo>
                  <a:close/>
                  <a:moveTo>
                    <a:pt x="1063" y="408"/>
                  </a:moveTo>
                  <a:lnTo>
                    <a:pt x="1062" y="410"/>
                  </a:lnTo>
                  <a:lnTo>
                    <a:pt x="1062" y="412"/>
                  </a:lnTo>
                  <a:lnTo>
                    <a:pt x="1061" y="413"/>
                  </a:lnTo>
                  <a:lnTo>
                    <a:pt x="1060" y="414"/>
                  </a:lnTo>
                  <a:lnTo>
                    <a:pt x="1058" y="414"/>
                  </a:lnTo>
                  <a:lnTo>
                    <a:pt x="1057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7" y="415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5" y="421"/>
                  </a:lnTo>
                  <a:lnTo>
                    <a:pt x="795" y="422"/>
                  </a:lnTo>
                  <a:lnTo>
                    <a:pt x="796" y="430"/>
                  </a:lnTo>
                  <a:lnTo>
                    <a:pt x="799" y="438"/>
                  </a:lnTo>
                  <a:lnTo>
                    <a:pt x="801" y="445"/>
                  </a:lnTo>
                  <a:lnTo>
                    <a:pt x="804" y="451"/>
                  </a:lnTo>
                  <a:lnTo>
                    <a:pt x="808" y="457"/>
                  </a:lnTo>
                  <a:lnTo>
                    <a:pt x="812" y="462"/>
                  </a:lnTo>
                  <a:lnTo>
                    <a:pt x="817" y="466"/>
                  </a:lnTo>
                  <a:lnTo>
                    <a:pt x="822" y="470"/>
                  </a:lnTo>
                  <a:lnTo>
                    <a:pt x="827" y="473"/>
                  </a:lnTo>
                  <a:lnTo>
                    <a:pt x="833" y="476"/>
                  </a:lnTo>
                  <a:lnTo>
                    <a:pt x="840" y="478"/>
                  </a:lnTo>
                  <a:lnTo>
                    <a:pt x="846" y="480"/>
                  </a:lnTo>
                  <a:lnTo>
                    <a:pt x="854" y="481"/>
                  </a:lnTo>
                  <a:lnTo>
                    <a:pt x="861" y="482"/>
                  </a:lnTo>
                  <a:lnTo>
                    <a:pt x="878" y="482"/>
                  </a:lnTo>
                  <a:lnTo>
                    <a:pt x="886" y="482"/>
                  </a:lnTo>
                  <a:lnTo>
                    <a:pt x="894" y="481"/>
                  </a:lnTo>
                  <a:lnTo>
                    <a:pt x="903" y="480"/>
                  </a:lnTo>
                  <a:lnTo>
                    <a:pt x="911" y="479"/>
                  </a:lnTo>
                  <a:lnTo>
                    <a:pt x="928" y="475"/>
                  </a:lnTo>
                  <a:lnTo>
                    <a:pt x="943" y="470"/>
                  </a:lnTo>
                  <a:lnTo>
                    <a:pt x="958" y="464"/>
                  </a:lnTo>
                  <a:lnTo>
                    <a:pt x="971" y="459"/>
                  </a:lnTo>
                  <a:lnTo>
                    <a:pt x="983" y="453"/>
                  </a:lnTo>
                  <a:lnTo>
                    <a:pt x="992" y="448"/>
                  </a:lnTo>
                  <a:lnTo>
                    <a:pt x="994" y="447"/>
                  </a:lnTo>
                  <a:lnTo>
                    <a:pt x="996" y="447"/>
                  </a:lnTo>
                  <a:lnTo>
                    <a:pt x="998" y="447"/>
                  </a:lnTo>
                  <a:lnTo>
                    <a:pt x="999" y="448"/>
                  </a:lnTo>
                  <a:lnTo>
                    <a:pt x="1002" y="450"/>
                  </a:lnTo>
                  <a:lnTo>
                    <a:pt x="1050" y="531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1" y="538"/>
                  </a:lnTo>
                  <a:lnTo>
                    <a:pt x="1051" y="540"/>
                  </a:lnTo>
                  <a:lnTo>
                    <a:pt x="1050" y="540"/>
                  </a:lnTo>
                  <a:lnTo>
                    <a:pt x="1048" y="542"/>
                  </a:lnTo>
                  <a:lnTo>
                    <a:pt x="1038" y="547"/>
                  </a:lnTo>
                  <a:lnTo>
                    <a:pt x="1028" y="553"/>
                  </a:lnTo>
                  <a:lnTo>
                    <a:pt x="1018" y="558"/>
                  </a:lnTo>
                  <a:lnTo>
                    <a:pt x="1007" y="562"/>
                  </a:lnTo>
                  <a:lnTo>
                    <a:pt x="996" y="567"/>
                  </a:lnTo>
                  <a:lnTo>
                    <a:pt x="985" y="570"/>
                  </a:lnTo>
                  <a:lnTo>
                    <a:pt x="974" y="574"/>
                  </a:lnTo>
                  <a:lnTo>
                    <a:pt x="963" y="577"/>
                  </a:lnTo>
                  <a:lnTo>
                    <a:pt x="951" y="580"/>
                  </a:lnTo>
                  <a:lnTo>
                    <a:pt x="939" y="582"/>
                  </a:lnTo>
                  <a:lnTo>
                    <a:pt x="927" y="584"/>
                  </a:lnTo>
                  <a:lnTo>
                    <a:pt x="915" y="585"/>
                  </a:lnTo>
                  <a:lnTo>
                    <a:pt x="903" y="587"/>
                  </a:lnTo>
                  <a:lnTo>
                    <a:pt x="891" y="587"/>
                  </a:lnTo>
                  <a:lnTo>
                    <a:pt x="866" y="588"/>
                  </a:lnTo>
                  <a:lnTo>
                    <a:pt x="844" y="588"/>
                  </a:lnTo>
                  <a:lnTo>
                    <a:pt x="823" y="586"/>
                  </a:lnTo>
                  <a:lnTo>
                    <a:pt x="813" y="584"/>
                  </a:lnTo>
                  <a:lnTo>
                    <a:pt x="802" y="583"/>
                  </a:lnTo>
                  <a:lnTo>
                    <a:pt x="792" y="580"/>
                  </a:lnTo>
                  <a:lnTo>
                    <a:pt x="782" y="578"/>
                  </a:lnTo>
                  <a:lnTo>
                    <a:pt x="772" y="575"/>
                  </a:lnTo>
                  <a:lnTo>
                    <a:pt x="762" y="572"/>
                  </a:lnTo>
                  <a:lnTo>
                    <a:pt x="753" y="568"/>
                  </a:lnTo>
                  <a:lnTo>
                    <a:pt x="744" y="564"/>
                  </a:lnTo>
                  <a:lnTo>
                    <a:pt x="735" y="559"/>
                  </a:lnTo>
                  <a:lnTo>
                    <a:pt x="726" y="554"/>
                  </a:lnTo>
                  <a:lnTo>
                    <a:pt x="718" y="549"/>
                  </a:lnTo>
                  <a:lnTo>
                    <a:pt x="710" y="543"/>
                  </a:lnTo>
                  <a:lnTo>
                    <a:pt x="702" y="537"/>
                  </a:lnTo>
                  <a:lnTo>
                    <a:pt x="694" y="530"/>
                  </a:lnTo>
                  <a:lnTo>
                    <a:pt x="687" y="522"/>
                  </a:lnTo>
                  <a:lnTo>
                    <a:pt x="681" y="514"/>
                  </a:lnTo>
                  <a:lnTo>
                    <a:pt x="675" y="505"/>
                  </a:lnTo>
                  <a:lnTo>
                    <a:pt x="669" y="496"/>
                  </a:lnTo>
                  <a:lnTo>
                    <a:pt x="664" y="486"/>
                  </a:lnTo>
                  <a:lnTo>
                    <a:pt x="659" y="476"/>
                  </a:lnTo>
                  <a:lnTo>
                    <a:pt x="654" y="465"/>
                  </a:lnTo>
                  <a:lnTo>
                    <a:pt x="652" y="459"/>
                  </a:lnTo>
                  <a:lnTo>
                    <a:pt x="651" y="454"/>
                  </a:lnTo>
                  <a:lnTo>
                    <a:pt x="647" y="441"/>
                  </a:lnTo>
                  <a:lnTo>
                    <a:pt x="645" y="429"/>
                  </a:lnTo>
                  <a:lnTo>
                    <a:pt x="642" y="415"/>
                  </a:lnTo>
                  <a:lnTo>
                    <a:pt x="642" y="408"/>
                  </a:lnTo>
                  <a:lnTo>
                    <a:pt x="641" y="401"/>
                  </a:lnTo>
                  <a:lnTo>
                    <a:pt x="640" y="386"/>
                  </a:lnTo>
                  <a:lnTo>
                    <a:pt x="640" y="370"/>
                  </a:lnTo>
                  <a:lnTo>
                    <a:pt x="640" y="355"/>
                  </a:lnTo>
                  <a:lnTo>
                    <a:pt x="641" y="340"/>
                  </a:lnTo>
                  <a:lnTo>
                    <a:pt x="643" y="326"/>
                  </a:lnTo>
                  <a:lnTo>
                    <a:pt x="646" y="313"/>
                  </a:lnTo>
                  <a:lnTo>
                    <a:pt x="649" y="300"/>
                  </a:lnTo>
                  <a:lnTo>
                    <a:pt x="653" y="288"/>
                  </a:lnTo>
                  <a:lnTo>
                    <a:pt x="657" y="276"/>
                  </a:lnTo>
                  <a:lnTo>
                    <a:pt x="662" y="265"/>
                  </a:lnTo>
                  <a:lnTo>
                    <a:pt x="668" y="255"/>
                  </a:lnTo>
                  <a:lnTo>
                    <a:pt x="674" y="245"/>
                  </a:lnTo>
                  <a:lnTo>
                    <a:pt x="680" y="236"/>
                  </a:lnTo>
                  <a:lnTo>
                    <a:pt x="687" y="227"/>
                  </a:lnTo>
                  <a:lnTo>
                    <a:pt x="694" y="219"/>
                  </a:lnTo>
                  <a:lnTo>
                    <a:pt x="702" y="212"/>
                  </a:lnTo>
                  <a:lnTo>
                    <a:pt x="710" y="204"/>
                  </a:lnTo>
                  <a:lnTo>
                    <a:pt x="718" y="198"/>
                  </a:lnTo>
                  <a:lnTo>
                    <a:pt x="727" y="192"/>
                  </a:lnTo>
                  <a:lnTo>
                    <a:pt x="735" y="186"/>
                  </a:lnTo>
                  <a:lnTo>
                    <a:pt x="744" y="181"/>
                  </a:lnTo>
                  <a:lnTo>
                    <a:pt x="753" y="177"/>
                  </a:lnTo>
                  <a:lnTo>
                    <a:pt x="762" y="172"/>
                  </a:lnTo>
                  <a:lnTo>
                    <a:pt x="771" y="169"/>
                  </a:lnTo>
                  <a:lnTo>
                    <a:pt x="781" y="165"/>
                  </a:lnTo>
                  <a:lnTo>
                    <a:pt x="790" y="162"/>
                  </a:lnTo>
                  <a:lnTo>
                    <a:pt x="799" y="160"/>
                  </a:lnTo>
                  <a:lnTo>
                    <a:pt x="808" y="158"/>
                  </a:lnTo>
                  <a:lnTo>
                    <a:pt x="817" y="156"/>
                  </a:lnTo>
                  <a:lnTo>
                    <a:pt x="826" y="154"/>
                  </a:lnTo>
                  <a:lnTo>
                    <a:pt x="844" y="152"/>
                  </a:lnTo>
                  <a:lnTo>
                    <a:pt x="852" y="152"/>
                  </a:lnTo>
                  <a:lnTo>
                    <a:pt x="860" y="152"/>
                  </a:lnTo>
                  <a:lnTo>
                    <a:pt x="868" y="152"/>
                  </a:lnTo>
                  <a:lnTo>
                    <a:pt x="876" y="152"/>
                  </a:lnTo>
                  <a:lnTo>
                    <a:pt x="893" y="153"/>
                  </a:lnTo>
                  <a:lnTo>
                    <a:pt x="901" y="155"/>
                  </a:lnTo>
                  <a:lnTo>
                    <a:pt x="910" y="156"/>
                  </a:lnTo>
                  <a:lnTo>
                    <a:pt x="927" y="160"/>
                  </a:lnTo>
                  <a:lnTo>
                    <a:pt x="936" y="162"/>
                  </a:lnTo>
                  <a:lnTo>
                    <a:pt x="944" y="165"/>
                  </a:lnTo>
                  <a:lnTo>
                    <a:pt x="953" y="168"/>
                  </a:lnTo>
                  <a:lnTo>
                    <a:pt x="961" y="172"/>
                  </a:lnTo>
                  <a:lnTo>
                    <a:pt x="969" y="177"/>
                  </a:lnTo>
                  <a:lnTo>
                    <a:pt x="977" y="181"/>
                  </a:lnTo>
                  <a:lnTo>
                    <a:pt x="985" y="187"/>
                  </a:lnTo>
                  <a:lnTo>
                    <a:pt x="993" y="193"/>
                  </a:lnTo>
                  <a:lnTo>
                    <a:pt x="1000" y="199"/>
                  </a:lnTo>
                  <a:lnTo>
                    <a:pt x="1007" y="207"/>
                  </a:lnTo>
                  <a:lnTo>
                    <a:pt x="1014" y="215"/>
                  </a:lnTo>
                  <a:lnTo>
                    <a:pt x="1021" y="223"/>
                  </a:lnTo>
                  <a:lnTo>
                    <a:pt x="1027" y="233"/>
                  </a:lnTo>
                  <a:lnTo>
                    <a:pt x="1032" y="243"/>
                  </a:lnTo>
                  <a:lnTo>
                    <a:pt x="1035" y="248"/>
                  </a:lnTo>
                  <a:lnTo>
                    <a:pt x="1038" y="253"/>
                  </a:lnTo>
                  <a:lnTo>
                    <a:pt x="1043" y="265"/>
                  </a:lnTo>
                  <a:lnTo>
                    <a:pt x="1047" y="278"/>
                  </a:lnTo>
                  <a:lnTo>
                    <a:pt x="1051" y="291"/>
                  </a:lnTo>
                  <a:lnTo>
                    <a:pt x="1054" y="305"/>
                  </a:lnTo>
                  <a:lnTo>
                    <a:pt x="1057" y="320"/>
                  </a:lnTo>
                  <a:lnTo>
                    <a:pt x="1060" y="336"/>
                  </a:lnTo>
                  <a:lnTo>
                    <a:pt x="1061" y="354"/>
                  </a:lnTo>
                  <a:lnTo>
                    <a:pt x="1062" y="372"/>
                  </a:lnTo>
                  <a:lnTo>
                    <a:pt x="1063" y="391"/>
                  </a:lnTo>
                  <a:lnTo>
                    <a:pt x="1063" y="408"/>
                  </a:lnTo>
                  <a:close/>
                  <a:moveTo>
                    <a:pt x="918" y="326"/>
                  </a:moveTo>
                  <a:lnTo>
                    <a:pt x="921" y="325"/>
                  </a:lnTo>
                  <a:lnTo>
                    <a:pt x="922" y="325"/>
                  </a:lnTo>
                  <a:lnTo>
                    <a:pt x="923" y="323"/>
                  </a:lnTo>
                  <a:lnTo>
                    <a:pt x="924" y="322"/>
                  </a:lnTo>
                  <a:lnTo>
                    <a:pt x="925" y="319"/>
                  </a:lnTo>
                  <a:lnTo>
                    <a:pt x="924" y="318"/>
                  </a:lnTo>
                  <a:lnTo>
                    <a:pt x="923" y="311"/>
                  </a:lnTo>
                  <a:lnTo>
                    <a:pt x="922" y="304"/>
                  </a:lnTo>
                  <a:lnTo>
                    <a:pt x="920" y="297"/>
                  </a:lnTo>
                  <a:lnTo>
                    <a:pt x="917" y="291"/>
                  </a:lnTo>
                  <a:lnTo>
                    <a:pt x="915" y="286"/>
                  </a:lnTo>
                  <a:lnTo>
                    <a:pt x="911" y="281"/>
                  </a:lnTo>
                  <a:lnTo>
                    <a:pt x="908" y="277"/>
                  </a:lnTo>
                  <a:lnTo>
                    <a:pt x="904" y="273"/>
                  </a:lnTo>
                  <a:lnTo>
                    <a:pt x="900" y="270"/>
                  </a:lnTo>
                  <a:lnTo>
                    <a:pt x="895" y="267"/>
                  </a:lnTo>
                  <a:lnTo>
                    <a:pt x="890" y="265"/>
                  </a:lnTo>
                  <a:lnTo>
                    <a:pt x="885" y="263"/>
                  </a:lnTo>
                  <a:lnTo>
                    <a:pt x="879" y="262"/>
                  </a:lnTo>
                  <a:lnTo>
                    <a:pt x="873" y="261"/>
                  </a:lnTo>
                  <a:lnTo>
                    <a:pt x="866" y="260"/>
                  </a:lnTo>
                  <a:lnTo>
                    <a:pt x="860" y="260"/>
                  </a:lnTo>
                  <a:lnTo>
                    <a:pt x="854" y="260"/>
                  </a:lnTo>
                  <a:lnTo>
                    <a:pt x="849" y="261"/>
                  </a:lnTo>
                  <a:lnTo>
                    <a:pt x="844" y="262"/>
                  </a:lnTo>
                  <a:lnTo>
                    <a:pt x="839" y="263"/>
                  </a:lnTo>
                  <a:lnTo>
                    <a:pt x="834" y="265"/>
                  </a:lnTo>
                  <a:lnTo>
                    <a:pt x="830" y="267"/>
                  </a:lnTo>
                  <a:lnTo>
                    <a:pt x="826" y="270"/>
                  </a:lnTo>
                  <a:lnTo>
                    <a:pt x="821" y="273"/>
                  </a:lnTo>
                  <a:lnTo>
                    <a:pt x="818" y="277"/>
                  </a:lnTo>
                  <a:lnTo>
                    <a:pt x="814" y="281"/>
                  </a:lnTo>
                  <a:lnTo>
                    <a:pt x="810" y="286"/>
                  </a:lnTo>
                  <a:lnTo>
                    <a:pt x="807" y="291"/>
                  </a:lnTo>
                  <a:lnTo>
                    <a:pt x="804" y="297"/>
                  </a:lnTo>
                  <a:lnTo>
                    <a:pt x="802" y="304"/>
                  </a:lnTo>
                  <a:lnTo>
                    <a:pt x="799" y="311"/>
                  </a:lnTo>
                  <a:lnTo>
                    <a:pt x="797" y="318"/>
                  </a:lnTo>
                  <a:lnTo>
                    <a:pt x="797" y="321"/>
                  </a:lnTo>
                  <a:lnTo>
                    <a:pt x="797" y="323"/>
                  </a:lnTo>
                  <a:lnTo>
                    <a:pt x="798" y="324"/>
                  </a:lnTo>
                  <a:lnTo>
                    <a:pt x="799" y="325"/>
                  </a:lnTo>
                  <a:lnTo>
                    <a:pt x="800" y="326"/>
                  </a:lnTo>
                  <a:lnTo>
                    <a:pt x="802" y="326"/>
                  </a:lnTo>
                  <a:lnTo>
                    <a:pt x="918" y="326"/>
                  </a:lnTo>
                  <a:close/>
                  <a:moveTo>
                    <a:pt x="1595" y="588"/>
                  </a:moveTo>
                  <a:lnTo>
                    <a:pt x="1577" y="588"/>
                  </a:lnTo>
                  <a:lnTo>
                    <a:pt x="1560" y="587"/>
                  </a:lnTo>
                  <a:lnTo>
                    <a:pt x="1543" y="585"/>
                  </a:lnTo>
                  <a:lnTo>
                    <a:pt x="1528" y="584"/>
                  </a:lnTo>
                  <a:lnTo>
                    <a:pt x="1513" y="581"/>
                  </a:lnTo>
                  <a:lnTo>
                    <a:pt x="1499" y="578"/>
                  </a:lnTo>
                  <a:lnTo>
                    <a:pt x="1485" y="575"/>
                  </a:lnTo>
                  <a:lnTo>
                    <a:pt x="1472" y="571"/>
                  </a:lnTo>
                  <a:lnTo>
                    <a:pt x="1460" y="567"/>
                  </a:lnTo>
                  <a:lnTo>
                    <a:pt x="1449" y="563"/>
                  </a:lnTo>
                  <a:lnTo>
                    <a:pt x="1438" y="558"/>
                  </a:lnTo>
                  <a:lnTo>
                    <a:pt x="1427" y="553"/>
                  </a:lnTo>
                  <a:lnTo>
                    <a:pt x="1418" y="548"/>
                  </a:lnTo>
                  <a:lnTo>
                    <a:pt x="1409" y="543"/>
                  </a:lnTo>
                  <a:lnTo>
                    <a:pt x="1393" y="532"/>
                  </a:lnTo>
                  <a:lnTo>
                    <a:pt x="1391" y="531"/>
                  </a:lnTo>
                  <a:lnTo>
                    <a:pt x="1390" y="529"/>
                  </a:lnTo>
                  <a:lnTo>
                    <a:pt x="1389" y="527"/>
                  </a:lnTo>
                  <a:lnTo>
                    <a:pt x="1389" y="525"/>
                  </a:lnTo>
                  <a:lnTo>
                    <a:pt x="1390" y="523"/>
                  </a:lnTo>
                  <a:lnTo>
                    <a:pt x="1391" y="522"/>
                  </a:lnTo>
                  <a:lnTo>
                    <a:pt x="1440" y="446"/>
                  </a:lnTo>
                  <a:lnTo>
                    <a:pt x="1442" y="444"/>
                  </a:lnTo>
                  <a:lnTo>
                    <a:pt x="1443" y="444"/>
                  </a:lnTo>
                  <a:lnTo>
                    <a:pt x="1444" y="443"/>
                  </a:lnTo>
                  <a:lnTo>
                    <a:pt x="1446" y="443"/>
                  </a:lnTo>
                  <a:lnTo>
                    <a:pt x="1448" y="444"/>
                  </a:lnTo>
                  <a:lnTo>
                    <a:pt x="1450" y="445"/>
                  </a:lnTo>
                  <a:lnTo>
                    <a:pt x="1465" y="456"/>
                  </a:lnTo>
                  <a:lnTo>
                    <a:pt x="1483" y="465"/>
                  </a:lnTo>
                  <a:lnTo>
                    <a:pt x="1501" y="473"/>
                  </a:lnTo>
                  <a:lnTo>
                    <a:pt x="1510" y="476"/>
                  </a:lnTo>
                  <a:lnTo>
                    <a:pt x="1520" y="479"/>
                  </a:lnTo>
                  <a:lnTo>
                    <a:pt x="1529" y="482"/>
                  </a:lnTo>
                  <a:lnTo>
                    <a:pt x="1539" y="485"/>
                  </a:lnTo>
                  <a:lnTo>
                    <a:pt x="1558" y="489"/>
                  </a:lnTo>
                  <a:lnTo>
                    <a:pt x="1576" y="491"/>
                  </a:lnTo>
                  <a:lnTo>
                    <a:pt x="1594" y="492"/>
                  </a:lnTo>
                  <a:lnTo>
                    <a:pt x="1604" y="491"/>
                  </a:lnTo>
                  <a:lnTo>
                    <a:pt x="1613" y="490"/>
                  </a:lnTo>
                  <a:lnTo>
                    <a:pt x="1622" y="488"/>
                  </a:lnTo>
                  <a:lnTo>
                    <a:pt x="1629" y="486"/>
                  </a:lnTo>
                  <a:lnTo>
                    <a:pt x="1632" y="484"/>
                  </a:lnTo>
                  <a:lnTo>
                    <a:pt x="1635" y="482"/>
                  </a:lnTo>
                  <a:lnTo>
                    <a:pt x="1638" y="480"/>
                  </a:lnTo>
                  <a:lnTo>
                    <a:pt x="1640" y="477"/>
                  </a:lnTo>
                  <a:lnTo>
                    <a:pt x="1642" y="474"/>
                  </a:lnTo>
                  <a:lnTo>
                    <a:pt x="1643" y="471"/>
                  </a:lnTo>
                  <a:lnTo>
                    <a:pt x="1644" y="468"/>
                  </a:lnTo>
                  <a:lnTo>
                    <a:pt x="1644" y="464"/>
                  </a:lnTo>
                  <a:lnTo>
                    <a:pt x="1644" y="461"/>
                  </a:lnTo>
                  <a:lnTo>
                    <a:pt x="1643" y="457"/>
                  </a:lnTo>
                  <a:lnTo>
                    <a:pt x="1642" y="454"/>
                  </a:lnTo>
                  <a:lnTo>
                    <a:pt x="1641" y="451"/>
                  </a:lnTo>
                  <a:lnTo>
                    <a:pt x="1640" y="449"/>
                  </a:lnTo>
                  <a:lnTo>
                    <a:pt x="1638" y="448"/>
                  </a:lnTo>
                  <a:lnTo>
                    <a:pt x="1636" y="445"/>
                  </a:lnTo>
                  <a:lnTo>
                    <a:pt x="1629" y="441"/>
                  </a:lnTo>
                  <a:lnTo>
                    <a:pt x="1620" y="437"/>
                  </a:lnTo>
                  <a:lnTo>
                    <a:pt x="1609" y="434"/>
                  </a:lnTo>
                  <a:lnTo>
                    <a:pt x="1595" y="432"/>
                  </a:lnTo>
                  <a:lnTo>
                    <a:pt x="1579" y="429"/>
                  </a:lnTo>
                  <a:lnTo>
                    <a:pt x="1551" y="425"/>
                  </a:lnTo>
                  <a:lnTo>
                    <a:pt x="1537" y="422"/>
                  </a:lnTo>
                  <a:lnTo>
                    <a:pt x="1522" y="419"/>
                  </a:lnTo>
                  <a:lnTo>
                    <a:pt x="1508" y="415"/>
                  </a:lnTo>
                  <a:lnTo>
                    <a:pt x="1493" y="411"/>
                  </a:lnTo>
                  <a:lnTo>
                    <a:pt x="1480" y="405"/>
                  </a:lnTo>
                  <a:lnTo>
                    <a:pt x="1466" y="398"/>
                  </a:lnTo>
                  <a:lnTo>
                    <a:pt x="1460" y="395"/>
                  </a:lnTo>
                  <a:lnTo>
                    <a:pt x="1454" y="391"/>
                  </a:lnTo>
                  <a:lnTo>
                    <a:pt x="1448" y="386"/>
                  </a:lnTo>
                  <a:lnTo>
                    <a:pt x="1443" y="382"/>
                  </a:lnTo>
                  <a:lnTo>
                    <a:pt x="1438" y="377"/>
                  </a:lnTo>
                  <a:lnTo>
                    <a:pt x="1433" y="371"/>
                  </a:lnTo>
                  <a:lnTo>
                    <a:pt x="1428" y="366"/>
                  </a:lnTo>
                  <a:lnTo>
                    <a:pt x="1424" y="359"/>
                  </a:lnTo>
                  <a:lnTo>
                    <a:pt x="1420" y="353"/>
                  </a:lnTo>
                  <a:lnTo>
                    <a:pt x="1417" y="346"/>
                  </a:lnTo>
                  <a:lnTo>
                    <a:pt x="1414" y="338"/>
                  </a:lnTo>
                  <a:lnTo>
                    <a:pt x="1411" y="330"/>
                  </a:lnTo>
                  <a:lnTo>
                    <a:pt x="1410" y="322"/>
                  </a:lnTo>
                  <a:lnTo>
                    <a:pt x="1408" y="313"/>
                  </a:lnTo>
                  <a:lnTo>
                    <a:pt x="1408" y="308"/>
                  </a:lnTo>
                  <a:lnTo>
                    <a:pt x="1407" y="304"/>
                  </a:lnTo>
                  <a:lnTo>
                    <a:pt x="1407" y="294"/>
                  </a:lnTo>
                  <a:lnTo>
                    <a:pt x="1407" y="285"/>
                  </a:lnTo>
                  <a:lnTo>
                    <a:pt x="1408" y="277"/>
                  </a:lnTo>
                  <a:lnTo>
                    <a:pt x="1409" y="268"/>
                  </a:lnTo>
                  <a:lnTo>
                    <a:pt x="1410" y="261"/>
                  </a:lnTo>
                  <a:lnTo>
                    <a:pt x="1412" y="253"/>
                  </a:lnTo>
                  <a:lnTo>
                    <a:pt x="1415" y="246"/>
                  </a:lnTo>
                  <a:lnTo>
                    <a:pt x="1417" y="239"/>
                  </a:lnTo>
                  <a:lnTo>
                    <a:pt x="1420" y="232"/>
                  </a:lnTo>
                  <a:lnTo>
                    <a:pt x="1424" y="225"/>
                  </a:lnTo>
                  <a:lnTo>
                    <a:pt x="1428" y="219"/>
                  </a:lnTo>
                  <a:lnTo>
                    <a:pt x="1436" y="208"/>
                  </a:lnTo>
                  <a:lnTo>
                    <a:pt x="1441" y="202"/>
                  </a:lnTo>
                  <a:lnTo>
                    <a:pt x="1446" y="197"/>
                  </a:lnTo>
                  <a:lnTo>
                    <a:pt x="1457" y="188"/>
                  </a:lnTo>
                  <a:lnTo>
                    <a:pt x="1463" y="183"/>
                  </a:lnTo>
                  <a:lnTo>
                    <a:pt x="1469" y="179"/>
                  </a:lnTo>
                  <a:lnTo>
                    <a:pt x="1483" y="172"/>
                  </a:lnTo>
                  <a:lnTo>
                    <a:pt x="1490" y="169"/>
                  </a:lnTo>
                  <a:lnTo>
                    <a:pt x="1497" y="166"/>
                  </a:lnTo>
                  <a:lnTo>
                    <a:pt x="1512" y="161"/>
                  </a:lnTo>
                  <a:lnTo>
                    <a:pt x="1528" y="157"/>
                  </a:lnTo>
                  <a:lnTo>
                    <a:pt x="1544" y="154"/>
                  </a:lnTo>
                  <a:lnTo>
                    <a:pt x="1561" y="152"/>
                  </a:lnTo>
                  <a:lnTo>
                    <a:pt x="1579" y="152"/>
                  </a:lnTo>
                  <a:lnTo>
                    <a:pt x="1595" y="152"/>
                  </a:lnTo>
                  <a:lnTo>
                    <a:pt x="1611" y="153"/>
                  </a:lnTo>
                  <a:lnTo>
                    <a:pt x="1626" y="154"/>
                  </a:lnTo>
                  <a:lnTo>
                    <a:pt x="1641" y="156"/>
                  </a:lnTo>
                  <a:lnTo>
                    <a:pt x="1654" y="158"/>
                  </a:lnTo>
                  <a:lnTo>
                    <a:pt x="1667" y="160"/>
                  </a:lnTo>
                  <a:lnTo>
                    <a:pt x="1679" y="163"/>
                  </a:lnTo>
                  <a:lnTo>
                    <a:pt x="1691" y="167"/>
                  </a:lnTo>
                  <a:lnTo>
                    <a:pt x="1702" y="170"/>
                  </a:lnTo>
                  <a:lnTo>
                    <a:pt x="1713" y="174"/>
                  </a:lnTo>
                  <a:lnTo>
                    <a:pt x="1723" y="179"/>
                  </a:lnTo>
                  <a:lnTo>
                    <a:pt x="1733" y="183"/>
                  </a:lnTo>
                  <a:lnTo>
                    <a:pt x="1742" y="188"/>
                  </a:lnTo>
                  <a:lnTo>
                    <a:pt x="1751" y="194"/>
                  </a:lnTo>
                  <a:lnTo>
                    <a:pt x="1768" y="205"/>
                  </a:lnTo>
                  <a:lnTo>
                    <a:pt x="1770" y="207"/>
                  </a:lnTo>
                  <a:lnTo>
                    <a:pt x="1771" y="209"/>
                  </a:lnTo>
                  <a:lnTo>
                    <a:pt x="1772" y="211"/>
                  </a:lnTo>
                  <a:lnTo>
                    <a:pt x="1772" y="212"/>
                  </a:lnTo>
                  <a:lnTo>
                    <a:pt x="1771" y="215"/>
                  </a:lnTo>
                  <a:lnTo>
                    <a:pt x="1770" y="216"/>
                  </a:lnTo>
                  <a:lnTo>
                    <a:pt x="1722" y="288"/>
                  </a:lnTo>
                  <a:lnTo>
                    <a:pt x="1720" y="290"/>
                  </a:lnTo>
                  <a:lnTo>
                    <a:pt x="1718" y="292"/>
                  </a:lnTo>
                  <a:lnTo>
                    <a:pt x="1716" y="292"/>
                  </a:lnTo>
                  <a:lnTo>
                    <a:pt x="1715" y="292"/>
                  </a:lnTo>
                  <a:lnTo>
                    <a:pt x="1711" y="292"/>
                  </a:lnTo>
                  <a:lnTo>
                    <a:pt x="1708" y="290"/>
                  </a:lnTo>
                  <a:lnTo>
                    <a:pt x="1693" y="282"/>
                  </a:lnTo>
                  <a:lnTo>
                    <a:pt x="1677" y="274"/>
                  </a:lnTo>
                  <a:lnTo>
                    <a:pt x="1662" y="268"/>
                  </a:lnTo>
                  <a:lnTo>
                    <a:pt x="1647" y="263"/>
                  </a:lnTo>
                  <a:lnTo>
                    <a:pt x="1633" y="258"/>
                  </a:lnTo>
                  <a:lnTo>
                    <a:pt x="1619" y="255"/>
                  </a:lnTo>
                  <a:lnTo>
                    <a:pt x="1612" y="254"/>
                  </a:lnTo>
                  <a:lnTo>
                    <a:pt x="1606" y="254"/>
                  </a:lnTo>
                  <a:lnTo>
                    <a:pt x="1593" y="253"/>
                  </a:lnTo>
                  <a:lnTo>
                    <a:pt x="1584" y="253"/>
                  </a:lnTo>
                  <a:lnTo>
                    <a:pt x="1576" y="254"/>
                  </a:lnTo>
                  <a:lnTo>
                    <a:pt x="1568" y="256"/>
                  </a:lnTo>
                  <a:lnTo>
                    <a:pt x="1562" y="259"/>
                  </a:lnTo>
                  <a:lnTo>
                    <a:pt x="1560" y="261"/>
                  </a:lnTo>
                  <a:lnTo>
                    <a:pt x="1557" y="263"/>
                  </a:lnTo>
                  <a:lnTo>
                    <a:pt x="1554" y="267"/>
                  </a:lnTo>
                  <a:lnTo>
                    <a:pt x="1552" y="270"/>
                  </a:lnTo>
                  <a:lnTo>
                    <a:pt x="1551" y="273"/>
                  </a:lnTo>
                  <a:lnTo>
                    <a:pt x="1551" y="276"/>
                  </a:lnTo>
                  <a:lnTo>
                    <a:pt x="1550" y="280"/>
                  </a:lnTo>
                  <a:lnTo>
                    <a:pt x="1551" y="283"/>
                  </a:lnTo>
                  <a:lnTo>
                    <a:pt x="1551" y="286"/>
                  </a:lnTo>
                  <a:lnTo>
                    <a:pt x="1553" y="289"/>
                  </a:lnTo>
                  <a:lnTo>
                    <a:pt x="1555" y="292"/>
                  </a:lnTo>
                  <a:lnTo>
                    <a:pt x="1557" y="295"/>
                  </a:lnTo>
                  <a:lnTo>
                    <a:pt x="1560" y="297"/>
                  </a:lnTo>
                  <a:lnTo>
                    <a:pt x="1563" y="299"/>
                  </a:lnTo>
                  <a:lnTo>
                    <a:pt x="1567" y="301"/>
                  </a:lnTo>
                  <a:lnTo>
                    <a:pt x="1576" y="304"/>
                  </a:lnTo>
                  <a:lnTo>
                    <a:pt x="1587" y="307"/>
                  </a:lnTo>
                  <a:lnTo>
                    <a:pt x="1600" y="309"/>
                  </a:lnTo>
                  <a:lnTo>
                    <a:pt x="1615" y="312"/>
                  </a:lnTo>
                  <a:lnTo>
                    <a:pt x="1642" y="316"/>
                  </a:lnTo>
                  <a:lnTo>
                    <a:pt x="1657" y="318"/>
                  </a:lnTo>
                  <a:lnTo>
                    <a:pt x="1672" y="321"/>
                  </a:lnTo>
                  <a:lnTo>
                    <a:pt x="1686" y="325"/>
                  </a:lnTo>
                  <a:lnTo>
                    <a:pt x="1701" y="329"/>
                  </a:lnTo>
                  <a:lnTo>
                    <a:pt x="1715" y="334"/>
                  </a:lnTo>
                  <a:lnTo>
                    <a:pt x="1728" y="340"/>
                  </a:lnTo>
                  <a:lnTo>
                    <a:pt x="1740" y="348"/>
                  </a:lnTo>
                  <a:lnTo>
                    <a:pt x="1746" y="352"/>
                  </a:lnTo>
                  <a:lnTo>
                    <a:pt x="1752" y="356"/>
                  </a:lnTo>
                  <a:lnTo>
                    <a:pt x="1757" y="361"/>
                  </a:lnTo>
                  <a:lnTo>
                    <a:pt x="1762" y="366"/>
                  </a:lnTo>
                  <a:lnTo>
                    <a:pt x="1766" y="371"/>
                  </a:lnTo>
                  <a:lnTo>
                    <a:pt x="1771" y="377"/>
                  </a:lnTo>
                  <a:lnTo>
                    <a:pt x="1774" y="383"/>
                  </a:lnTo>
                  <a:lnTo>
                    <a:pt x="1778" y="390"/>
                  </a:lnTo>
                  <a:lnTo>
                    <a:pt x="1781" y="397"/>
                  </a:lnTo>
                  <a:lnTo>
                    <a:pt x="1783" y="404"/>
                  </a:lnTo>
                  <a:lnTo>
                    <a:pt x="1785" y="412"/>
                  </a:lnTo>
                  <a:lnTo>
                    <a:pt x="1787" y="420"/>
                  </a:lnTo>
                  <a:lnTo>
                    <a:pt x="1787" y="425"/>
                  </a:lnTo>
                  <a:lnTo>
                    <a:pt x="1787" y="429"/>
                  </a:lnTo>
                  <a:lnTo>
                    <a:pt x="1788" y="438"/>
                  </a:lnTo>
                  <a:lnTo>
                    <a:pt x="1787" y="449"/>
                  </a:lnTo>
                  <a:lnTo>
                    <a:pt x="1787" y="458"/>
                  </a:lnTo>
                  <a:lnTo>
                    <a:pt x="1785" y="468"/>
                  </a:lnTo>
                  <a:lnTo>
                    <a:pt x="1783" y="477"/>
                  </a:lnTo>
                  <a:lnTo>
                    <a:pt x="1781" y="485"/>
                  </a:lnTo>
                  <a:lnTo>
                    <a:pt x="1778" y="494"/>
                  </a:lnTo>
                  <a:lnTo>
                    <a:pt x="1775" y="501"/>
                  </a:lnTo>
                  <a:lnTo>
                    <a:pt x="1771" y="509"/>
                  </a:lnTo>
                  <a:lnTo>
                    <a:pt x="1767" y="516"/>
                  </a:lnTo>
                  <a:lnTo>
                    <a:pt x="1763" y="523"/>
                  </a:lnTo>
                  <a:lnTo>
                    <a:pt x="1758" y="529"/>
                  </a:lnTo>
                  <a:lnTo>
                    <a:pt x="1752" y="535"/>
                  </a:lnTo>
                  <a:lnTo>
                    <a:pt x="1747" y="540"/>
                  </a:lnTo>
                  <a:lnTo>
                    <a:pt x="1741" y="546"/>
                  </a:lnTo>
                  <a:lnTo>
                    <a:pt x="1734" y="550"/>
                  </a:lnTo>
                  <a:lnTo>
                    <a:pt x="1728" y="555"/>
                  </a:lnTo>
                  <a:lnTo>
                    <a:pt x="1721" y="559"/>
                  </a:lnTo>
                  <a:lnTo>
                    <a:pt x="1714" y="563"/>
                  </a:lnTo>
                  <a:lnTo>
                    <a:pt x="1699" y="570"/>
                  </a:lnTo>
                  <a:lnTo>
                    <a:pt x="1683" y="576"/>
                  </a:lnTo>
                  <a:lnTo>
                    <a:pt x="1675" y="578"/>
                  </a:lnTo>
                  <a:lnTo>
                    <a:pt x="1666" y="580"/>
                  </a:lnTo>
                  <a:lnTo>
                    <a:pt x="1649" y="584"/>
                  </a:lnTo>
                  <a:lnTo>
                    <a:pt x="1631" y="586"/>
                  </a:lnTo>
                  <a:lnTo>
                    <a:pt x="1613" y="588"/>
                  </a:lnTo>
                  <a:lnTo>
                    <a:pt x="1595" y="5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4" y="692150"/>
            <a:ext cx="10658474" cy="86464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4" y="1773238"/>
            <a:ext cx="10658474" cy="41767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63552" y="6381329"/>
            <a:ext cx="1224137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D5E6928-3031-437E-8F83-C2D80B2EC700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7688" y="6381328"/>
            <a:ext cx="8137550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5239" y="6381329"/>
            <a:ext cx="431800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9A25110-65A2-4B67-BF3F-8D6D3162EF46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335360" y="6093296"/>
            <a:ext cx="1243838" cy="432000"/>
            <a:chOff x="3279775" y="2451101"/>
            <a:chExt cx="5640388" cy="1958974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3279775" y="2451101"/>
              <a:ext cx="1838325" cy="1944687"/>
            </a:xfrm>
            <a:custGeom>
              <a:avLst/>
              <a:gdLst>
                <a:gd name="T0" fmla="*/ 978 w 1158"/>
                <a:gd name="T1" fmla="*/ 608 h 1225"/>
                <a:gd name="T2" fmla="*/ 974 w 1158"/>
                <a:gd name="T3" fmla="*/ 610 h 1225"/>
                <a:gd name="T4" fmla="*/ 968 w 1158"/>
                <a:gd name="T5" fmla="*/ 608 h 1225"/>
                <a:gd name="T6" fmla="*/ 966 w 1158"/>
                <a:gd name="T7" fmla="*/ 134 h 1225"/>
                <a:gd name="T8" fmla="*/ 963 w 1158"/>
                <a:gd name="T9" fmla="*/ 128 h 1225"/>
                <a:gd name="T10" fmla="*/ 956 w 1158"/>
                <a:gd name="T11" fmla="*/ 128 h 1225"/>
                <a:gd name="T12" fmla="*/ 953 w 1158"/>
                <a:gd name="T13" fmla="*/ 132 h 1225"/>
                <a:gd name="T14" fmla="*/ 784 w 1158"/>
                <a:gd name="T15" fmla="*/ 603 h 1225"/>
                <a:gd name="T16" fmla="*/ 779 w 1158"/>
                <a:gd name="T17" fmla="*/ 607 h 1225"/>
                <a:gd name="T18" fmla="*/ 773 w 1158"/>
                <a:gd name="T19" fmla="*/ 605 h 1225"/>
                <a:gd name="T20" fmla="*/ 771 w 1158"/>
                <a:gd name="T21" fmla="*/ 466 h 1225"/>
                <a:gd name="T22" fmla="*/ 769 w 1158"/>
                <a:gd name="T23" fmla="*/ 461 h 1225"/>
                <a:gd name="T24" fmla="*/ 764 w 1158"/>
                <a:gd name="T25" fmla="*/ 459 h 1225"/>
                <a:gd name="T26" fmla="*/ 584 w 1158"/>
                <a:gd name="T27" fmla="*/ 614 h 1225"/>
                <a:gd name="T28" fmla="*/ 579 w 1158"/>
                <a:gd name="T29" fmla="*/ 616 h 1225"/>
                <a:gd name="T30" fmla="*/ 396 w 1158"/>
                <a:gd name="T31" fmla="*/ 461 h 1225"/>
                <a:gd name="T32" fmla="*/ 390 w 1158"/>
                <a:gd name="T33" fmla="*/ 460 h 1225"/>
                <a:gd name="T34" fmla="*/ 386 w 1158"/>
                <a:gd name="T35" fmla="*/ 464 h 1225"/>
                <a:gd name="T36" fmla="*/ 386 w 1158"/>
                <a:gd name="T37" fmla="*/ 603 h 1225"/>
                <a:gd name="T38" fmla="*/ 381 w 1158"/>
                <a:gd name="T39" fmla="*/ 607 h 1225"/>
                <a:gd name="T40" fmla="*/ 375 w 1158"/>
                <a:gd name="T41" fmla="*/ 605 h 1225"/>
                <a:gd name="T42" fmla="*/ 292 w 1158"/>
                <a:gd name="T43" fmla="*/ 378 h 1225"/>
                <a:gd name="T44" fmla="*/ 203 w 1158"/>
                <a:gd name="T45" fmla="*/ 130 h 1225"/>
                <a:gd name="T46" fmla="*/ 197 w 1158"/>
                <a:gd name="T47" fmla="*/ 128 h 1225"/>
                <a:gd name="T48" fmla="*/ 192 w 1158"/>
                <a:gd name="T49" fmla="*/ 132 h 1225"/>
                <a:gd name="T50" fmla="*/ 191 w 1158"/>
                <a:gd name="T51" fmla="*/ 606 h 1225"/>
                <a:gd name="T52" fmla="*/ 186 w 1158"/>
                <a:gd name="T53" fmla="*/ 610 h 1225"/>
                <a:gd name="T54" fmla="*/ 181 w 1158"/>
                <a:gd name="T55" fmla="*/ 609 h 1225"/>
                <a:gd name="T56" fmla="*/ 13 w 1158"/>
                <a:gd name="T57" fmla="*/ 5 h 1225"/>
                <a:gd name="T58" fmla="*/ 10 w 1158"/>
                <a:gd name="T59" fmla="*/ 1 h 1225"/>
                <a:gd name="T60" fmla="*/ 4 w 1158"/>
                <a:gd name="T61" fmla="*/ 1 h 1225"/>
                <a:gd name="T62" fmla="*/ 0 w 1158"/>
                <a:gd name="T63" fmla="*/ 7 h 1225"/>
                <a:gd name="T64" fmla="*/ 1 w 1158"/>
                <a:gd name="T65" fmla="*/ 552 h 1225"/>
                <a:gd name="T66" fmla="*/ 147 w 1158"/>
                <a:gd name="T67" fmla="*/ 644 h 1225"/>
                <a:gd name="T68" fmla="*/ 389 w 1158"/>
                <a:gd name="T69" fmla="*/ 646 h 1225"/>
                <a:gd name="T70" fmla="*/ 397 w 1158"/>
                <a:gd name="T71" fmla="*/ 649 h 1225"/>
                <a:gd name="T72" fmla="*/ 500 w 1158"/>
                <a:gd name="T73" fmla="*/ 909 h 1225"/>
                <a:gd name="T74" fmla="*/ 501 w 1158"/>
                <a:gd name="T75" fmla="*/ 917 h 1225"/>
                <a:gd name="T76" fmla="*/ 447 w 1158"/>
                <a:gd name="T77" fmla="*/ 1030 h 1225"/>
                <a:gd name="T78" fmla="*/ 519 w 1158"/>
                <a:gd name="T79" fmla="*/ 1218 h 1225"/>
                <a:gd name="T80" fmla="*/ 526 w 1158"/>
                <a:gd name="T81" fmla="*/ 1224 h 1225"/>
                <a:gd name="T82" fmla="*/ 629 w 1158"/>
                <a:gd name="T83" fmla="*/ 1225 h 1225"/>
                <a:gd name="T84" fmla="*/ 637 w 1158"/>
                <a:gd name="T85" fmla="*/ 1221 h 1225"/>
                <a:gd name="T86" fmla="*/ 710 w 1158"/>
                <a:gd name="T87" fmla="*/ 1036 h 1225"/>
                <a:gd name="T88" fmla="*/ 710 w 1158"/>
                <a:gd name="T89" fmla="*/ 1030 h 1225"/>
                <a:gd name="T90" fmla="*/ 657 w 1158"/>
                <a:gd name="T91" fmla="*/ 917 h 1225"/>
                <a:gd name="T92" fmla="*/ 758 w 1158"/>
                <a:gd name="T93" fmla="*/ 652 h 1225"/>
                <a:gd name="T94" fmla="*/ 765 w 1158"/>
                <a:gd name="T95" fmla="*/ 646 h 1225"/>
                <a:gd name="T96" fmla="*/ 1009 w 1158"/>
                <a:gd name="T97" fmla="*/ 645 h 1225"/>
                <a:gd name="T98" fmla="*/ 1155 w 1158"/>
                <a:gd name="T99" fmla="*/ 554 h 1225"/>
                <a:gd name="T100" fmla="*/ 1158 w 1158"/>
                <a:gd name="T101" fmla="*/ 549 h 1225"/>
                <a:gd name="T102" fmla="*/ 1158 w 1158"/>
                <a:gd name="T103" fmla="*/ 4 h 1225"/>
                <a:gd name="T104" fmla="*/ 1152 w 1158"/>
                <a:gd name="T105" fmla="*/ 0 h 1225"/>
                <a:gd name="T106" fmla="*/ 1146 w 1158"/>
                <a:gd name="T107" fmla="*/ 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8" h="1225">
                  <a:moveTo>
                    <a:pt x="1145" y="5"/>
                  </a:moveTo>
                  <a:lnTo>
                    <a:pt x="979" y="605"/>
                  </a:lnTo>
                  <a:lnTo>
                    <a:pt x="978" y="608"/>
                  </a:lnTo>
                  <a:lnTo>
                    <a:pt x="977" y="608"/>
                  </a:lnTo>
                  <a:lnTo>
                    <a:pt x="976" y="609"/>
                  </a:lnTo>
                  <a:lnTo>
                    <a:pt x="974" y="610"/>
                  </a:lnTo>
                  <a:lnTo>
                    <a:pt x="972" y="610"/>
                  </a:lnTo>
                  <a:lnTo>
                    <a:pt x="970" y="609"/>
                  </a:lnTo>
                  <a:lnTo>
                    <a:pt x="968" y="608"/>
                  </a:lnTo>
                  <a:lnTo>
                    <a:pt x="967" y="606"/>
                  </a:lnTo>
                  <a:lnTo>
                    <a:pt x="966" y="603"/>
                  </a:lnTo>
                  <a:lnTo>
                    <a:pt x="966" y="134"/>
                  </a:lnTo>
                  <a:lnTo>
                    <a:pt x="966" y="132"/>
                  </a:lnTo>
                  <a:lnTo>
                    <a:pt x="964" y="130"/>
                  </a:lnTo>
                  <a:lnTo>
                    <a:pt x="963" y="128"/>
                  </a:lnTo>
                  <a:lnTo>
                    <a:pt x="961" y="128"/>
                  </a:lnTo>
                  <a:lnTo>
                    <a:pt x="958" y="128"/>
                  </a:lnTo>
                  <a:lnTo>
                    <a:pt x="956" y="128"/>
                  </a:lnTo>
                  <a:lnTo>
                    <a:pt x="955" y="129"/>
                  </a:lnTo>
                  <a:lnTo>
                    <a:pt x="955" y="130"/>
                  </a:lnTo>
                  <a:lnTo>
                    <a:pt x="953" y="132"/>
                  </a:lnTo>
                  <a:lnTo>
                    <a:pt x="916" y="240"/>
                  </a:lnTo>
                  <a:lnTo>
                    <a:pt x="865" y="378"/>
                  </a:lnTo>
                  <a:lnTo>
                    <a:pt x="784" y="603"/>
                  </a:lnTo>
                  <a:lnTo>
                    <a:pt x="782" y="605"/>
                  </a:lnTo>
                  <a:lnTo>
                    <a:pt x="781" y="606"/>
                  </a:lnTo>
                  <a:lnTo>
                    <a:pt x="779" y="607"/>
                  </a:lnTo>
                  <a:lnTo>
                    <a:pt x="776" y="607"/>
                  </a:lnTo>
                  <a:lnTo>
                    <a:pt x="774" y="606"/>
                  </a:lnTo>
                  <a:lnTo>
                    <a:pt x="773" y="605"/>
                  </a:lnTo>
                  <a:lnTo>
                    <a:pt x="772" y="603"/>
                  </a:lnTo>
                  <a:lnTo>
                    <a:pt x="771" y="600"/>
                  </a:lnTo>
                  <a:lnTo>
                    <a:pt x="771" y="466"/>
                  </a:lnTo>
                  <a:lnTo>
                    <a:pt x="771" y="464"/>
                  </a:lnTo>
                  <a:lnTo>
                    <a:pt x="770" y="462"/>
                  </a:lnTo>
                  <a:lnTo>
                    <a:pt x="769" y="461"/>
                  </a:lnTo>
                  <a:lnTo>
                    <a:pt x="767" y="460"/>
                  </a:lnTo>
                  <a:lnTo>
                    <a:pt x="766" y="459"/>
                  </a:lnTo>
                  <a:lnTo>
                    <a:pt x="764" y="459"/>
                  </a:lnTo>
                  <a:lnTo>
                    <a:pt x="762" y="460"/>
                  </a:lnTo>
                  <a:lnTo>
                    <a:pt x="761" y="461"/>
                  </a:lnTo>
                  <a:lnTo>
                    <a:pt x="584" y="614"/>
                  </a:lnTo>
                  <a:lnTo>
                    <a:pt x="583" y="615"/>
                  </a:lnTo>
                  <a:lnTo>
                    <a:pt x="581" y="615"/>
                  </a:lnTo>
                  <a:lnTo>
                    <a:pt x="579" y="616"/>
                  </a:lnTo>
                  <a:lnTo>
                    <a:pt x="576" y="615"/>
                  </a:lnTo>
                  <a:lnTo>
                    <a:pt x="573" y="614"/>
                  </a:lnTo>
                  <a:lnTo>
                    <a:pt x="396" y="461"/>
                  </a:lnTo>
                  <a:lnTo>
                    <a:pt x="393" y="459"/>
                  </a:lnTo>
                  <a:lnTo>
                    <a:pt x="391" y="460"/>
                  </a:lnTo>
                  <a:lnTo>
                    <a:pt x="390" y="460"/>
                  </a:lnTo>
                  <a:lnTo>
                    <a:pt x="388" y="461"/>
                  </a:lnTo>
                  <a:lnTo>
                    <a:pt x="387" y="462"/>
                  </a:lnTo>
                  <a:lnTo>
                    <a:pt x="386" y="464"/>
                  </a:lnTo>
                  <a:lnTo>
                    <a:pt x="386" y="466"/>
                  </a:lnTo>
                  <a:lnTo>
                    <a:pt x="386" y="601"/>
                  </a:lnTo>
                  <a:lnTo>
                    <a:pt x="386" y="603"/>
                  </a:lnTo>
                  <a:lnTo>
                    <a:pt x="384" y="605"/>
                  </a:lnTo>
                  <a:lnTo>
                    <a:pt x="383" y="606"/>
                  </a:lnTo>
                  <a:lnTo>
                    <a:pt x="381" y="607"/>
                  </a:lnTo>
                  <a:lnTo>
                    <a:pt x="379" y="607"/>
                  </a:lnTo>
                  <a:lnTo>
                    <a:pt x="377" y="606"/>
                  </a:lnTo>
                  <a:lnTo>
                    <a:pt x="375" y="605"/>
                  </a:lnTo>
                  <a:lnTo>
                    <a:pt x="374" y="603"/>
                  </a:lnTo>
                  <a:lnTo>
                    <a:pt x="340" y="511"/>
                  </a:lnTo>
                  <a:lnTo>
                    <a:pt x="292" y="378"/>
                  </a:lnTo>
                  <a:lnTo>
                    <a:pt x="242" y="240"/>
                  </a:lnTo>
                  <a:lnTo>
                    <a:pt x="205" y="132"/>
                  </a:lnTo>
                  <a:lnTo>
                    <a:pt x="203" y="130"/>
                  </a:lnTo>
                  <a:lnTo>
                    <a:pt x="202" y="128"/>
                  </a:lnTo>
                  <a:lnTo>
                    <a:pt x="200" y="128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30"/>
                  </a:lnTo>
                  <a:lnTo>
                    <a:pt x="192" y="132"/>
                  </a:lnTo>
                  <a:lnTo>
                    <a:pt x="192" y="134"/>
                  </a:lnTo>
                  <a:lnTo>
                    <a:pt x="192" y="604"/>
                  </a:lnTo>
                  <a:lnTo>
                    <a:pt x="191" y="606"/>
                  </a:lnTo>
                  <a:lnTo>
                    <a:pt x="190" y="608"/>
                  </a:lnTo>
                  <a:lnTo>
                    <a:pt x="188" y="609"/>
                  </a:lnTo>
                  <a:lnTo>
                    <a:pt x="186" y="610"/>
                  </a:lnTo>
                  <a:lnTo>
                    <a:pt x="184" y="610"/>
                  </a:lnTo>
                  <a:lnTo>
                    <a:pt x="182" y="609"/>
                  </a:lnTo>
                  <a:lnTo>
                    <a:pt x="181" y="609"/>
                  </a:lnTo>
                  <a:lnTo>
                    <a:pt x="180" y="608"/>
                  </a:lnTo>
                  <a:lnTo>
                    <a:pt x="179" y="605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546"/>
                  </a:lnTo>
                  <a:lnTo>
                    <a:pt x="0" y="549"/>
                  </a:lnTo>
                  <a:lnTo>
                    <a:pt x="1" y="552"/>
                  </a:lnTo>
                  <a:lnTo>
                    <a:pt x="3" y="554"/>
                  </a:lnTo>
                  <a:lnTo>
                    <a:pt x="5" y="555"/>
                  </a:lnTo>
                  <a:lnTo>
                    <a:pt x="147" y="644"/>
                  </a:lnTo>
                  <a:lnTo>
                    <a:pt x="150" y="645"/>
                  </a:lnTo>
                  <a:lnTo>
                    <a:pt x="153" y="646"/>
                  </a:lnTo>
                  <a:lnTo>
                    <a:pt x="389" y="646"/>
                  </a:lnTo>
                  <a:lnTo>
                    <a:pt x="392" y="646"/>
                  </a:lnTo>
                  <a:lnTo>
                    <a:pt x="395" y="647"/>
                  </a:lnTo>
                  <a:lnTo>
                    <a:pt x="397" y="649"/>
                  </a:lnTo>
                  <a:lnTo>
                    <a:pt x="398" y="651"/>
                  </a:lnTo>
                  <a:lnTo>
                    <a:pt x="399" y="652"/>
                  </a:lnTo>
                  <a:lnTo>
                    <a:pt x="500" y="909"/>
                  </a:lnTo>
                  <a:lnTo>
                    <a:pt x="501" y="912"/>
                  </a:lnTo>
                  <a:lnTo>
                    <a:pt x="501" y="914"/>
                  </a:lnTo>
                  <a:lnTo>
                    <a:pt x="501" y="917"/>
                  </a:lnTo>
                  <a:lnTo>
                    <a:pt x="500" y="920"/>
                  </a:lnTo>
                  <a:lnTo>
                    <a:pt x="448" y="1028"/>
                  </a:lnTo>
                  <a:lnTo>
                    <a:pt x="447" y="1030"/>
                  </a:lnTo>
                  <a:lnTo>
                    <a:pt x="447" y="1032"/>
                  </a:lnTo>
                  <a:lnTo>
                    <a:pt x="447" y="1036"/>
                  </a:lnTo>
                  <a:lnTo>
                    <a:pt x="519" y="1218"/>
                  </a:lnTo>
                  <a:lnTo>
                    <a:pt x="520" y="1221"/>
                  </a:lnTo>
                  <a:lnTo>
                    <a:pt x="523" y="1223"/>
                  </a:lnTo>
                  <a:lnTo>
                    <a:pt x="526" y="1224"/>
                  </a:lnTo>
                  <a:lnTo>
                    <a:pt x="529" y="1225"/>
                  </a:lnTo>
                  <a:lnTo>
                    <a:pt x="579" y="1225"/>
                  </a:lnTo>
                  <a:lnTo>
                    <a:pt x="629" y="1225"/>
                  </a:lnTo>
                  <a:lnTo>
                    <a:pt x="632" y="1224"/>
                  </a:lnTo>
                  <a:lnTo>
                    <a:pt x="635" y="1223"/>
                  </a:lnTo>
                  <a:lnTo>
                    <a:pt x="637" y="1221"/>
                  </a:lnTo>
                  <a:lnTo>
                    <a:pt x="638" y="1219"/>
                  </a:lnTo>
                  <a:lnTo>
                    <a:pt x="638" y="1218"/>
                  </a:lnTo>
                  <a:lnTo>
                    <a:pt x="710" y="1036"/>
                  </a:lnTo>
                  <a:lnTo>
                    <a:pt x="711" y="1034"/>
                  </a:lnTo>
                  <a:lnTo>
                    <a:pt x="711" y="1032"/>
                  </a:lnTo>
                  <a:lnTo>
                    <a:pt x="710" y="1030"/>
                  </a:lnTo>
                  <a:lnTo>
                    <a:pt x="710" y="1028"/>
                  </a:lnTo>
                  <a:lnTo>
                    <a:pt x="657" y="920"/>
                  </a:lnTo>
                  <a:lnTo>
                    <a:pt x="657" y="917"/>
                  </a:lnTo>
                  <a:lnTo>
                    <a:pt x="656" y="914"/>
                  </a:lnTo>
                  <a:lnTo>
                    <a:pt x="657" y="909"/>
                  </a:lnTo>
                  <a:lnTo>
                    <a:pt x="758" y="652"/>
                  </a:lnTo>
                  <a:lnTo>
                    <a:pt x="760" y="650"/>
                  </a:lnTo>
                  <a:lnTo>
                    <a:pt x="762" y="647"/>
                  </a:lnTo>
                  <a:lnTo>
                    <a:pt x="765" y="646"/>
                  </a:lnTo>
                  <a:lnTo>
                    <a:pt x="768" y="646"/>
                  </a:lnTo>
                  <a:lnTo>
                    <a:pt x="1006" y="646"/>
                  </a:lnTo>
                  <a:lnTo>
                    <a:pt x="1009" y="645"/>
                  </a:lnTo>
                  <a:lnTo>
                    <a:pt x="1011" y="644"/>
                  </a:lnTo>
                  <a:lnTo>
                    <a:pt x="1153" y="555"/>
                  </a:lnTo>
                  <a:lnTo>
                    <a:pt x="1155" y="554"/>
                  </a:lnTo>
                  <a:lnTo>
                    <a:pt x="1156" y="553"/>
                  </a:lnTo>
                  <a:lnTo>
                    <a:pt x="1157" y="552"/>
                  </a:lnTo>
                  <a:lnTo>
                    <a:pt x="1158" y="549"/>
                  </a:lnTo>
                  <a:lnTo>
                    <a:pt x="1158" y="546"/>
                  </a:lnTo>
                  <a:lnTo>
                    <a:pt x="1158" y="7"/>
                  </a:lnTo>
                  <a:lnTo>
                    <a:pt x="1158" y="4"/>
                  </a:lnTo>
                  <a:lnTo>
                    <a:pt x="1156" y="3"/>
                  </a:lnTo>
                  <a:lnTo>
                    <a:pt x="1154" y="1"/>
                  </a:lnTo>
                  <a:lnTo>
                    <a:pt x="1152" y="0"/>
                  </a:lnTo>
                  <a:lnTo>
                    <a:pt x="1150" y="1"/>
                  </a:lnTo>
                  <a:lnTo>
                    <a:pt x="1148" y="1"/>
                  </a:lnTo>
                  <a:lnTo>
                    <a:pt x="1146" y="3"/>
                  </a:lnTo>
                  <a:lnTo>
                    <a:pt x="1145" y="4"/>
                  </a:lnTo>
                  <a:lnTo>
                    <a:pt x="1145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5386388" y="3476625"/>
              <a:ext cx="3533775" cy="933450"/>
            </a:xfrm>
            <a:custGeom>
              <a:avLst/>
              <a:gdLst>
                <a:gd name="T0" fmla="*/ 1976 w 2226"/>
                <a:gd name="T1" fmla="*/ 407 h 588"/>
                <a:gd name="T2" fmla="*/ 1967 w 2226"/>
                <a:gd name="T3" fmla="*/ 463 h 588"/>
                <a:gd name="T4" fmla="*/ 2059 w 2226"/>
                <a:gd name="T5" fmla="*/ 452 h 588"/>
                <a:gd name="T6" fmla="*/ 2077 w 2226"/>
                <a:gd name="T7" fmla="*/ 579 h 588"/>
                <a:gd name="T8" fmla="*/ 2048 w 2226"/>
                <a:gd name="T9" fmla="*/ 537 h 588"/>
                <a:gd name="T10" fmla="*/ 1914 w 2226"/>
                <a:gd name="T11" fmla="*/ 585 h 588"/>
                <a:gd name="T12" fmla="*/ 1811 w 2226"/>
                <a:gd name="T13" fmla="*/ 508 h 588"/>
                <a:gd name="T14" fmla="*/ 1836 w 2226"/>
                <a:gd name="T15" fmla="*/ 383 h 588"/>
                <a:gd name="T16" fmla="*/ 2013 w 2226"/>
                <a:gd name="T17" fmla="*/ 311 h 588"/>
                <a:gd name="T18" fmla="*/ 2045 w 2226"/>
                <a:gd name="T19" fmla="*/ 271 h 588"/>
                <a:gd name="T20" fmla="*/ 1907 w 2226"/>
                <a:gd name="T21" fmla="*/ 300 h 588"/>
                <a:gd name="T22" fmla="*/ 1866 w 2226"/>
                <a:gd name="T23" fmla="*/ 195 h 588"/>
                <a:gd name="T24" fmla="*/ 2086 w 2226"/>
                <a:gd name="T25" fmla="*/ 154 h 588"/>
                <a:gd name="T26" fmla="*/ 2190 w 2226"/>
                <a:gd name="T27" fmla="*/ 214 h 588"/>
                <a:gd name="T28" fmla="*/ 2217 w 2226"/>
                <a:gd name="T29" fmla="*/ 512 h 588"/>
                <a:gd name="T30" fmla="*/ 1994 w 2226"/>
                <a:gd name="T31" fmla="*/ 3 h 588"/>
                <a:gd name="T32" fmla="*/ 1869 w 2226"/>
                <a:gd name="T33" fmla="*/ 7 h 588"/>
                <a:gd name="T34" fmla="*/ 2172 w 2226"/>
                <a:gd name="T35" fmla="*/ 123 h 588"/>
                <a:gd name="T36" fmla="*/ 1190 w 2226"/>
                <a:gd name="T37" fmla="*/ 576 h 588"/>
                <a:gd name="T38" fmla="*/ 1121 w 2226"/>
                <a:gd name="T39" fmla="*/ 502 h 588"/>
                <a:gd name="T40" fmla="*/ 1059 w 2226"/>
                <a:gd name="T41" fmla="*/ 264 h 588"/>
                <a:gd name="T42" fmla="*/ 1170 w 2226"/>
                <a:gd name="T43" fmla="*/ 25 h 588"/>
                <a:gd name="T44" fmla="*/ 1274 w 2226"/>
                <a:gd name="T45" fmla="*/ 156 h 588"/>
                <a:gd name="T46" fmla="*/ 1374 w 2226"/>
                <a:gd name="T47" fmla="*/ 271 h 588"/>
                <a:gd name="T48" fmla="*/ 1291 w 2226"/>
                <a:gd name="T49" fmla="*/ 469 h 588"/>
                <a:gd name="T50" fmla="*/ 1370 w 2226"/>
                <a:gd name="T51" fmla="*/ 564 h 588"/>
                <a:gd name="T52" fmla="*/ 1 w 2226"/>
                <a:gd name="T53" fmla="*/ 3 h 588"/>
                <a:gd name="T54" fmla="*/ 312 w 2226"/>
                <a:gd name="T55" fmla="*/ 389 h 588"/>
                <a:gd name="T56" fmla="*/ 615 w 2226"/>
                <a:gd name="T57" fmla="*/ 572 h 588"/>
                <a:gd name="T58" fmla="*/ 463 w 2226"/>
                <a:gd name="T59" fmla="*/ 222 h 588"/>
                <a:gd name="T60" fmla="*/ 365 w 2226"/>
                <a:gd name="T61" fmla="*/ 579 h 588"/>
                <a:gd name="T62" fmla="*/ 146 w 2226"/>
                <a:gd name="T63" fmla="*/ 223 h 588"/>
                <a:gd name="T64" fmla="*/ 1 w 2226"/>
                <a:gd name="T65" fmla="*/ 576 h 588"/>
                <a:gd name="T66" fmla="*/ 795 w 2226"/>
                <a:gd name="T67" fmla="*/ 421 h 588"/>
                <a:gd name="T68" fmla="*/ 861 w 2226"/>
                <a:gd name="T69" fmla="*/ 482 h 588"/>
                <a:gd name="T70" fmla="*/ 999 w 2226"/>
                <a:gd name="T71" fmla="*/ 448 h 588"/>
                <a:gd name="T72" fmla="*/ 974 w 2226"/>
                <a:gd name="T73" fmla="*/ 574 h 588"/>
                <a:gd name="T74" fmla="*/ 772 w 2226"/>
                <a:gd name="T75" fmla="*/ 575 h 588"/>
                <a:gd name="T76" fmla="*/ 659 w 2226"/>
                <a:gd name="T77" fmla="*/ 476 h 588"/>
                <a:gd name="T78" fmla="*/ 649 w 2226"/>
                <a:gd name="T79" fmla="*/ 300 h 588"/>
                <a:gd name="T80" fmla="*/ 753 w 2226"/>
                <a:gd name="T81" fmla="*/ 177 h 588"/>
                <a:gd name="T82" fmla="*/ 901 w 2226"/>
                <a:gd name="T83" fmla="*/ 155 h 588"/>
                <a:gd name="T84" fmla="*/ 1027 w 2226"/>
                <a:gd name="T85" fmla="*/ 233 h 588"/>
                <a:gd name="T86" fmla="*/ 921 w 2226"/>
                <a:gd name="T87" fmla="*/ 325 h 588"/>
                <a:gd name="T88" fmla="*/ 895 w 2226"/>
                <a:gd name="T89" fmla="*/ 267 h 588"/>
                <a:gd name="T90" fmla="*/ 818 w 2226"/>
                <a:gd name="T91" fmla="*/ 277 h 588"/>
                <a:gd name="T92" fmla="*/ 1595 w 2226"/>
                <a:gd name="T93" fmla="*/ 588 h 588"/>
                <a:gd name="T94" fmla="*/ 1393 w 2226"/>
                <a:gd name="T95" fmla="*/ 532 h 588"/>
                <a:gd name="T96" fmla="*/ 1483 w 2226"/>
                <a:gd name="T97" fmla="*/ 465 h 588"/>
                <a:gd name="T98" fmla="*/ 1638 w 2226"/>
                <a:gd name="T99" fmla="*/ 480 h 588"/>
                <a:gd name="T100" fmla="*/ 1609 w 2226"/>
                <a:gd name="T101" fmla="*/ 434 h 588"/>
                <a:gd name="T102" fmla="*/ 1433 w 2226"/>
                <a:gd name="T103" fmla="*/ 371 h 588"/>
                <a:gd name="T104" fmla="*/ 1410 w 2226"/>
                <a:gd name="T105" fmla="*/ 261 h 588"/>
                <a:gd name="T106" fmla="*/ 1497 w 2226"/>
                <a:gd name="T107" fmla="*/ 166 h 588"/>
                <a:gd name="T108" fmla="*/ 1713 w 2226"/>
                <a:gd name="T109" fmla="*/ 174 h 588"/>
                <a:gd name="T110" fmla="*/ 1716 w 2226"/>
                <a:gd name="T111" fmla="*/ 292 h 588"/>
                <a:gd name="T112" fmla="*/ 1568 w 2226"/>
                <a:gd name="T113" fmla="*/ 256 h 588"/>
                <a:gd name="T114" fmla="*/ 1563 w 2226"/>
                <a:gd name="T115" fmla="*/ 299 h 588"/>
                <a:gd name="T116" fmla="*/ 1752 w 2226"/>
                <a:gd name="T117" fmla="*/ 356 h 588"/>
                <a:gd name="T118" fmla="*/ 1787 w 2226"/>
                <a:gd name="T119" fmla="*/ 458 h 588"/>
                <a:gd name="T120" fmla="*/ 1721 w 2226"/>
                <a:gd name="T121" fmla="*/ 559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6" h="588">
                  <a:moveTo>
                    <a:pt x="2065" y="439"/>
                  </a:moveTo>
                  <a:lnTo>
                    <a:pt x="2065" y="391"/>
                  </a:lnTo>
                  <a:lnTo>
                    <a:pt x="2064" y="389"/>
                  </a:lnTo>
                  <a:lnTo>
                    <a:pt x="2063" y="388"/>
                  </a:lnTo>
                  <a:lnTo>
                    <a:pt x="2061" y="387"/>
                  </a:lnTo>
                  <a:lnTo>
                    <a:pt x="2060" y="387"/>
                  </a:lnTo>
                  <a:lnTo>
                    <a:pt x="2047" y="388"/>
                  </a:lnTo>
                  <a:lnTo>
                    <a:pt x="2035" y="389"/>
                  </a:lnTo>
                  <a:lnTo>
                    <a:pt x="2024" y="390"/>
                  </a:lnTo>
                  <a:lnTo>
                    <a:pt x="2014" y="392"/>
                  </a:lnTo>
                  <a:lnTo>
                    <a:pt x="2004" y="395"/>
                  </a:lnTo>
                  <a:lnTo>
                    <a:pt x="1996" y="397"/>
                  </a:lnTo>
                  <a:lnTo>
                    <a:pt x="1988" y="400"/>
                  </a:lnTo>
                  <a:lnTo>
                    <a:pt x="1981" y="403"/>
                  </a:lnTo>
                  <a:lnTo>
                    <a:pt x="1976" y="407"/>
                  </a:lnTo>
                  <a:lnTo>
                    <a:pt x="1971" y="411"/>
                  </a:lnTo>
                  <a:lnTo>
                    <a:pt x="1966" y="415"/>
                  </a:lnTo>
                  <a:lnTo>
                    <a:pt x="1963" y="420"/>
                  </a:lnTo>
                  <a:lnTo>
                    <a:pt x="1960" y="425"/>
                  </a:lnTo>
                  <a:lnTo>
                    <a:pt x="1958" y="430"/>
                  </a:lnTo>
                  <a:lnTo>
                    <a:pt x="1957" y="435"/>
                  </a:lnTo>
                  <a:lnTo>
                    <a:pt x="1957" y="441"/>
                  </a:lnTo>
                  <a:lnTo>
                    <a:pt x="1957" y="445"/>
                  </a:lnTo>
                  <a:lnTo>
                    <a:pt x="1958" y="448"/>
                  </a:lnTo>
                  <a:lnTo>
                    <a:pt x="1958" y="451"/>
                  </a:lnTo>
                  <a:lnTo>
                    <a:pt x="1959" y="454"/>
                  </a:lnTo>
                  <a:lnTo>
                    <a:pt x="1961" y="457"/>
                  </a:lnTo>
                  <a:lnTo>
                    <a:pt x="1963" y="459"/>
                  </a:lnTo>
                  <a:lnTo>
                    <a:pt x="1965" y="461"/>
                  </a:lnTo>
                  <a:lnTo>
                    <a:pt x="1967" y="463"/>
                  </a:lnTo>
                  <a:lnTo>
                    <a:pt x="1972" y="467"/>
                  </a:lnTo>
                  <a:lnTo>
                    <a:pt x="1975" y="468"/>
                  </a:lnTo>
                  <a:lnTo>
                    <a:pt x="1978" y="469"/>
                  </a:lnTo>
                  <a:lnTo>
                    <a:pt x="1984" y="470"/>
                  </a:lnTo>
                  <a:lnTo>
                    <a:pt x="1991" y="471"/>
                  </a:lnTo>
                  <a:lnTo>
                    <a:pt x="2005" y="470"/>
                  </a:lnTo>
                  <a:lnTo>
                    <a:pt x="2011" y="470"/>
                  </a:lnTo>
                  <a:lnTo>
                    <a:pt x="2017" y="469"/>
                  </a:lnTo>
                  <a:lnTo>
                    <a:pt x="2023" y="468"/>
                  </a:lnTo>
                  <a:lnTo>
                    <a:pt x="2028" y="467"/>
                  </a:lnTo>
                  <a:lnTo>
                    <a:pt x="2037" y="464"/>
                  </a:lnTo>
                  <a:lnTo>
                    <a:pt x="2045" y="461"/>
                  </a:lnTo>
                  <a:lnTo>
                    <a:pt x="2051" y="458"/>
                  </a:lnTo>
                  <a:lnTo>
                    <a:pt x="2056" y="454"/>
                  </a:lnTo>
                  <a:lnTo>
                    <a:pt x="2059" y="452"/>
                  </a:lnTo>
                  <a:lnTo>
                    <a:pt x="2061" y="450"/>
                  </a:lnTo>
                  <a:lnTo>
                    <a:pt x="2063" y="447"/>
                  </a:lnTo>
                  <a:lnTo>
                    <a:pt x="2064" y="443"/>
                  </a:lnTo>
                  <a:lnTo>
                    <a:pt x="2065" y="440"/>
                  </a:lnTo>
                  <a:lnTo>
                    <a:pt x="2065" y="439"/>
                  </a:lnTo>
                  <a:close/>
                  <a:moveTo>
                    <a:pt x="2225" y="572"/>
                  </a:moveTo>
                  <a:lnTo>
                    <a:pt x="2226" y="575"/>
                  </a:lnTo>
                  <a:lnTo>
                    <a:pt x="2225" y="577"/>
                  </a:lnTo>
                  <a:lnTo>
                    <a:pt x="2225" y="578"/>
                  </a:lnTo>
                  <a:lnTo>
                    <a:pt x="2224" y="579"/>
                  </a:lnTo>
                  <a:lnTo>
                    <a:pt x="2221" y="579"/>
                  </a:lnTo>
                  <a:lnTo>
                    <a:pt x="2220" y="579"/>
                  </a:lnTo>
                  <a:lnTo>
                    <a:pt x="2081" y="579"/>
                  </a:lnTo>
                  <a:lnTo>
                    <a:pt x="2079" y="579"/>
                  </a:lnTo>
                  <a:lnTo>
                    <a:pt x="2077" y="579"/>
                  </a:lnTo>
                  <a:lnTo>
                    <a:pt x="2074" y="577"/>
                  </a:lnTo>
                  <a:lnTo>
                    <a:pt x="2073" y="574"/>
                  </a:lnTo>
                  <a:lnTo>
                    <a:pt x="2072" y="572"/>
                  </a:lnTo>
                  <a:lnTo>
                    <a:pt x="2069" y="560"/>
                  </a:lnTo>
                  <a:lnTo>
                    <a:pt x="2067" y="548"/>
                  </a:lnTo>
                  <a:lnTo>
                    <a:pt x="2065" y="537"/>
                  </a:lnTo>
                  <a:lnTo>
                    <a:pt x="2065" y="526"/>
                  </a:lnTo>
                  <a:lnTo>
                    <a:pt x="2064" y="524"/>
                  </a:lnTo>
                  <a:lnTo>
                    <a:pt x="2064" y="522"/>
                  </a:lnTo>
                  <a:lnTo>
                    <a:pt x="2063" y="522"/>
                  </a:lnTo>
                  <a:lnTo>
                    <a:pt x="2062" y="522"/>
                  </a:lnTo>
                  <a:lnTo>
                    <a:pt x="2061" y="523"/>
                  </a:lnTo>
                  <a:lnTo>
                    <a:pt x="2060" y="524"/>
                  </a:lnTo>
                  <a:lnTo>
                    <a:pt x="2054" y="531"/>
                  </a:lnTo>
                  <a:lnTo>
                    <a:pt x="2048" y="537"/>
                  </a:lnTo>
                  <a:lnTo>
                    <a:pt x="2042" y="544"/>
                  </a:lnTo>
                  <a:lnTo>
                    <a:pt x="2035" y="549"/>
                  </a:lnTo>
                  <a:lnTo>
                    <a:pt x="2028" y="555"/>
                  </a:lnTo>
                  <a:lnTo>
                    <a:pt x="2021" y="560"/>
                  </a:lnTo>
                  <a:lnTo>
                    <a:pt x="2013" y="564"/>
                  </a:lnTo>
                  <a:lnTo>
                    <a:pt x="2005" y="569"/>
                  </a:lnTo>
                  <a:lnTo>
                    <a:pt x="1996" y="573"/>
                  </a:lnTo>
                  <a:lnTo>
                    <a:pt x="1987" y="576"/>
                  </a:lnTo>
                  <a:lnTo>
                    <a:pt x="1978" y="579"/>
                  </a:lnTo>
                  <a:lnTo>
                    <a:pt x="1968" y="581"/>
                  </a:lnTo>
                  <a:lnTo>
                    <a:pt x="1958" y="583"/>
                  </a:lnTo>
                  <a:lnTo>
                    <a:pt x="1948" y="584"/>
                  </a:lnTo>
                  <a:lnTo>
                    <a:pt x="1937" y="585"/>
                  </a:lnTo>
                  <a:lnTo>
                    <a:pt x="1925" y="586"/>
                  </a:lnTo>
                  <a:lnTo>
                    <a:pt x="1914" y="585"/>
                  </a:lnTo>
                  <a:lnTo>
                    <a:pt x="1903" y="584"/>
                  </a:lnTo>
                  <a:lnTo>
                    <a:pt x="1892" y="582"/>
                  </a:lnTo>
                  <a:lnTo>
                    <a:pt x="1881" y="579"/>
                  </a:lnTo>
                  <a:lnTo>
                    <a:pt x="1871" y="574"/>
                  </a:lnTo>
                  <a:lnTo>
                    <a:pt x="1861" y="570"/>
                  </a:lnTo>
                  <a:lnTo>
                    <a:pt x="1856" y="567"/>
                  </a:lnTo>
                  <a:lnTo>
                    <a:pt x="1851" y="564"/>
                  </a:lnTo>
                  <a:lnTo>
                    <a:pt x="1843" y="557"/>
                  </a:lnTo>
                  <a:lnTo>
                    <a:pt x="1835" y="549"/>
                  </a:lnTo>
                  <a:lnTo>
                    <a:pt x="1827" y="540"/>
                  </a:lnTo>
                  <a:lnTo>
                    <a:pt x="1824" y="536"/>
                  </a:lnTo>
                  <a:lnTo>
                    <a:pt x="1821" y="531"/>
                  </a:lnTo>
                  <a:lnTo>
                    <a:pt x="1816" y="520"/>
                  </a:lnTo>
                  <a:lnTo>
                    <a:pt x="1813" y="514"/>
                  </a:lnTo>
                  <a:lnTo>
                    <a:pt x="1811" y="508"/>
                  </a:lnTo>
                  <a:lnTo>
                    <a:pt x="1808" y="495"/>
                  </a:lnTo>
                  <a:lnTo>
                    <a:pt x="1806" y="481"/>
                  </a:lnTo>
                  <a:lnTo>
                    <a:pt x="1806" y="474"/>
                  </a:lnTo>
                  <a:lnTo>
                    <a:pt x="1805" y="466"/>
                  </a:lnTo>
                  <a:lnTo>
                    <a:pt x="1806" y="458"/>
                  </a:lnTo>
                  <a:lnTo>
                    <a:pt x="1806" y="449"/>
                  </a:lnTo>
                  <a:lnTo>
                    <a:pt x="1808" y="441"/>
                  </a:lnTo>
                  <a:lnTo>
                    <a:pt x="1809" y="433"/>
                  </a:lnTo>
                  <a:lnTo>
                    <a:pt x="1812" y="425"/>
                  </a:lnTo>
                  <a:lnTo>
                    <a:pt x="1814" y="418"/>
                  </a:lnTo>
                  <a:lnTo>
                    <a:pt x="1818" y="410"/>
                  </a:lnTo>
                  <a:lnTo>
                    <a:pt x="1822" y="403"/>
                  </a:lnTo>
                  <a:lnTo>
                    <a:pt x="1826" y="396"/>
                  </a:lnTo>
                  <a:lnTo>
                    <a:pt x="1831" y="390"/>
                  </a:lnTo>
                  <a:lnTo>
                    <a:pt x="1836" y="383"/>
                  </a:lnTo>
                  <a:lnTo>
                    <a:pt x="1842" y="377"/>
                  </a:lnTo>
                  <a:lnTo>
                    <a:pt x="1848" y="371"/>
                  </a:lnTo>
                  <a:lnTo>
                    <a:pt x="1855" y="365"/>
                  </a:lnTo>
                  <a:lnTo>
                    <a:pt x="1862" y="360"/>
                  </a:lnTo>
                  <a:lnTo>
                    <a:pt x="1869" y="355"/>
                  </a:lnTo>
                  <a:lnTo>
                    <a:pt x="1886" y="345"/>
                  </a:lnTo>
                  <a:lnTo>
                    <a:pt x="1895" y="341"/>
                  </a:lnTo>
                  <a:lnTo>
                    <a:pt x="1905" y="337"/>
                  </a:lnTo>
                  <a:lnTo>
                    <a:pt x="1915" y="333"/>
                  </a:lnTo>
                  <a:lnTo>
                    <a:pt x="1926" y="329"/>
                  </a:lnTo>
                  <a:lnTo>
                    <a:pt x="1948" y="323"/>
                  </a:lnTo>
                  <a:lnTo>
                    <a:pt x="1960" y="320"/>
                  </a:lnTo>
                  <a:lnTo>
                    <a:pt x="1973" y="317"/>
                  </a:lnTo>
                  <a:lnTo>
                    <a:pt x="1999" y="313"/>
                  </a:lnTo>
                  <a:lnTo>
                    <a:pt x="2013" y="311"/>
                  </a:lnTo>
                  <a:lnTo>
                    <a:pt x="2027" y="310"/>
                  </a:lnTo>
                  <a:lnTo>
                    <a:pt x="2057" y="308"/>
                  </a:lnTo>
                  <a:lnTo>
                    <a:pt x="2061" y="307"/>
                  </a:lnTo>
                  <a:lnTo>
                    <a:pt x="2064" y="306"/>
                  </a:lnTo>
                  <a:lnTo>
                    <a:pt x="2065" y="305"/>
                  </a:lnTo>
                  <a:lnTo>
                    <a:pt x="2065" y="302"/>
                  </a:lnTo>
                  <a:lnTo>
                    <a:pt x="2064" y="295"/>
                  </a:lnTo>
                  <a:lnTo>
                    <a:pt x="2063" y="291"/>
                  </a:lnTo>
                  <a:lnTo>
                    <a:pt x="2063" y="288"/>
                  </a:lnTo>
                  <a:lnTo>
                    <a:pt x="2061" y="285"/>
                  </a:lnTo>
                  <a:lnTo>
                    <a:pt x="2060" y="282"/>
                  </a:lnTo>
                  <a:lnTo>
                    <a:pt x="2055" y="277"/>
                  </a:lnTo>
                  <a:lnTo>
                    <a:pt x="2052" y="275"/>
                  </a:lnTo>
                  <a:lnTo>
                    <a:pt x="2049" y="273"/>
                  </a:lnTo>
                  <a:lnTo>
                    <a:pt x="2045" y="271"/>
                  </a:lnTo>
                  <a:lnTo>
                    <a:pt x="2041" y="269"/>
                  </a:lnTo>
                  <a:lnTo>
                    <a:pt x="2031" y="267"/>
                  </a:lnTo>
                  <a:lnTo>
                    <a:pt x="2025" y="267"/>
                  </a:lnTo>
                  <a:lnTo>
                    <a:pt x="2018" y="267"/>
                  </a:lnTo>
                  <a:lnTo>
                    <a:pt x="2009" y="267"/>
                  </a:lnTo>
                  <a:lnTo>
                    <a:pt x="2000" y="268"/>
                  </a:lnTo>
                  <a:lnTo>
                    <a:pt x="1992" y="269"/>
                  </a:lnTo>
                  <a:lnTo>
                    <a:pt x="1983" y="270"/>
                  </a:lnTo>
                  <a:lnTo>
                    <a:pt x="1974" y="272"/>
                  </a:lnTo>
                  <a:lnTo>
                    <a:pt x="1966" y="274"/>
                  </a:lnTo>
                  <a:lnTo>
                    <a:pt x="1958" y="277"/>
                  </a:lnTo>
                  <a:lnTo>
                    <a:pt x="1950" y="280"/>
                  </a:lnTo>
                  <a:lnTo>
                    <a:pt x="1934" y="286"/>
                  </a:lnTo>
                  <a:lnTo>
                    <a:pt x="1920" y="293"/>
                  </a:lnTo>
                  <a:lnTo>
                    <a:pt x="1907" y="300"/>
                  </a:lnTo>
                  <a:lnTo>
                    <a:pt x="1895" y="308"/>
                  </a:lnTo>
                  <a:lnTo>
                    <a:pt x="1893" y="309"/>
                  </a:lnTo>
                  <a:lnTo>
                    <a:pt x="1891" y="309"/>
                  </a:lnTo>
                  <a:lnTo>
                    <a:pt x="1889" y="309"/>
                  </a:lnTo>
                  <a:lnTo>
                    <a:pt x="1888" y="309"/>
                  </a:lnTo>
                  <a:lnTo>
                    <a:pt x="1886" y="307"/>
                  </a:lnTo>
                  <a:lnTo>
                    <a:pt x="1885" y="306"/>
                  </a:lnTo>
                  <a:lnTo>
                    <a:pt x="1830" y="230"/>
                  </a:lnTo>
                  <a:lnTo>
                    <a:pt x="1828" y="227"/>
                  </a:lnTo>
                  <a:lnTo>
                    <a:pt x="1828" y="225"/>
                  </a:lnTo>
                  <a:lnTo>
                    <a:pt x="1829" y="224"/>
                  </a:lnTo>
                  <a:lnTo>
                    <a:pt x="1830" y="221"/>
                  </a:lnTo>
                  <a:lnTo>
                    <a:pt x="1831" y="220"/>
                  </a:lnTo>
                  <a:lnTo>
                    <a:pt x="1847" y="207"/>
                  </a:lnTo>
                  <a:lnTo>
                    <a:pt x="1866" y="195"/>
                  </a:lnTo>
                  <a:lnTo>
                    <a:pt x="1876" y="189"/>
                  </a:lnTo>
                  <a:lnTo>
                    <a:pt x="1887" y="184"/>
                  </a:lnTo>
                  <a:lnTo>
                    <a:pt x="1899" y="178"/>
                  </a:lnTo>
                  <a:lnTo>
                    <a:pt x="1912" y="173"/>
                  </a:lnTo>
                  <a:lnTo>
                    <a:pt x="1925" y="169"/>
                  </a:lnTo>
                  <a:lnTo>
                    <a:pt x="1939" y="165"/>
                  </a:lnTo>
                  <a:lnTo>
                    <a:pt x="1954" y="161"/>
                  </a:lnTo>
                  <a:lnTo>
                    <a:pt x="1970" y="158"/>
                  </a:lnTo>
                  <a:lnTo>
                    <a:pt x="1987" y="155"/>
                  </a:lnTo>
                  <a:lnTo>
                    <a:pt x="2005" y="153"/>
                  </a:lnTo>
                  <a:lnTo>
                    <a:pt x="2023" y="152"/>
                  </a:lnTo>
                  <a:lnTo>
                    <a:pt x="2043" y="152"/>
                  </a:lnTo>
                  <a:lnTo>
                    <a:pt x="2054" y="152"/>
                  </a:lnTo>
                  <a:lnTo>
                    <a:pt x="2065" y="152"/>
                  </a:lnTo>
                  <a:lnTo>
                    <a:pt x="2086" y="154"/>
                  </a:lnTo>
                  <a:lnTo>
                    <a:pt x="2096" y="156"/>
                  </a:lnTo>
                  <a:lnTo>
                    <a:pt x="2105" y="158"/>
                  </a:lnTo>
                  <a:lnTo>
                    <a:pt x="2114" y="160"/>
                  </a:lnTo>
                  <a:lnTo>
                    <a:pt x="2122" y="163"/>
                  </a:lnTo>
                  <a:lnTo>
                    <a:pt x="2130" y="166"/>
                  </a:lnTo>
                  <a:lnTo>
                    <a:pt x="2138" y="169"/>
                  </a:lnTo>
                  <a:lnTo>
                    <a:pt x="2145" y="172"/>
                  </a:lnTo>
                  <a:lnTo>
                    <a:pt x="2152" y="176"/>
                  </a:lnTo>
                  <a:lnTo>
                    <a:pt x="2159" y="181"/>
                  </a:lnTo>
                  <a:lnTo>
                    <a:pt x="2165" y="185"/>
                  </a:lnTo>
                  <a:lnTo>
                    <a:pt x="2170" y="190"/>
                  </a:lnTo>
                  <a:lnTo>
                    <a:pt x="2176" y="196"/>
                  </a:lnTo>
                  <a:lnTo>
                    <a:pt x="2181" y="201"/>
                  </a:lnTo>
                  <a:lnTo>
                    <a:pt x="2186" y="207"/>
                  </a:lnTo>
                  <a:lnTo>
                    <a:pt x="2190" y="214"/>
                  </a:lnTo>
                  <a:lnTo>
                    <a:pt x="2194" y="220"/>
                  </a:lnTo>
                  <a:lnTo>
                    <a:pt x="2197" y="227"/>
                  </a:lnTo>
                  <a:lnTo>
                    <a:pt x="2201" y="235"/>
                  </a:lnTo>
                  <a:lnTo>
                    <a:pt x="2204" y="242"/>
                  </a:lnTo>
                  <a:lnTo>
                    <a:pt x="2206" y="251"/>
                  </a:lnTo>
                  <a:lnTo>
                    <a:pt x="2209" y="259"/>
                  </a:lnTo>
                  <a:lnTo>
                    <a:pt x="2211" y="268"/>
                  </a:lnTo>
                  <a:lnTo>
                    <a:pt x="2212" y="277"/>
                  </a:lnTo>
                  <a:lnTo>
                    <a:pt x="2214" y="287"/>
                  </a:lnTo>
                  <a:lnTo>
                    <a:pt x="2215" y="296"/>
                  </a:lnTo>
                  <a:lnTo>
                    <a:pt x="2215" y="307"/>
                  </a:lnTo>
                  <a:lnTo>
                    <a:pt x="2216" y="317"/>
                  </a:lnTo>
                  <a:lnTo>
                    <a:pt x="2216" y="328"/>
                  </a:lnTo>
                  <a:lnTo>
                    <a:pt x="2216" y="478"/>
                  </a:lnTo>
                  <a:lnTo>
                    <a:pt x="2217" y="512"/>
                  </a:lnTo>
                  <a:lnTo>
                    <a:pt x="2218" y="539"/>
                  </a:lnTo>
                  <a:lnTo>
                    <a:pt x="2220" y="549"/>
                  </a:lnTo>
                  <a:lnTo>
                    <a:pt x="2221" y="559"/>
                  </a:lnTo>
                  <a:lnTo>
                    <a:pt x="2223" y="566"/>
                  </a:lnTo>
                  <a:lnTo>
                    <a:pt x="2225" y="572"/>
                  </a:lnTo>
                  <a:close/>
                  <a:moveTo>
                    <a:pt x="1869" y="7"/>
                  </a:moveTo>
                  <a:lnTo>
                    <a:pt x="1869" y="5"/>
                  </a:lnTo>
                  <a:lnTo>
                    <a:pt x="1870" y="3"/>
                  </a:lnTo>
                  <a:lnTo>
                    <a:pt x="1873" y="0"/>
                  </a:lnTo>
                  <a:lnTo>
                    <a:pt x="1875" y="0"/>
                  </a:lnTo>
                  <a:lnTo>
                    <a:pt x="1877" y="0"/>
                  </a:lnTo>
                  <a:lnTo>
                    <a:pt x="1987" y="0"/>
                  </a:lnTo>
                  <a:lnTo>
                    <a:pt x="1989" y="0"/>
                  </a:lnTo>
                  <a:lnTo>
                    <a:pt x="1991" y="1"/>
                  </a:lnTo>
                  <a:lnTo>
                    <a:pt x="1994" y="3"/>
                  </a:lnTo>
                  <a:lnTo>
                    <a:pt x="1994" y="6"/>
                  </a:lnTo>
                  <a:lnTo>
                    <a:pt x="1995" y="7"/>
                  </a:lnTo>
                  <a:lnTo>
                    <a:pt x="1995" y="121"/>
                  </a:lnTo>
                  <a:lnTo>
                    <a:pt x="1994" y="123"/>
                  </a:lnTo>
                  <a:lnTo>
                    <a:pt x="1993" y="125"/>
                  </a:lnTo>
                  <a:lnTo>
                    <a:pt x="1991" y="128"/>
                  </a:lnTo>
                  <a:lnTo>
                    <a:pt x="1988" y="128"/>
                  </a:lnTo>
                  <a:lnTo>
                    <a:pt x="1987" y="129"/>
                  </a:lnTo>
                  <a:lnTo>
                    <a:pt x="1877" y="129"/>
                  </a:lnTo>
                  <a:lnTo>
                    <a:pt x="1874" y="128"/>
                  </a:lnTo>
                  <a:lnTo>
                    <a:pt x="1872" y="127"/>
                  </a:lnTo>
                  <a:lnTo>
                    <a:pt x="1870" y="125"/>
                  </a:lnTo>
                  <a:lnTo>
                    <a:pt x="1869" y="122"/>
                  </a:lnTo>
                  <a:lnTo>
                    <a:pt x="1869" y="121"/>
                  </a:lnTo>
                  <a:lnTo>
                    <a:pt x="1869" y="7"/>
                  </a:lnTo>
                  <a:close/>
                  <a:moveTo>
                    <a:pt x="2047" y="121"/>
                  </a:moveTo>
                  <a:lnTo>
                    <a:pt x="2047" y="7"/>
                  </a:lnTo>
                  <a:lnTo>
                    <a:pt x="2047" y="5"/>
                  </a:lnTo>
                  <a:lnTo>
                    <a:pt x="2048" y="3"/>
                  </a:lnTo>
                  <a:lnTo>
                    <a:pt x="2051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165" y="0"/>
                  </a:lnTo>
                  <a:lnTo>
                    <a:pt x="2167" y="0"/>
                  </a:lnTo>
                  <a:lnTo>
                    <a:pt x="2169" y="1"/>
                  </a:lnTo>
                  <a:lnTo>
                    <a:pt x="2171" y="3"/>
                  </a:lnTo>
                  <a:lnTo>
                    <a:pt x="2172" y="6"/>
                  </a:lnTo>
                  <a:lnTo>
                    <a:pt x="2172" y="7"/>
                  </a:lnTo>
                  <a:lnTo>
                    <a:pt x="2172" y="121"/>
                  </a:lnTo>
                  <a:lnTo>
                    <a:pt x="2172" y="123"/>
                  </a:lnTo>
                  <a:lnTo>
                    <a:pt x="2171" y="125"/>
                  </a:lnTo>
                  <a:lnTo>
                    <a:pt x="2169" y="127"/>
                  </a:lnTo>
                  <a:lnTo>
                    <a:pt x="2166" y="128"/>
                  </a:lnTo>
                  <a:lnTo>
                    <a:pt x="2165" y="128"/>
                  </a:lnTo>
                  <a:lnTo>
                    <a:pt x="2054" y="128"/>
                  </a:lnTo>
                  <a:lnTo>
                    <a:pt x="2052" y="128"/>
                  </a:lnTo>
                  <a:lnTo>
                    <a:pt x="2050" y="127"/>
                  </a:lnTo>
                  <a:lnTo>
                    <a:pt x="2048" y="125"/>
                  </a:lnTo>
                  <a:lnTo>
                    <a:pt x="2047" y="122"/>
                  </a:lnTo>
                  <a:lnTo>
                    <a:pt x="2047" y="121"/>
                  </a:lnTo>
                  <a:close/>
                  <a:moveTo>
                    <a:pt x="1274" y="585"/>
                  </a:moveTo>
                  <a:lnTo>
                    <a:pt x="1249" y="584"/>
                  </a:lnTo>
                  <a:lnTo>
                    <a:pt x="1226" y="583"/>
                  </a:lnTo>
                  <a:lnTo>
                    <a:pt x="1207" y="580"/>
                  </a:lnTo>
                  <a:lnTo>
                    <a:pt x="1190" y="576"/>
                  </a:lnTo>
                  <a:lnTo>
                    <a:pt x="1175" y="571"/>
                  </a:lnTo>
                  <a:lnTo>
                    <a:pt x="1168" y="568"/>
                  </a:lnTo>
                  <a:lnTo>
                    <a:pt x="1162" y="565"/>
                  </a:lnTo>
                  <a:lnTo>
                    <a:pt x="1156" y="561"/>
                  </a:lnTo>
                  <a:lnTo>
                    <a:pt x="1151" y="558"/>
                  </a:lnTo>
                  <a:lnTo>
                    <a:pt x="1149" y="556"/>
                  </a:lnTo>
                  <a:lnTo>
                    <a:pt x="1147" y="554"/>
                  </a:lnTo>
                  <a:lnTo>
                    <a:pt x="1143" y="550"/>
                  </a:lnTo>
                  <a:lnTo>
                    <a:pt x="1139" y="545"/>
                  </a:lnTo>
                  <a:lnTo>
                    <a:pt x="1135" y="541"/>
                  </a:lnTo>
                  <a:lnTo>
                    <a:pt x="1130" y="531"/>
                  </a:lnTo>
                  <a:lnTo>
                    <a:pt x="1127" y="525"/>
                  </a:lnTo>
                  <a:lnTo>
                    <a:pt x="1125" y="520"/>
                  </a:lnTo>
                  <a:lnTo>
                    <a:pt x="1122" y="508"/>
                  </a:lnTo>
                  <a:lnTo>
                    <a:pt x="1121" y="502"/>
                  </a:lnTo>
                  <a:lnTo>
                    <a:pt x="1120" y="496"/>
                  </a:lnTo>
                  <a:lnTo>
                    <a:pt x="1119" y="482"/>
                  </a:lnTo>
                  <a:lnTo>
                    <a:pt x="1118" y="468"/>
                  </a:lnTo>
                  <a:lnTo>
                    <a:pt x="1118" y="453"/>
                  </a:lnTo>
                  <a:lnTo>
                    <a:pt x="1118" y="278"/>
                  </a:lnTo>
                  <a:lnTo>
                    <a:pt x="1117" y="276"/>
                  </a:lnTo>
                  <a:lnTo>
                    <a:pt x="1117" y="274"/>
                  </a:lnTo>
                  <a:lnTo>
                    <a:pt x="1114" y="272"/>
                  </a:lnTo>
                  <a:lnTo>
                    <a:pt x="1111" y="271"/>
                  </a:lnTo>
                  <a:lnTo>
                    <a:pt x="1110" y="271"/>
                  </a:lnTo>
                  <a:lnTo>
                    <a:pt x="1067" y="271"/>
                  </a:lnTo>
                  <a:lnTo>
                    <a:pt x="1064" y="270"/>
                  </a:lnTo>
                  <a:lnTo>
                    <a:pt x="1062" y="269"/>
                  </a:lnTo>
                  <a:lnTo>
                    <a:pt x="1060" y="267"/>
                  </a:lnTo>
                  <a:lnTo>
                    <a:pt x="1059" y="264"/>
                  </a:lnTo>
                  <a:lnTo>
                    <a:pt x="1059" y="263"/>
                  </a:lnTo>
                  <a:lnTo>
                    <a:pt x="1059" y="167"/>
                  </a:lnTo>
                  <a:lnTo>
                    <a:pt x="1059" y="164"/>
                  </a:lnTo>
                  <a:lnTo>
                    <a:pt x="1060" y="162"/>
                  </a:lnTo>
                  <a:lnTo>
                    <a:pt x="1063" y="160"/>
                  </a:lnTo>
                  <a:lnTo>
                    <a:pt x="1065" y="159"/>
                  </a:lnTo>
                  <a:lnTo>
                    <a:pt x="1067" y="159"/>
                  </a:lnTo>
                  <a:lnTo>
                    <a:pt x="1110" y="159"/>
                  </a:lnTo>
                  <a:lnTo>
                    <a:pt x="1113" y="159"/>
                  </a:lnTo>
                  <a:lnTo>
                    <a:pt x="1115" y="158"/>
                  </a:lnTo>
                  <a:lnTo>
                    <a:pt x="1117" y="157"/>
                  </a:lnTo>
                  <a:lnTo>
                    <a:pt x="1118" y="156"/>
                  </a:lnTo>
                  <a:lnTo>
                    <a:pt x="1120" y="153"/>
                  </a:lnTo>
                  <a:lnTo>
                    <a:pt x="1121" y="152"/>
                  </a:lnTo>
                  <a:lnTo>
                    <a:pt x="1170" y="25"/>
                  </a:lnTo>
                  <a:lnTo>
                    <a:pt x="1171" y="23"/>
                  </a:lnTo>
                  <a:lnTo>
                    <a:pt x="1173" y="21"/>
                  </a:lnTo>
                  <a:lnTo>
                    <a:pt x="1175" y="20"/>
                  </a:lnTo>
                  <a:lnTo>
                    <a:pt x="1176" y="19"/>
                  </a:lnTo>
                  <a:lnTo>
                    <a:pt x="1179" y="18"/>
                  </a:lnTo>
                  <a:lnTo>
                    <a:pt x="1180" y="18"/>
                  </a:lnTo>
                  <a:lnTo>
                    <a:pt x="1265" y="18"/>
                  </a:lnTo>
                  <a:lnTo>
                    <a:pt x="1268" y="19"/>
                  </a:lnTo>
                  <a:lnTo>
                    <a:pt x="1270" y="19"/>
                  </a:lnTo>
                  <a:lnTo>
                    <a:pt x="1272" y="22"/>
                  </a:lnTo>
                  <a:lnTo>
                    <a:pt x="1273" y="25"/>
                  </a:lnTo>
                  <a:lnTo>
                    <a:pt x="1273" y="26"/>
                  </a:lnTo>
                  <a:lnTo>
                    <a:pt x="1273" y="152"/>
                  </a:lnTo>
                  <a:lnTo>
                    <a:pt x="1273" y="154"/>
                  </a:lnTo>
                  <a:lnTo>
                    <a:pt x="1274" y="156"/>
                  </a:lnTo>
                  <a:lnTo>
                    <a:pt x="1277" y="158"/>
                  </a:lnTo>
                  <a:lnTo>
                    <a:pt x="1279" y="159"/>
                  </a:lnTo>
                  <a:lnTo>
                    <a:pt x="1281" y="159"/>
                  </a:lnTo>
                  <a:lnTo>
                    <a:pt x="1374" y="159"/>
                  </a:lnTo>
                  <a:lnTo>
                    <a:pt x="1376" y="160"/>
                  </a:lnTo>
                  <a:lnTo>
                    <a:pt x="1378" y="161"/>
                  </a:lnTo>
                  <a:lnTo>
                    <a:pt x="1381" y="163"/>
                  </a:lnTo>
                  <a:lnTo>
                    <a:pt x="1381" y="166"/>
                  </a:lnTo>
                  <a:lnTo>
                    <a:pt x="1381" y="167"/>
                  </a:lnTo>
                  <a:lnTo>
                    <a:pt x="1381" y="263"/>
                  </a:lnTo>
                  <a:lnTo>
                    <a:pt x="1381" y="266"/>
                  </a:lnTo>
                  <a:lnTo>
                    <a:pt x="1380" y="268"/>
                  </a:lnTo>
                  <a:lnTo>
                    <a:pt x="1378" y="270"/>
                  </a:lnTo>
                  <a:lnTo>
                    <a:pt x="1375" y="271"/>
                  </a:lnTo>
                  <a:lnTo>
                    <a:pt x="1374" y="271"/>
                  </a:lnTo>
                  <a:lnTo>
                    <a:pt x="1281" y="271"/>
                  </a:lnTo>
                  <a:lnTo>
                    <a:pt x="1278" y="271"/>
                  </a:lnTo>
                  <a:lnTo>
                    <a:pt x="1276" y="272"/>
                  </a:lnTo>
                  <a:lnTo>
                    <a:pt x="1274" y="275"/>
                  </a:lnTo>
                  <a:lnTo>
                    <a:pt x="1273" y="277"/>
                  </a:lnTo>
                  <a:lnTo>
                    <a:pt x="1273" y="278"/>
                  </a:lnTo>
                  <a:lnTo>
                    <a:pt x="1273" y="419"/>
                  </a:lnTo>
                  <a:lnTo>
                    <a:pt x="1274" y="434"/>
                  </a:lnTo>
                  <a:lnTo>
                    <a:pt x="1275" y="446"/>
                  </a:lnTo>
                  <a:lnTo>
                    <a:pt x="1277" y="452"/>
                  </a:lnTo>
                  <a:lnTo>
                    <a:pt x="1279" y="456"/>
                  </a:lnTo>
                  <a:lnTo>
                    <a:pt x="1281" y="460"/>
                  </a:lnTo>
                  <a:lnTo>
                    <a:pt x="1284" y="463"/>
                  </a:lnTo>
                  <a:lnTo>
                    <a:pt x="1287" y="466"/>
                  </a:lnTo>
                  <a:lnTo>
                    <a:pt x="1291" y="469"/>
                  </a:lnTo>
                  <a:lnTo>
                    <a:pt x="1296" y="471"/>
                  </a:lnTo>
                  <a:lnTo>
                    <a:pt x="1301" y="472"/>
                  </a:lnTo>
                  <a:lnTo>
                    <a:pt x="1307" y="473"/>
                  </a:lnTo>
                  <a:lnTo>
                    <a:pt x="1313" y="474"/>
                  </a:lnTo>
                  <a:lnTo>
                    <a:pt x="1320" y="474"/>
                  </a:lnTo>
                  <a:lnTo>
                    <a:pt x="1328" y="475"/>
                  </a:lnTo>
                  <a:lnTo>
                    <a:pt x="1340" y="474"/>
                  </a:lnTo>
                  <a:lnTo>
                    <a:pt x="1351" y="473"/>
                  </a:lnTo>
                  <a:lnTo>
                    <a:pt x="1361" y="472"/>
                  </a:lnTo>
                  <a:lnTo>
                    <a:pt x="1366" y="471"/>
                  </a:lnTo>
                  <a:lnTo>
                    <a:pt x="1367" y="471"/>
                  </a:lnTo>
                  <a:lnTo>
                    <a:pt x="1368" y="471"/>
                  </a:lnTo>
                  <a:lnTo>
                    <a:pt x="1369" y="474"/>
                  </a:lnTo>
                  <a:lnTo>
                    <a:pt x="1370" y="477"/>
                  </a:lnTo>
                  <a:lnTo>
                    <a:pt x="1370" y="564"/>
                  </a:lnTo>
                  <a:lnTo>
                    <a:pt x="1369" y="569"/>
                  </a:lnTo>
                  <a:lnTo>
                    <a:pt x="1369" y="572"/>
                  </a:lnTo>
                  <a:lnTo>
                    <a:pt x="1368" y="575"/>
                  </a:lnTo>
                  <a:lnTo>
                    <a:pt x="1366" y="577"/>
                  </a:lnTo>
                  <a:lnTo>
                    <a:pt x="1364" y="578"/>
                  </a:lnTo>
                  <a:lnTo>
                    <a:pt x="1362" y="579"/>
                  </a:lnTo>
                  <a:lnTo>
                    <a:pt x="1358" y="580"/>
                  </a:lnTo>
                  <a:lnTo>
                    <a:pt x="1340" y="582"/>
                  </a:lnTo>
                  <a:lnTo>
                    <a:pt x="1317" y="583"/>
                  </a:lnTo>
                  <a:lnTo>
                    <a:pt x="1294" y="584"/>
                  </a:lnTo>
                  <a:lnTo>
                    <a:pt x="1274" y="585"/>
                  </a:lnTo>
                  <a:close/>
                  <a:moveTo>
                    <a:pt x="0" y="572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1"/>
                  </a:lnTo>
                  <a:lnTo>
                    <a:pt x="206" y="2"/>
                  </a:lnTo>
                  <a:lnTo>
                    <a:pt x="207" y="3"/>
                  </a:lnTo>
                  <a:lnTo>
                    <a:pt x="209" y="6"/>
                  </a:lnTo>
                  <a:lnTo>
                    <a:pt x="209" y="7"/>
                  </a:lnTo>
                  <a:lnTo>
                    <a:pt x="307" y="386"/>
                  </a:lnTo>
                  <a:lnTo>
                    <a:pt x="307" y="387"/>
                  </a:lnTo>
                  <a:lnTo>
                    <a:pt x="308" y="388"/>
                  </a:lnTo>
                  <a:lnTo>
                    <a:pt x="310" y="389"/>
                  </a:lnTo>
                  <a:lnTo>
                    <a:pt x="312" y="389"/>
                  </a:lnTo>
                  <a:lnTo>
                    <a:pt x="313" y="387"/>
                  </a:lnTo>
                  <a:lnTo>
                    <a:pt x="313" y="386"/>
                  </a:lnTo>
                  <a:lnTo>
                    <a:pt x="401" y="7"/>
                  </a:lnTo>
                  <a:lnTo>
                    <a:pt x="402" y="5"/>
                  </a:lnTo>
                  <a:lnTo>
                    <a:pt x="403" y="3"/>
                  </a:lnTo>
                  <a:lnTo>
                    <a:pt x="406" y="1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1" y="1"/>
                  </a:lnTo>
                  <a:lnTo>
                    <a:pt x="614" y="4"/>
                  </a:lnTo>
                  <a:lnTo>
                    <a:pt x="615" y="6"/>
                  </a:lnTo>
                  <a:lnTo>
                    <a:pt x="615" y="7"/>
                  </a:lnTo>
                  <a:lnTo>
                    <a:pt x="615" y="572"/>
                  </a:lnTo>
                  <a:lnTo>
                    <a:pt x="614" y="575"/>
                  </a:lnTo>
                  <a:lnTo>
                    <a:pt x="613" y="576"/>
                  </a:lnTo>
                  <a:lnTo>
                    <a:pt x="611" y="579"/>
                  </a:lnTo>
                  <a:lnTo>
                    <a:pt x="608" y="579"/>
                  </a:lnTo>
                  <a:lnTo>
                    <a:pt x="607" y="580"/>
                  </a:lnTo>
                  <a:lnTo>
                    <a:pt x="473" y="580"/>
                  </a:lnTo>
                  <a:lnTo>
                    <a:pt x="470" y="579"/>
                  </a:lnTo>
                  <a:lnTo>
                    <a:pt x="468" y="578"/>
                  </a:lnTo>
                  <a:lnTo>
                    <a:pt x="466" y="576"/>
                  </a:lnTo>
                  <a:lnTo>
                    <a:pt x="465" y="573"/>
                  </a:lnTo>
                  <a:lnTo>
                    <a:pt x="465" y="572"/>
                  </a:lnTo>
                  <a:lnTo>
                    <a:pt x="465" y="226"/>
                  </a:lnTo>
                  <a:lnTo>
                    <a:pt x="465" y="224"/>
                  </a:lnTo>
                  <a:lnTo>
                    <a:pt x="464" y="223"/>
                  </a:lnTo>
                  <a:lnTo>
                    <a:pt x="463" y="222"/>
                  </a:lnTo>
                  <a:lnTo>
                    <a:pt x="462" y="222"/>
                  </a:lnTo>
                  <a:lnTo>
                    <a:pt x="461" y="222"/>
                  </a:lnTo>
                  <a:lnTo>
                    <a:pt x="460" y="223"/>
                  </a:lnTo>
                  <a:lnTo>
                    <a:pt x="458" y="226"/>
                  </a:lnTo>
                  <a:lnTo>
                    <a:pt x="452" y="264"/>
                  </a:lnTo>
                  <a:lnTo>
                    <a:pt x="446" y="298"/>
                  </a:lnTo>
                  <a:lnTo>
                    <a:pt x="443" y="314"/>
                  </a:lnTo>
                  <a:lnTo>
                    <a:pt x="440" y="330"/>
                  </a:lnTo>
                  <a:lnTo>
                    <a:pt x="436" y="346"/>
                  </a:lnTo>
                  <a:lnTo>
                    <a:pt x="432" y="362"/>
                  </a:lnTo>
                  <a:lnTo>
                    <a:pt x="373" y="572"/>
                  </a:lnTo>
                  <a:lnTo>
                    <a:pt x="372" y="575"/>
                  </a:lnTo>
                  <a:lnTo>
                    <a:pt x="371" y="577"/>
                  </a:lnTo>
                  <a:lnTo>
                    <a:pt x="368" y="579"/>
                  </a:lnTo>
                  <a:lnTo>
                    <a:pt x="365" y="579"/>
                  </a:lnTo>
                  <a:lnTo>
                    <a:pt x="364" y="580"/>
                  </a:lnTo>
                  <a:lnTo>
                    <a:pt x="241" y="580"/>
                  </a:lnTo>
                  <a:lnTo>
                    <a:pt x="238" y="579"/>
                  </a:lnTo>
                  <a:lnTo>
                    <a:pt x="236" y="578"/>
                  </a:lnTo>
                  <a:lnTo>
                    <a:pt x="234" y="577"/>
                  </a:lnTo>
                  <a:lnTo>
                    <a:pt x="233" y="576"/>
                  </a:lnTo>
                  <a:lnTo>
                    <a:pt x="232" y="573"/>
                  </a:lnTo>
                  <a:lnTo>
                    <a:pt x="231" y="572"/>
                  </a:lnTo>
                  <a:lnTo>
                    <a:pt x="174" y="362"/>
                  </a:lnTo>
                  <a:lnTo>
                    <a:pt x="169" y="345"/>
                  </a:lnTo>
                  <a:lnTo>
                    <a:pt x="165" y="330"/>
                  </a:lnTo>
                  <a:lnTo>
                    <a:pt x="159" y="301"/>
                  </a:lnTo>
                  <a:lnTo>
                    <a:pt x="153" y="268"/>
                  </a:lnTo>
                  <a:lnTo>
                    <a:pt x="146" y="224"/>
                  </a:lnTo>
                  <a:lnTo>
                    <a:pt x="146" y="223"/>
                  </a:lnTo>
                  <a:lnTo>
                    <a:pt x="145" y="222"/>
                  </a:lnTo>
                  <a:lnTo>
                    <a:pt x="142" y="221"/>
                  </a:lnTo>
                  <a:lnTo>
                    <a:pt x="140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9" y="572"/>
                  </a:lnTo>
                  <a:lnTo>
                    <a:pt x="139" y="575"/>
                  </a:lnTo>
                  <a:lnTo>
                    <a:pt x="138" y="576"/>
                  </a:lnTo>
                  <a:lnTo>
                    <a:pt x="136" y="579"/>
                  </a:lnTo>
                  <a:lnTo>
                    <a:pt x="133" y="579"/>
                  </a:lnTo>
                  <a:lnTo>
                    <a:pt x="132" y="580"/>
                  </a:lnTo>
                  <a:lnTo>
                    <a:pt x="8" y="580"/>
                  </a:lnTo>
                  <a:lnTo>
                    <a:pt x="5" y="579"/>
                  </a:lnTo>
                  <a:lnTo>
                    <a:pt x="3" y="578"/>
                  </a:lnTo>
                  <a:lnTo>
                    <a:pt x="1" y="576"/>
                  </a:lnTo>
                  <a:lnTo>
                    <a:pt x="0" y="573"/>
                  </a:lnTo>
                  <a:lnTo>
                    <a:pt x="0" y="572"/>
                  </a:lnTo>
                  <a:close/>
                  <a:moveTo>
                    <a:pt x="1063" y="408"/>
                  </a:moveTo>
                  <a:lnTo>
                    <a:pt x="1062" y="410"/>
                  </a:lnTo>
                  <a:lnTo>
                    <a:pt x="1062" y="412"/>
                  </a:lnTo>
                  <a:lnTo>
                    <a:pt x="1061" y="413"/>
                  </a:lnTo>
                  <a:lnTo>
                    <a:pt x="1060" y="414"/>
                  </a:lnTo>
                  <a:lnTo>
                    <a:pt x="1058" y="414"/>
                  </a:lnTo>
                  <a:lnTo>
                    <a:pt x="1057" y="414"/>
                  </a:lnTo>
                  <a:lnTo>
                    <a:pt x="801" y="414"/>
                  </a:lnTo>
                  <a:lnTo>
                    <a:pt x="799" y="415"/>
                  </a:lnTo>
                  <a:lnTo>
                    <a:pt x="797" y="415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5" y="421"/>
                  </a:lnTo>
                  <a:lnTo>
                    <a:pt x="795" y="422"/>
                  </a:lnTo>
                  <a:lnTo>
                    <a:pt x="796" y="430"/>
                  </a:lnTo>
                  <a:lnTo>
                    <a:pt x="799" y="438"/>
                  </a:lnTo>
                  <a:lnTo>
                    <a:pt x="801" y="445"/>
                  </a:lnTo>
                  <a:lnTo>
                    <a:pt x="804" y="451"/>
                  </a:lnTo>
                  <a:lnTo>
                    <a:pt x="808" y="457"/>
                  </a:lnTo>
                  <a:lnTo>
                    <a:pt x="812" y="462"/>
                  </a:lnTo>
                  <a:lnTo>
                    <a:pt x="817" y="466"/>
                  </a:lnTo>
                  <a:lnTo>
                    <a:pt x="822" y="470"/>
                  </a:lnTo>
                  <a:lnTo>
                    <a:pt x="827" y="473"/>
                  </a:lnTo>
                  <a:lnTo>
                    <a:pt x="833" y="476"/>
                  </a:lnTo>
                  <a:lnTo>
                    <a:pt x="840" y="478"/>
                  </a:lnTo>
                  <a:lnTo>
                    <a:pt x="846" y="480"/>
                  </a:lnTo>
                  <a:lnTo>
                    <a:pt x="854" y="481"/>
                  </a:lnTo>
                  <a:lnTo>
                    <a:pt x="861" y="482"/>
                  </a:lnTo>
                  <a:lnTo>
                    <a:pt x="878" y="482"/>
                  </a:lnTo>
                  <a:lnTo>
                    <a:pt x="886" y="482"/>
                  </a:lnTo>
                  <a:lnTo>
                    <a:pt x="894" y="481"/>
                  </a:lnTo>
                  <a:lnTo>
                    <a:pt x="903" y="480"/>
                  </a:lnTo>
                  <a:lnTo>
                    <a:pt x="911" y="479"/>
                  </a:lnTo>
                  <a:lnTo>
                    <a:pt x="928" y="475"/>
                  </a:lnTo>
                  <a:lnTo>
                    <a:pt x="943" y="470"/>
                  </a:lnTo>
                  <a:lnTo>
                    <a:pt x="958" y="464"/>
                  </a:lnTo>
                  <a:lnTo>
                    <a:pt x="971" y="459"/>
                  </a:lnTo>
                  <a:lnTo>
                    <a:pt x="983" y="453"/>
                  </a:lnTo>
                  <a:lnTo>
                    <a:pt x="992" y="448"/>
                  </a:lnTo>
                  <a:lnTo>
                    <a:pt x="994" y="447"/>
                  </a:lnTo>
                  <a:lnTo>
                    <a:pt x="996" y="447"/>
                  </a:lnTo>
                  <a:lnTo>
                    <a:pt x="998" y="447"/>
                  </a:lnTo>
                  <a:lnTo>
                    <a:pt x="999" y="448"/>
                  </a:lnTo>
                  <a:lnTo>
                    <a:pt x="1002" y="450"/>
                  </a:lnTo>
                  <a:lnTo>
                    <a:pt x="1050" y="531"/>
                  </a:lnTo>
                  <a:lnTo>
                    <a:pt x="1052" y="535"/>
                  </a:lnTo>
                  <a:lnTo>
                    <a:pt x="1052" y="537"/>
                  </a:lnTo>
                  <a:lnTo>
                    <a:pt x="1051" y="538"/>
                  </a:lnTo>
                  <a:lnTo>
                    <a:pt x="1051" y="540"/>
                  </a:lnTo>
                  <a:lnTo>
                    <a:pt x="1050" y="540"/>
                  </a:lnTo>
                  <a:lnTo>
                    <a:pt x="1048" y="542"/>
                  </a:lnTo>
                  <a:lnTo>
                    <a:pt x="1038" y="547"/>
                  </a:lnTo>
                  <a:lnTo>
                    <a:pt x="1028" y="553"/>
                  </a:lnTo>
                  <a:lnTo>
                    <a:pt x="1018" y="558"/>
                  </a:lnTo>
                  <a:lnTo>
                    <a:pt x="1007" y="562"/>
                  </a:lnTo>
                  <a:lnTo>
                    <a:pt x="996" y="567"/>
                  </a:lnTo>
                  <a:lnTo>
                    <a:pt x="985" y="570"/>
                  </a:lnTo>
                  <a:lnTo>
                    <a:pt x="974" y="574"/>
                  </a:lnTo>
                  <a:lnTo>
                    <a:pt x="963" y="577"/>
                  </a:lnTo>
                  <a:lnTo>
                    <a:pt x="951" y="580"/>
                  </a:lnTo>
                  <a:lnTo>
                    <a:pt x="939" y="582"/>
                  </a:lnTo>
                  <a:lnTo>
                    <a:pt x="927" y="584"/>
                  </a:lnTo>
                  <a:lnTo>
                    <a:pt x="915" y="585"/>
                  </a:lnTo>
                  <a:lnTo>
                    <a:pt x="903" y="587"/>
                  </a:lnTo>
                  <a:lnTo>
                    <a:pt x="891" y="587"/>
                  </a:lnTo>
                  <a:lnTo>
                    <a:pt x="866" y="588"/>
                  </a:lnTo>
                  <a:lnTo>
                    <a:pt x="844" y="588"/>
                  </a:lnTo>
                  <a:lnTo>
                    <a:pt x="823" y="586"/>
                  </a:lnTo>
                  <a:lnTo>
                    <a:pt x="813" y="584"/>
                  </a:lnTo>
                  <a:lnTo>
                    <a:pt x="802" y="583"/>
                  </a:lnTo>
                  <a:lnTo>
                    <a:pt x="792" y="580"/>
                  </a:lnTo>
                  <a:lnTo>
                    <a:pt x="782" y="578"/>
                  </a:lnTo>
                  <a:lnTo>
                    <a:pt x="772" y="575"/>
                  </a:lnTo>
                  <a:lnTo>
                    <a:pt x="762" y="572"/>
                  </a:lnTo>
                  <a:lnTo>
                    <a:pt x="753" y="568"/>
                  </a:lnTo>
                  <a:lnTo>
                    <a:pt x="744" y="564"/>
                  </a:lnTo>
                  <a:lnTo>
                    <a:pt x="735" y="559"/>
                  </a:lnTo>
                  <a:lnTo>
                    <a:pt x="726" y="554"/>
                  </a:lnTo>
                  <a:lnTo>
                    <a:pt x="718" y="549"/>
                  </a:lnTo>
                  <a:lnTo>
                    <a:pt x="710" y="543"/>
                  </a:lnTo>
                  <a:lnTo>
                    <a:pt x="702" y="537"/>
                  </a:lnTo>
                  <a:lnTo>
                    <a:pt x="694" y="530"/>
                  </a:lnTo>
                  <a:lnTo>
                    <a:pt x="687" y="522"/>
                  </a:lnTo>
                  <a:lnTo>
                    <a:pt x="681" y="514"/>
                  </a:lnTo>
                  <a:lnTo>
                    <a:pt x="675" y="505"/>
                  </a:lnTo>
                  <a:lnTo>
                    <a:pt x="669" y="496"/>
                  </a:lnTo>
                  <a:lnTo>
                    <a:pt x="664" y="486"/>
                  </a:lnTo>
                  <a:lnTo>
                    <a:pt x="659" y="476"/>
                  </a:lnTo>
                  <a:lnTo>
                    <a:pt x="654" y="465"/>
                  </a:lnTo>
                  <a:lnTo>
                    <a:pt x="652" y="459"/>
                  </a:lnTo>
                  <a:lnTo>
                    <a:pt x="651" y="454"/>
                  </a:lnTo>
                  <a:lnTo>
                    <a:pt x="647" y="441"/>
                  </a:lnTo>
                  <a:lnTo>
                    <a:pt x="645" y="429"/>
                  </a:lnTo>
                  <a:lnTo>
                    <a:pt x="642" y="415"/>
                  </a:lnTo>
                  <a:lnTo>
                    <a:pt x="642" y="408"/>
                  </a:lnTo>
                  <a:lnTo>
                    <a:pt x="641" y="401"/>
                  </a:lnTo>
                  <a:lnTo>
                    <a:pt x="640" y="386"/>
                  </a:lnTo>
                  <a:lnTo>
                    <a:pt x="640" y="370"/>
                  </a:lnTo>
                  <a:lnTo>
                    <a:pt x="640" y="355"/>
                  </a:lnTo>
                  <a:lnTo>
                    <a:pt x="641" y="340"/>
                  </a:lnTo>
                  <a:lnTo>
                    <a:pt x="643" y="326"/>
                  </a:lnTo>
                  <a:lnTo>
                    <a:pt x="646" y="313"/>
                  </a:lnTo>
                  <a:lnTo>
                    <a:pt x="649" y="300"/>
                  </a:lnTo>
                  <a:lnTo>
                    <a:pt x="653" y="288"/>
                  </a:lnTo>
                  <a:lnTo>
                    <a:pt x="657" y="276"/>
                  </a:lnTo>
                  <a:lnTo>
                    <a:pt x="662" y="265"/>
                  </a:lnTo>
                  <a:lnTo>
                    <a:pt x="668" y="255"/>
                  </a:lnTo>
                  <a:lnTo>
                    <a:pt x="674" y="245"/>
                  </a:lnTo>
                  <a:lnTo>
                    <a:pt x="680" y="236"/>
                  </a:lnTo>
                  <a:lnTo>
                    <a:pt x="687" y="227"/>
                  </a:lnTo>
                  <a:lnTo>
                    <a:pt x="694" y="219"/>
                  </a:lnTo>
                  <a:lnTo>
                    <a:pt x="702" y="212"/>
                  </a:lnTo>
                  <a:lnTo>
                    <a:pt x="710" y="204"/>
                  </a:lnTo>
                  <a:lnTo>
                    <a:pt x="718" y="198"/>
                  </a:lnTo>
                  <a:lnTo>
                    <a:pt x="727" y="192"/>
                  </a:lnTo>
                  <a:lnTo>
                    <a:pt x="735" y="186"/>
                  </a:lnTo>
                  <a:lnTo>
                    <a:pt x="744" y="181"/>
                  </a:lnTo>
                  <a:lnTo>
                    <a:pt x="753" y="177"/>
                  </a:lnTo>
                  <a:lnTo>
                    <a:pt x="762" y="172"/>
                  </a:lnTo>
                  <a:lnTo>
                    <a:pt x="771" y="169"/>
                  </a:lnTo>
                  <a:lnTo>
                    <a:pt x="781" y="165"/>
                  </a:lnTo>
                  <a:lnTo>
                    <a:pt x="790" y="162"/>
                  </a:lnTo>
                  <a:lnTo>
                    <a:pt x="799" y="160"/>
                  </a:lnTo>
                  <a:lnTo>
                    <a:pt x="808" y="158"/>
                  </a:lnTo>
                  <a:lnTo>
                    <a:pt x="817" y="156"/>
                  </a:lnTo>
                  <a:lnTo>
                    <a:pt x="826" y="154"/>
                  </a:lnTo>
                  <a:lnTo>
                    <a:pt x="844" y="152"/>
                  </a:lnTo>
                  <a:lnTo>
                    <a:pt x="852" y="152"/>
                  </a:lnTo>
                  <a:lnTo>
                    <a:pt x="860" y="152"/>
                  </a:lnTo>
                  <a:lnTo>
                    <a:pt x="868" y="152"/>
                  </a:lnTo>
                  <a:lnTo>
                    <a:pt x="876" y="152"/>
                  </a:lnTo>
                  <a:lnTo>
                    <a:pt x="893" y="153"/>
                  </a:lnTo>
                  <a:lnTo>
                    <a:pt x="901" y="155"/>
                  </a:lnTo>
                  <a:lnTo>
                    <a:pt x="910" y="156"/>
                  </a:lnTo>
                  <a:lnTo>
                    <a:pt x="927" y="160"/>
                  </a:lnTo>
                  <a:lnTo>
                    <a:pt x="936" y="162"/>
                  </a:lnTo>
                  <a:lnTo>
                    <a:pt x="944" y="165"/>
                  </a:lnTo>
                  <a:lnTo>
                    <a:pt x="953" y="168"/>
                  </a:lnTo>
                  <a:lnTo>
                    <a:pt x="961" y="172"/>
                  </a:lnTo>
                  <a:lnTo>
                    <a:pt x="969" y="177"/>
                  </a:lnTo>
                  <a:lnTo>
                    <a:pt x="977" y="181"/>
                  </a:lnTo>
                  <a:lnTo>
                    <a:pt x="985" y="187"/>
                  </a:lnTo>
                  <a:lnTo>
                    <a:pt x="993" y="193"/>
                  </a:lnTo>
                  <a:lnTo>
                    <a:pt x="1000" y="199"/>
                  </a:lnTo>
                  <a:lnTo>
                    <a:pt x="1007" y="207"/>
                  </a:lnTo>
                  <a:lnTo>
                    <a:pt x="1014" y="215"/>
                  </a:lnTo>
                  <a:lnTo>
                    <a:pt x="1021" y="223"/>
                  </a:lnTo>
                  <a:lnTo>
                    <a:pt x="1027" y="233"/>
                  </a:lnTo>
                  <a:lnTo>
                    <a:pt x="1032" y="243"/>
                  </a:lnTo>
                  <a:lnTo>
                    <a:pt x="1035" y="248"/>
                  </a:lnTo>
                  <a:lnTo>
                    <a:pt x="1038" y="253"/>
                  </a:lnTo>
                  <a:lnTo>
                    <a:pt x="1043" y="265"/>
                  </a:lnTo>
                  <a:lnTo>
                    <a:pt x="1047" y="278"/>
                  </a:lnTo>
                  <a:lnTo>
                    <a:pt x="1051" y="291"/>
                  </a:lnTo>
                  <a:lnTo>
                    <a:pt x="1054" y="305"/>
                  </a:lnTo>
                  <a:lnTo>
                    <a:pt x="1057" y="320"/>
                  </a:lnTo>
                  <a:lnTo>
                    <a:pt x="1060" y="336"/>
                  </a:lnTo>
                  <a:lnTo>
                    <a:pt x="1061" y="354"/>
                  </a:lnTo>
                  <a:lnTo>
                    <a:pt x="1062" y="372"/>
                  </a:lnTo>
                  <a:lnTo>
                    <a:pt x="1063" y="391"/>
                  </a:lnTo>
                  <a:lnTo>
                    <a:pt x="1063" y="408"/>
                  </a:lnTo>
                  <a:close/>
                  <a:moveTo>
                    <a:pt x="918" y="326"/>
                  </a:moveTo>
                  <a:lnTo>
                    <a:pt x="921" y="325"/>
                  </a:lnTo>
                  <a:lnTo>
                    <a:pt x="922" y="325"/>
                  </a:lnTo>
                  <a:lnTo>
                    <a:pt x="923" y="323"/>
                  </a:lnTo>
                  <a:lnTo>
                    <a:pt x="924" y="322"/>
                  </a:lnTo>
                  <a:lnTo>
                    <a:pt x="925" y="319"/>
                  </a:lnTo>
                  <a:lnTo>
                    <a:pt x="924" y="318"/>
                  </a:lnTo>
                  <a:lnTo>
                    <a:pt x="923" y="311"/>
                  </a:lnTo>
                  <a:lnTo>
                    <a:pt x="922" y="304"/>
                  </a:lnTo>
                  <a:lnTo>
                    <a:pt x="920" y="297"/>
                  </a:lnTo>
                  <a:lnTo>
                    <a:pt x="917" y="291"/>
                  </a:lnTo>
                  <a:lnTo>
                    <a:pt x="915" y="286"/>
                  </a:lnTo>
                  <a:lnTo>
                    <a:pt x="911" y="281"/>
                  </a:lnTo>
                  <a:lnTo>
                    <a:pt x="908" y="277"/>
                  </a:lnTo>
                  <a:lnTo>
                    <a:pt x="904" y="273"/>
                  </a:lnTo>
                  <a:lnTo>
                    <a:pt x="900" y="270"/>
                  </a:lnTo>
                  <a:lnTo>
                    <a:pt x="895" y="267"/>
                  </a:lnTo>
                  <a:lnTo>
                    <a:pt x="890" y="265"/>
                  </a:lnTo>
                  <a:lnTo>
                    <a:pt x="885" y="263"/>
                  </a:lnTo>
                  <a:lnTo>
                    <a:pt x="879" y="262"/>
                  </a:lnTo>
                  <a:lnTo>
                    <a:pt x="873" y="261"/>
                  </a:lnTo>
                  <a:lnTo>
                    <a:pt x="866" y="260"/>
                  </a:lnTo>
                  <a:lnTo>
                    <a:pt x="860" y="260"/>
                  </a:lnTo>
                  <a:lnTo>
                    <a:pt x="854" y="260"/>
                  </a:lnTo>
                  <a:lnTo>
                    <a:pt x="849" y="261"/>
                  </a:lnTo>
                  <a:lnTo>
                    <a:pt x="844" y="262"/>
                  </a:lnTo>
                  <a:lnTo>
                    <a:pt x="839" y="263"/>
                  </a:lnTo>
                  <a:lnTo>
                    <a:pt x="834" y="265"/>
                  </a:lnTo>
                  <a:lnTo>
                    <a:pt x="830" y="267"/>
                  </a:lnTo>
                  <a:lnTo>
                    <a:pt x="826" y="270"/>
                  </a:lnTo>
                  <a:lnTo>
                    <a:pt x="821" y="273"/>
                  </a:lnTo>
                  <a:lnTo>
                    <a:pt x="818" y="277"/>
                  </a:lnTo>
                  <a:lnTo>
                    <a:pt x="814" y="281"/>
                  </a:lnTo>
                  <a:lnTo>
                    <a:pt x="810" y="286"/>
                  </a:lnTo>
                  <a:lnTo>
                    <a:pt x="807" y="291"/>
                  </a:lnTo>
                  <a:lnTo>
                    <a:pt x="804" y="297"/>
                  </a:lnTo>
                  <a:lnTo>
                    <a:pt x="802" y="304"/>
                  </a:lnTo>
                  <a:lnTo>
                    <a:pt x="799" y="311"/>
                  </a:lnTo>
                  <a:lnTo>
                    <a:pt x="797" y="318"/>
                  </a:lnTo>
                  <a:lnTo>
                    <a:pt x="797" y="321"/>
                  </a:lnTo>
                  <a:lnTo>
                    <a:pt x="797" y="323"/>
                  </a:lnTo>
                  <a:lnTo>
                    <a:pt x="798" y="324"/>
                  </a:lnTo>
                  <a:lnTo>
                    <a:pt x="799" y="325"/>
                  </a:lnTo>
                  <a:lnTo>
                    <a:pt x="800" y="326"/>
                  </a:lnTo>
                  <a:lnTo>
                    <a:pt x="802" y="326"/>
                  </a:lnTo>
                  <a:lnTo>
                    <a:pt x="918" y="326"/>
                  </a:lnTo>
                  <a:close/>
                  <a:moveTo>
                    <a:pt x="1595" y="588"/>
                  </a:moveTo>
                  <a:lnTo>
                    <a:pt x="1577" y="588"/>
                  </a:lnTo>
                  <a:lnTo>
                    <a:pt x="1560" y="587"/>
                  </a:lnTo>
                  <a:lnTo>
                    <a:pt x="1543" y="585"/>
                  </a:lnTo>
                  <a:lnTo>
                    <a:pt x="1528" y="584"/>
                  </a:lnTo>
                  <a:lnTo>
                    <a:pt x="1513" y="581"/>
                  </a:lnTo>
                  <a:lnTo>
                    <a:pt x="1499" y="578"/>
                  </a:lnTo>
                  <a:lnTo>
                    <a:pt x="1485" y="575"/>
                  </a:lnTo>
                  <a:lnTo>
                    <a:pt x="1472" y="571"/>
                  </a:lnTo>
                  <a:lnTo>
                    <a:pt x="1460" y="567"/>
                  </a:lnTo>
                  <a:lnTo>
                    <a:pt x="1449" y="563"/>
                  </a:lnTo>
                  <a:lnTo>
                    <a:pt x="1438" y="558"/>
                  </a:lnTo>
                  <a:lnTo>
                    <a:pt x="1427" y="553"/>
                  </a:lnTo>
                  <a:lnTo>
                    <a:pt x="1418" y="548"/>
                  </a:lnTo>
                  <a:lnTo>
                    <a:pt x="1409" y="543"/>
                  </a:lnTo>
                  <a:lnTo>
                    <a:pt x="1393" y="532"/>
                  </a:lnTo>
                  <a:lnTo>
                    <a:pt x="1391" y="531"/>
                  </a:lnTo>
                  <a:lnTo>
                    <a:pt x="1390" y="529"/>
                  </a:lnTo>
                  <a:lnTo>
                    <a:pt x="1389" y="527"/>
                  </a:lnTo>
                  <a:lnTo>
                    <a:pt x="1389" y="525"/>
                  </a:lnTo>
                  <a:lnTo>
                    <a:pt x="1390" y="523"/>
                  </a:lnTo>
                  <a:lnTo>
                    <a:pt x="1391" y="522"/>
                  </a:lnTo>
                  <a:lnTo>
                    <a:pt x="1440" y="446"/>
                  </a:lnTo>
                  <a:lnTo>
                    <a:pt x="1442" y="444"/>
                  </a:lnTo>
                  <a:lnTo>
                    <a:pt x="1443" y="444"/>
                  </a:lnTo>
                  <a:lnTo>
                    <a:pt x="1444" y="443"/>
                  </a:lnTo>
                  <a:lnTo>
                    <a:pt x="1446" y="443"/>
                  </a:lnTo>
                  <a:lnTo>
                    <a:pt x="1448" y="444"/>
                  </a:lnTo>
                  <a:lnTo>
                    <a:pt x="1450" y="445"/>
                  </a:lnTo>
                  <a:lnTo>
                    <a:pt x="1465" y="456"/>
                  </a:lnTo>
                  <a:lnTo>
                    <a:pt x="1483" y="465"/>
                  </a:lnTo>
                  <a:lnTo>
                    <a:pt x="1501" y="473"/>
                  </a:lnTo>
                  <a:lnTo>
                    <a:pt x="1510" y="476"/>
                  </a:lnTo>
                  <a:lnTo>
                    <a:pt x="1520" y="479"/>
                  </a:lnTo>
                  <a:lnTo>
                    <a:pt x="1529" y="482"/>
                  </a:lnTo>
                  <a:lnTo>
                    <a:pt x="1539" y="485"/>
                  </a:lnTo>
                  <a:lnTo>
                    <a:pt x="1558" y="489"/>
                  </a:lnTo>
                  <a:lnTo>
                    <a:pt x="1576" y="491"/>
                  </a:lnTo>
                  <a:lnTo>
                    <a:pt x="1594" y="492"/>
                  </a:lnTo>
                  <a:lnTo>
                    <a:pt x="1604" y="491"/>
                  </a:lnTo>
                  <a:lnTo>
                    <a:pt x="1613" y="490"/>
                  </a:lnTo>
                  <a:lnTo>
                    <a:pt x="1622" y="488"/>
                  </a:lnTo>
                  <a:lnTo>
                    <a:pt x="1629" y="486"/>
                  </a:lnTo>
                  <a:lnTo>
                    <a:pt x="1632" y="484"/>
                  </a:lnTo>
                  <a:lnTo>
                    <a:pt x="1635" y="482"/>
                  </a:lnTo>
                  <a:lnTo>
                    <a:pt x="1638" y="480"/>
                  </a:lnTo>
                  <a:lnTo>
                    <a:pt x="1640" y="477"/>
                  </a:lnTo>
                  <a:lnTo>
                    <a:pt x="1642" y="474"/>
                  </a:lnTo>
                  <a:lnTo>
                    <a:pt x="1643" y="471"/>
                  </a:lnTo>
                  <a:lnTo>
                    <a:pt x="1644" y="468"/>
                  </a:lnTo>
                  <a:lnTo>
                    <a:pt x="1644" y="464"/>
                  </a:lnTo>
                  <a:lnTo>
                    <a:pt x="1644" y="461"/>
                  </a:lnTo>
                  <a:lnTo>
                    <a:pt x="1643" y="457"/>
                  </a:lnTo>
                  <a:lnTo>
                    <a:pt x="1642" y="454"/>
                  </a:lnTo>
                  <a:lnTo>
                    <a:pt x="1641" y="451"/>
                  </a:lnTo>
                  <a:lnTo>
                    <a:pt x="1640" y="449"/>
                  </a:lnTo>
                  <a:lnTo>
                    <a:pt x="1638" y="448"/>
                  </a:lnTo>
                  <a:lnTo>
                    <a:pt x="1636" y="445"/>
                  </a:lnTo>
                  <a:lnTo>
                    <a:pt x="1629" y="441"/>
                  </a:lnTo>
                  <a:lnTo>
                    <a:pt x="1620" y="437"/>
                  </a:lnTo>
                  <a:lnTo>
                    <a:pt x="1609" y="434"/>
                  </a:lnTo>
                  <a:lnTo>
                    <a:pt x="1595" y="432"/>
                  </a:lnTo>
                  <a:lnTo>
                    <a:pt x="1579" y="429"/>
                  </a:lnTo>
                  <a:lnTo>
                    <a:pt x="1551" y="425"/>
                  </a:lnTo>
                  <a:lnTo>
                    <a:pt x="1537" y="422"/>
                  </a:lnTo>
                  <a:lnTo>
                    <a:pt x="1522" y="419"/>
                  </a:lnTo>
                  <a:lnTo>
                    <a:pt x="1508" y="415"/>
                  </a:lnTo>
                  <a:lnTo>
                    <a:pt x="1493" y="411"/>
                  </a:lnTo>
                  <a:lnTo>
                    <a:pt x="1480" y="405"/>
                  </a:lnTo>
                  <a:lnTo>
                    <a:pt x="1466" y="398"/>
                  </a:lnTo>
                  <a:lnTo>
                    <a:pt x="1460" y="395"/>
                  </a:lnTo>
                  <a:lnTo>
                    <a:pt x="1454" y="391"/>
                  </a:lnTo>
                  <a:lnTo>
                    <a:pt x="1448" y="386"/>
                  </a:lnTo>
                  <a:lnTo>
                    <a:pt x="1443" y="382"/>
                  </a:lnTo>
                  <a:lnTo>
                    <a:pt x="1438" y="377"/>
                  </a:lnTo>
                  <a:lnTo>
                    <a:pt x="1433" y="371"/>
                  </a:lnTo>
                  <a:lnTo>
                    <a:pt x="1428" y="366"/>
                  </a:lnTo>
                  <a:lnTo>
                    <a:pt x="1424" y="359"/>
                  </a:lnTo>
                  <a:lnTo>
                    <a:pt x="1420" y="353"/>
                  </a:lnTo>
                  <a:lnTo>
                    <a:pt x="1417" y="346"/>
                  </a:lnTo>
                  <a:lnTo>
                    <a:pt x="1414" y="338"/>
                  </a:lnTo>
                  <a:lnTo>
                    <a:pt x="1411" y="330"/>
                  </a:lnTo>
                  <a:lnTo>
                    <a:pt x="1410" y="322"/>
                  </a:lnTo>
                  <a:lnTo>
                    <a:pt x="1408" y="313"/>
                  </a:lnTo>
                  <a:lnTo>
                    <a:pt x="1408" y="308"/>
                  </a:lnTo>
                  <a:lnTo>
                    <a:pt x="1407" y="304"/>
                  </a:lnTo>
                  <a:lnTo>
                    <a:pt x="1407" y="294"/>
                  </a:lnTo>
                  <a:lnTo>
                    <a:pt x="1407" y="285"/>
                  </a:lnTo>
                  <a:lnTo>
                    <a:pt x="1408" y="277"/>
                  </a:lnTo>
                  <a:lnTo>
                    <a:pt x="1409" y="268"/>
                  </a:lnTo>
                  <a:lnTo>
                    <a:pt x="1410" y="261"/>
                  </a:lnTo>
                  <a:lnTo>
                    <a:pt x="1412" y="253"/>
                  </a:lnTo>
                  <a:lnTo>
                    <a:pt x="1415" y="246"/>
                  </a:lnTo>
                  <a:lnTo>
                    <a:pt x="1417" y="239"/>
                  </a:lnTo>
                  <a:lnTo>
                    <a:pt x="1420" y="232"/>
                  </a:lnTo>
                  <a:lnTo>
                    <a:pt x="1424" y="225"/>
                  </a:lnTo>
                  <a:lnTo>
                    <a:pt x="1428" y="219"/>
                  </a:lnTo>
                  <a:lnTo>
                    <a:pt x="1436" y="208"/>
                  </a:lnTo>
                  <a:lnTo>
                    <a:pt x="1441" y="202"/>
                  </a:lnTo>
                  <a:lnTo>
                    <a:pt x="1446" y="197"/>
                  </a:lnTo>
                  <a:lnTo>
                    <a:pt x="1457" y="188"/>
                  </a:lnTo>
                  <a:lnTo>
                    <a:pt x="1463" y="183"/>
                  </a:lnTo>
                  <a:lnTo>
                    <a:pt x="1469" y="179"/>
                  </a:lnTo>
                  <a:lnTo>
                    <a:pt x="1483" y="172"/>
                  </a:lnTo>
                  <a:lnTo>
                    <a:pt x="1490" y="169"/>
                  </a:lnTo>
                  <a:lnTo>
                    <a:pt x="1497" y="166"/>
                  </a:lnTo>
                  <a:lnTo>
                    <a:pt x="1512" y="161"/>
                  </a:lnTo>
                  <a:lnTo>
                    <a:pt x="1528" y="157"/>
                  </a:lnTo>
                  <a:lnTo>
                    <a:pt x="1544" y="154"/>
                  </a:lnTo>
                  <a:lnTo>
                    <a:pt x="1561" y="152"/>
                  </a:lnTo>
                  <a:lnTo>
                    <a:pt x="1579" y="152"/>
                  </a:lnTo>
                  <a:lnTo>
                    <a:pt x="1595" y="152"/>
                  </a:lnTo>
                  <a:lnTo>
                    <a:pt x="1611" y="153"/>
                  </a:lnTo>
                  <a:lnTo>
                    <a:pt x="1626" y="154"/>
                  </a:lnTo>
                  <a:lnTo>
                    <a:pt x="1641" y="156"/>
                  </a:lnTo>
                  <a:lnTo>
                    <a:pt x="1654" y="158"/>
                  </a:lnTo>
                  <a:lnTo>
                    <a:pt x="1667" y="160"/>
                  </a:lnTo>
                  <a:lnTo>
                    <a:pt x="1679" y="163"/>
                  </a:lnTo>
                  <a:lnTo>
                    <a:pt x="1691" y="167"/>
                  </a:lnTo>
                  <a:lnTo>
                    <a:pt x="1702" y="170"/>
                  </a:lnTo>
                  <a:lnTo>
                    <a:pt x="1713" y="174"/>
                  </a:lnTo>
                  <a:lnTo>
                    <a:pt x="1723" y="179"/>
                  </a:lnTo>
                  <a:lnTo>
                    <a:pt x="1733" y="183"/>
                  </a:lnTo>
                  <a:lnTo>
                    <a:pt x="1742" y="188"/>
                  </a:lnTo>
                  <a:lnTo>
                    <a:pt x="1751" y="194"/>
                  </a:lnTo>
                  <a:lnTo>
                    <a:pt x="1768" y="205"/>
                  </a:lnTo>
                  <a:lnTo>
                    <a:pt x="1770" y="207"/>
                  </a:lnTo>
                  <a:lnTo>
                    <a:pt x="1771" y="209"/>
                  </a:lnTo>
                  <a:lnTo>
                    <a:pt x="1772" y="211"/>
                  </a:lnTo>
                  <a:lnTo>
                    <a:pt x="1772" y="212"/>
                  </a:lnTo>
                  <a:lnTo>
                    <a:pt x="1771" y="215"/>
                  </a:lnTo>
                  <a:lnTo>
                    <a:pt x="1770" y="216"/>
                  </a:lnTo>
                  <a:lnTo>
                    <a:pt x="1722" y="288"/>
                  </a:lnTo>
                  <a:lnTo>
                    <a:pt x="1720" y="290"/>
                  </a:lnTo>
                  <a:lnTo>
                    <a:pt x="1718" y="292"/>
                  </a:lnTo>
                  <a:lnTo>
                    <a:pt x="1716" y="292"/>
                  </a:lnTo>
                  <a:lnTo>
                    <a:pt x="1715" y="292"/>
                  </a:lnTo>
                  <a:lnTo>
                    <a:pt x="1711" y="292"/>
                  </a:lnTo>
                  <a:lnTo>
                    <a:pt x="1708" y="290"/>
                  </a:lnTo>
                  <a:lnTo>
                    <a:pt x="1693" y="282"/>
                  </a:lnTo>
                  <a:lnTo>
                    <a:pt x="1677" y="274"/>
                  </a:lnTo>
                  <a:lnTo>
                    <a:pt x="1662" y="268"/>
                  </a:lnTo>
                  <a:lnTo>
                    <a:pt x="1647" y="263"/>
                  </a:lnTo>
                  <a:lnTo>
                    <a:pt x="1633" y="258"/>
                  </a:lnTo>
                  <a:lnTo>
                    <a:pt x="1619" y="255"/>
                  </a:lnTo>
                  <a:lnTo>
                    <a:pt x="1612" y="254"/>
                  </a:lnTo>
                  <a:lnTo>
                    <a:pt x="1606" y="254"/>
                  </a:lnTo>
                  <a:lnTo>
                    <a:pt x="1593" y="253"/>
                  </a:lnTo>
                  <a:lnTo>
                    <a:pt x="1584" y="253"/>
                  </a:lnTo>
                  <a:lnTo>
                    <a:pt x="1576" y="254"/>
                  </a:lnTo>
                  <a:lnTo>
                    <a:pt x="1568" y="256"/>
                  </a:lnTo>
                  <a:lnTo>
                    <a:pt x="1562" y="259"/>
                  </a:lnTo>
                  <a:lnTo>
                    <a:pt x="1560" y="261"/>
                  </a:lnTo>
                  <a:lnTo>
                    <a:pt x="1557" y="263"/>
                  </a:lnTo>
                  <a:lnTo>
                    <a:pt x="1554" y="267"/>
                  </a:lnTo>
                  <a:lnTo>
                    <a:pt x="1552" y="270"/>
                  </a:lnTo>
                  <a:lnTo>
                    <a:pt x="1551" y="273"/>
                  </a:lnTo>
                  <a:lnTo>
                    <a:pt x="1551" y="276"/>
                  </a:lnTo>
                  <a:lnTo>
                    <a:pt x="1550" y="280"/>
                  </a:lnTo>
                  <a:lnTo>
                    <a:pt x="1551" y="283"/>
                  </a:lnTo>
                  <a:lnTo>
                    <a:pt x="1551" y="286"/>
                  </a:lnTo>
                  <a:lnTo>
                    <a:pt x="1553" y="289"/>
                  </a:lnTo>
                  <a:lnTo>
                    <a:pt x="1555" y="292"/>
                  </a:lnTo>
                  <a:lnTo>
                    <a:pt x="1557" y="295"/>
                  </a:lnTo>
                  <a:lnTo>
                    <a:pt x="1560" y="297"/>
                  </a:lnTo>
                  <a:lnTo>
                    <a:pt x="1563" y="299"/>
                  </a:lnTo>
                  <a:lnTo>
                    <a:pt x="1567" y="301"/>
                  </a:lnTo>
                  <a:lnTo>
                    <a:pt x="1576" y="304"/>
                  </a:lnTo>
                  <a:lnTo>
                    <a:pt x="1587" y="307"/>
                  </a:lnTo>
                  <a:lnTo>
                    <a:pt x="1600" y="309"/>
                  </a:lnTo>
                  <a:lnTo>
                    <a:pt x="1615" y="312"/>
                  </a:lnTo>
                  <a:lnTo>
                    <a:pt x="1642" y="316"/>
                  </a:lnTo>
                  <a:lnTo>
                    <a:pt x="1657" y="318"/>
                  </a:lnTo>
                  <a:lnTo>
                    <a:pt x="1672" y="321"/>
                  </a:lnTo>
                  <a:lnTo>
                    <a:pt x="1686" y="325"/>
                  </a:lnTo>
                  <a:lnTo>
                    <a:pt x="1701" y="329"/>
                  </a:lnTo>
                  <a:lnTo>
                    <a:pt x="1715" y="334"/>
                  </a:lnTo>
                  <a:lnTo>
                    <a:pt x="1728" y="340"/>
                  </a:lnTo>
                  <a:lnTo>
                    <a:pt x="1740" y="348"/>
                  </a:lnTo>
                  <a:lnTo>
                    <a:pt x="1746" y="352"/>
                  </a:lnTo>
                  <a:lnTo>
                    <a:pt x="1752" y="356"/>
                  </a:lnTo>
                  <a:lnTo>
                    <a:pt x="1757" y="361"/>
                  </a:lnTo>
                  <a:lnTo>
                    <a:pt x="1762" y="366"/>
                  </a:lnTo>
                  <a:lnTo>
                    <a:pt x="1766" y="371"/>
                  </a:lnTo>
                  <a:lnTo>
                    <a:pt x="1771" y="377"/>
                  </a:lnTo>
                  <a:lnTo>
                    <a:pt x="1774" y="383"/>
                  </a:lnTo>
                  <a:lnTo>
                    <a:pt x="1778" y="390"/>
                  </a:lnTo>
                  <a:lnTo>
                    <a:pt x="1781" y="397"/>
                  </a:lnTo>
                  <a:lnTo>
                    <a:pt x="1783" y="404"/>
                  </a:lnTo>
                  <a:lnTo>
                    <a:pt x="1785" y="412"/>
                  </a:lnTo>
                  <a:lnTo>
                    <a:pt x="1787" y="420"/>
                  </a:lnTo>
                  <a:lnTo>
                    <a:pt x="1787" y="425"/>
                  </a:lnTo>
                  <a:lnTo>
                    <a:pt x="1787" y="429"/>
                  </a:lnTo>
                  <a:lnTo>
                    <a:pt x="1788" y="438"/>
                  </a:lnTo>
                  <a:lnTo>
                    <a:pt x="1787" y="449"/>
                  </a:lnTo>
                  <a:lnTo>
                    <a:pt x="1787" y="458"/>
                  </a:lnTo>
                  <a:lnTo>
                    <a:pt x="1785" y="468"/>
                  </a:lnTo>
                  <a:lnTo>
                    <a:pt x="1783" y="477"/>
                  </a:lnTo>
                  <a:lnTo>
                    <a:pt x="1781" y="485"/>
                  </a:lnTo>
                  <a:lnTo>
                    <a:pt x="1778" y="494"/>
                  </a:lnTo>
                  <a:lnTo>
                    <a:pt x="1775" y="501"/>
                  </a:lnTo>
                  <a:lnTo>
                    <a:pt x="1771" y="509"/>
                  </a:lnTo>
                  <a:lnTo>
                    <a:pt x="1767" y="516"/>
                  </a:lnTo>
                  <a:lnTo>
                    <a:pt x="1763" y="523"/>
                  </a:lnTo>
                  <a:lnTo>
                    <a:pt x="1758" y="529"/>
                  </a:lnTo>
                  <a:lnTo>
                    <a:pt x="1752" y="535"/>
                  </a:lnTo>
                  <a:lnTo>
                    <a:pt x="1747" y="540"/>
                  </a:lnTo>
                  <a:lnTo>
                    <a:pt x="1741" y="546"/>
                  </a:lnTo>
                  <a:lnTo>
                    <a:pt x="1734" y="550"/>
                  </a:lnTo>
                  <a:lnTo>
                    <a:pt x="1728" y="555"/>
                  </a:lnTo>
                  <a:lnTo>
                    <a:pt x="1721" y="559"/>
                  </a:lnTo>
                  <a:lnTo>
                    <a:pt x="1714" y="563"/>
                  </a:lnTo>
                  <a:lnTo>
                    <a:pt x="1699" y="570"/>
                  </a:lnTo>
                  <a:lnTo>
                    <a:pt x="1683" y="576"/>
                  </a:lnTo>
                  <a:lnTo>
                    <a:pt x="1675" y="578"/>
                  </a:lnTo>
                  <a:lnTo>
                    <a:pt x="1666" y="580"/>
                  </a:lnTo>
                  <a:lnTo>
                    <a:pt x="1649" y="584"/>
                  </a:lnTo>
                  <a:lnTo>
                    <a:pt x="1631" y="586"/>
                  </a:lnTo>
                  <a:lnTo>
                    <a:pt x="1613" y="588"/>
                  </a:lnTo>
                  <a:lnTo>
                    <a:pt x="1595" y="5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(c)" hidden="1"/>
          <p:cNvSpPr txBox="1"/>
          <p:nvPr userDrawn="1"/>
        </p:nvSpPr>
        <p:spPr>
          <a:xfrm>
            <a:off x="11946442" y="6891795"/>
            <a:ext cx="238848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metsaliitto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5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5" r:id="rId2"/>
    <p:sldLayoutId id="2147483693" r:id="rId3"/>
    <p:sldLayoutId id="2147483702" r:id="rId4"/>
    <p:sldLayoutId id="2147483704" r:id="rId5"/>
    <p:sldLayoutId id="2147483649" r:id="rId6"/>
    <p:sldLayoutId id="2147483686" r:id="rId7"/>
    <p:sldLayoutId id="2147483651" r:id="rId8"/>
    <p:sldLayoutId id="2147483697" r:id="rId9"/>
    <p:sldLayoutId id="2147483698" r:id="rId10"/>
    <p:sldLayoutId id="2147483699" r:id="rId11"/>
    <p:sldLayoutId id="2147483705" r:id="rId12"/>
    <p:sldLayoutId id="2147483700" r:id="rId13"/>
    <p:sldLayoutId id="2147483650" r:id="rId14"/>
    <p:sldLayoutId id="2147483652" r:id="rId15"/>
    <p:sldLayoutId id="2147483682" r:id="rId16"/>
    <p:sldLayoutId id="2147483683" r:id="rId17"/>
    <p:sldLayoutId id="2147483663" r:id="rId18"/>
    <p:sldLayoutId id="2147483662" r:id="rId19"/>
    <p:sldLayoutId id="2147483668" r:id="rId20"/>
    <p:sldLayoutId id="2147483669" r:id="rId21"/>
    <p:sldLayoutId id="2147483684" r:id="rId22"/>
    <p:sldLayoutId id="2147483670" r:id="rId23"/>
    <p:sldLayoutId id="2147483701" r:id="rId24"/>
    <p:sldLayoutId id="2147483706" r:id="rId25"/>
    <p:sldLayoutId id="2147483673" r:id="rId26"/>
    <p:sldLayoutId id="2147483654" r:id="rId27"/>
    <p:sldLayoutId id="2147483690" r:id="rId28"/>
    <p:sldLayoutId id="2147483703" r:id="rId29"/>
    <p:sldLayoutId id="2147483695" r:id="rId30"/>
    <p:sldLayoutId id="2147483696" r:id="rId3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1219170" rtl="0" eaLnBrk="1" latinLnBrk="0" hangingPunct="1"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69875" algn="l" defTabSz="1219170" rtl="0" eaLnBrk="1" latinLnBrk="0" hangingPunct="1">
        <a:spcBef>
          <a:spcPts val="800"/>
        </a:spcBef>
        <a:buClr>
          <a:schemeClr val="tx1"/>
        </a:buClr>
        <a:buFont typeface="Arial" panose="020B0604020202020204" pitchFamily="34" charset="0"/>
        <a:buChar char="–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9875" algn="l" defTabSz="1219170" rtl="0" eaLnBrk="1" latinLnBrk="0" hangingPunct="1"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925" indent="-269875" algn="l" defTabSz="1219170" rtl="0" eaLnBrk="1" latinLnBrk="0" hangingPunct="1">
        <a:spcBef>
          <a:spcPts val="800"/>
        </a:spcBef>
        <a:buClr>
          <a:schemeClr val="tx1"/>
        </a:buClr>
        <a:buFont typeface="Arial" panose="020B0604020202020204" pitchFamily="34" charset="0"/>
        <a:buChar char="–"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701800" indent="-263525" algn="l" defTabSz="1219170" rtl="0" eaLnBrk="1" latinLnBrk="0" hangingPunct="1"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1971675" indent="-269875" algn="l" defTabSz="1219170" rtl="0" eaLnBrk="1" latinLnBrk="0" hangingPunct="1"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6pPr>
      <a:lvl7pPr marL="2241550" indent="-269875" algn="l" defTabSz="1219170" rtl="0" eaLnBrk="1" latinLnBrk="0" hangingPunct="1"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2513013" indent="-269875" algn="l" defTabSz="1219170" rtl="0" eaLnBrk="1" latinLnBrk="0" hangingPunct="1"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8pPr>
      <a:lvl9pPr marL="2782888" indent="-271463" algn="l" defTabSz="1219170" rtl="0" eaLnBrk="1" latinLnBrk="0" hangingPunct="1"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nergiavirasto.fi/en/guarantee-of-origin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1">
            <a:extLst>
              <a:ext uri="{FF2B5EF4-FFF2-40B4-BE49-F238E27FC236}">
                <a16:creationId xmlns:a16="http://schemas.microsoft.com/office/drawing/2014/main" id="{729CD048-3C81-401F-B863-569192F6A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1" r="2241" b="16384"/>
          <a:stretch/>
        </p:blipFill>
        <p:spPr>
          <a:xfrm flipH="1">
            <a:off x="-3" y="1"/>
            <a:ext cx="12192001" cy="6857999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13.6.2024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4" y="4400897"/>
            <a:ext cx="10658475" cy="936105"/>
          </a:xfrm>
        </p:spPr>
        <p:txBody>
          <a:bodyPr/>
          <a:lstStyle/>
          <a:p>
            <a:r>
              <a:rPr lang="fi-FI" dirty="0"/>
              <a:t>Metsä Group · Maria Kataikko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81FAECB-7705-FA56-BD2D-5650316A0F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B0A412-5F87-71CA-73AE-4E48A0E01E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09A80F-01F0-7A1B-2160-BCFCCF91D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139" y="2457103"/>
            <a:ext cx="10658474" cy="1943794"/>
          </a:xfrm>
        </p:spPr>
        <p:txBody>
          <a:bodyPr/>
          <a:lstStyle/>
          <a:p>
            <a:r>
              <a:rPr lang="en-US" b="1" i="0" dirty="0">
                <a:effectLst/>
                <a:latin typeface="+mn-lt"/>
              </a:rPr>
              <a:t>Guarantees of Origin market: </a:t>
            </a:r>
            <a:br>
              <a:rPr lang="en-US" b="1" i="0" dirty="0">
                <a:effectLst/>
                <a:latin typeface="+mn-lt"/>
              </a:rPr>
            </a:br>
            <a:r>
              <a:rPr lang="en-US" b="1" i="0" dirty="0">
                <a:effectLst/>
                <a:latin typeface="+mn-lt"/>
              </a:rPr>
              <a:t>Industrial user case</a:t>
            </a:r>
            <a:br>
              <a:rPr lang="en-US" b="1" i="0" dirty="0">
                <a:effectLst/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37FC2-68D3-2913-1660-543C8DA0AD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D03EEB-3C6D-4F58-8601-A8E1D98FE3F0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0AC98-B204-52AD-8EC0-9E0EDC3823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87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D5250-701B-8C7D-1305-1BFF25365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41BD-8151-4036-A39C-42506B929D00}" type="datetime1">
              <a:rPr lang="en-GB" smtClean="0"/>
              <a:t>11/06/2024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A94D2-D8B8-C9D1-083E-F44657ED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0ECBF-A3BB-A2CD-71BF-825E61F67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pPr/>
              <a:t>10</a:t>
            </a:fld>
            <a:endParaRPr lang="fi-FI"/>
          </a:p>
        </p:txBody>
      </p:sp>
      <p:pic>
        <p:nvPicPr>
          <p:cNvPr id="9" name="Picture Placeholder 8" descr="A picture containing invertebrate, close&#10;&#10;Description automatically generated">
            <a:extLst>
              <a:ext uri="{FF2B5EF4-FFF2-40B4-BE49-F238E27FC236}">
                <a16:creationId xmlns:a16="http://schemas.microsoft.com/office/drawing/2014/main" id="{19B8C255-5BB3-C0AD-966A-BCEB819324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0" b="7760"/>
          <a:stretch/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24A8DDE-0EA2-CBFB-2469-04E3A27937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0DCD04-743A-CC5C-4472-4E776D9DEBE7}"/>
              </a:ext>
            </a:extLst>
          </p:cNvPr>
          <p:cNvSpPr/>
          <p:nvPr/>
        </p:nvSpPr>
        <p:spPr>
          <a:xfrm>
            <a:off x="-3415" y="0"/>
            <a:ext cx="5277231" cy="6908800"/>
          </a:xfrm>
          <a:prstGeom prst="rect">
            <a:avLst/>
          </a:prstGeom>
          <a:solidFill>
            <a:schemeClr val="accent4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28AC4A80-D310-9B9F-1072-3CD60316F5F5}"/>
              </a:ext>
            </a:extLst>
          </p:cNvPr>
          <p:cNvSpPr txBox="1">
            <a:spLocks/>
          </p:cNvSpPr>
          <p:nvPr/>
        </p:nvSpPr>
        <p:spPr>
          <a:xfrm>
            <a:off x="378608" y="1072170"/>
            <a:ext cx="5517811" cy="643253"/>
          </a:xfrm>
          <a:prstGeom prst="rect">
            <a:avLst/>
          </a:prstGeom>
        </p:spPr>
        <p:txBody>
          <a:bodyPr anchor="t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By the end of 2030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2AD872-DEDF-FCFD-7A3D-55A11062337F}"/>
              </a:ext>
            </a:extLst>
          </p:cNvPr>
          <p:cNvSpPr txBox="1"/>
          <p:nvPr/>
        </p:nvSpPr>
        <p:spPr>
          <a:xfrm>
            <a:off x="387905" y="1905000"/>
            <a:ext cx="4630663" cy="40430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Estimated emissions’ status of </a:t>
            </a:r>
            <a:r>
              <a:rPr lang="en-US" b="1" dirty="0">
                <a:solidFill>
                  <a:schemeClr val="bg1"/>
                </a:solidFill>
              </a:rPr>
              <a:t>MetsäBoard Classic FBB </a:t>
            </a:r>
            <a:r>
              <a:rPr lang="en-US" dirty="0">
                <a:solidFill>
                  <a:schemeClr val="bg1"/>
                </a:solidFill>
              </a:rPr>
              <a:t>from Simpele Mill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Metsä Board’s roadmap 2030 enables reduction of </a:t>
            </a:r>
            <a:r>
              <a:rPr lang="en-US" sz="1800" b="1" dirty="0">
                <a:solidFill>
                  <a:schemeClr val="bg1"/>
                </a:solidFill>
              </a:rPr>
              <a:t>Scope 1 &amp; 2</a:t>
            </a:r>
            <a:r>
              <a:rPr lang="en-US" sz="1800" dirty="0">
                <a:solidFill>
                  <a:schemeClr val="bg1"/>
                </a:solidFill>
              </a:rPr>
              <a:t> emissions to 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Scope 3 </a:t>
            </a:r>
            <a:r>
              <a:rPr lang="en-US" sz="1800" dirty="0">
                <a:solidFill>
                  <a:schemeClr val="bg1"/>
                </a:solidFill>
              </a:rPr>
              <a:t>emissions’ reductions depend on our suppliers’ emission reduction activities (e.g. raw materials, logistics) and we work actively together with them to encourage them in their work towards 2030 and beyond</a:t>
            </a:r>
            <a:endParaRPr lang="en-GB" sz="1800" dirty="0">
              <a:solidFill>
                <a:schemeClr val="bg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E3B0A42-5E78-15B0-3656-BB8E0F4AAAD0}"/>
              </a:ext>
            </a:extLst>
          </p:cNvPr>
          <p:cNvGraphicFramePr>
            <a:graphicFrameLocks/>
          </p:cNvGraphicFramePr>
          <p:nvPr/>
        </p:nvGraphicFramePr>
        <p:xfrm>
          <a:off x="7082120" y="3573016"/>
          <a:ext cx="4920586" cy="3110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516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3666C442-BE6E-A992-F709-1DC9EB3D844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/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6F3B478-FFC5-A500-B40B-9F23691B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9E4912A3-7DEB-8F4F-E653-60C92A8A2A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A878D25E-F3C8-9606-8DE8-D2A6346369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21037" y="5019556"/>
            <a:ext cx="4536000" cy="15757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335EBF08-0AFF-91A0-F7FF-5E9D3D5B58F1}"/>
              </a:ext>
            </a:extLst>
          </p:cNvPr>
          <p:cNvSpPr txBox="1">
            <a:spLocks/>
          </p:cNvSpPr>
          <p:nvPr/>
        </p:nvSpPr>
        <p:spPr>
          <a:xfrm>
            <a:off x="1271464" y="1628800"/>
            <a:ext cx="10658474" cy="1943794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+mn-lt"/>
              </a:rPr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71C75-844D-D422-9217-0847AF47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44720-A87E-4FB0-B6B6-FC417A52E184}" type="datetime1">
              <a:rPr lang="en-GB" smtClean="0"/>
              <a:t>11/06/2024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61D0-94BB-7E32-A8C5-8C5E32DC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</p:spTree>
    <p:extLst>
      <p:ext uri="{BB962C8B-B14F-4D97-AF65-F5344CB8AC3E}">
        <p14:creationId xmlns:p14="http://schemas.microsoft.com/office/powerpoint/2010/main" val="27176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8668273-8574-B21B-F284-25114EACD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Metsä Group in brief</a:t>
            </a:r>
          </a:p>
          <a:p>
            <a:r>
              <a:rPr lang="en-US" dirty="0"/>
              <a:t>Principles of </a:t>
            </a:r>
            <a:r>
              <a:rPr lang="en-US" dirty="0" err="1"/>
              <a:t>GoO</a:t>
            </a:r>
            <a:r>
              <a:rPr lang="en-US" dirty="0"/>
              <a:t> calculations</a:t>
            </a:r>
          </a:p>
          <a:p>
            <a:r>
              <a:rPr lang="en-US" dirty="0"/>
              <a:t>Drivers behind the GoO’s</a:t>
            </a:r>
          </a:p>
          <a:p>
            <a:r>
              <a:rPr lang="en-US" dirty="0"/>
              <a:t>Approaching the targets 2030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Placeholder 14" descr="A group of trees in a forest&#10;&#10;Description automatically generated">
            <a:extLst>
              <a:ext uri="{FF2B5EF4-FFF2-40B4-BE49-F238E27FC236}">
                <a16:creationId xmlns:a16="http://schemas.microsoft.com/office/drawing/2014/main" id="{993FEE45-E579-B6AF-7E9D-F4894CCF62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r="6107"/>
          <a:stretch>
            <a:fillRect/>
          </a:stretch>
        </p:blipFill>
        <p:spPr/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65C7609-F868-4D44-7CE4-26973B28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EF7C00-C394-055F-B190-08387D5A03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A8113E4-E25E-46AF-B68E-F3DA4E6859AE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BE2737-53D1-BC32-AE23-96E0C45B93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6C29B0-70CE-820E-7D9F-9AD9E17DB0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64D7BE-5466-0E30-CC22-06FE996A8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8A4503-DC79-7CD5-38B4-34D6C7D7B0D1}"/>
              </a:ext>
            </a:extLst>
          </p:cNvPr>
          <p:cNvSpPr txBox="1"/>
          <p:nvPr/>
        </p:nvSpPr>
        <p:spPr>
          <a:xfrm>
            <a:off x="8472365" y="1700808"/>
            <a:ext cx="3384775" cy="390585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44000" rIns="36000" bIns="36000" rtlCol="0">
            <a:sp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1400" b="1" i="1" u="sng" dirty="0">
                <a:solidFill>
                  <a:schemeClr val="tx1"/>
                </a:solidFill>
              </a:rPr>
              <a:t>PROFILE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endParaRPr lang="en-US" sz="1600" dirty="0"/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1400" dirty="0">
                <a:solidFill>
                  <a:schemeClr val="tx1"/>
                </a:solidFill>
              </a:rPr>
              <a:t>Maria Kataikko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endParaRPr lang="en-US" sz="1400" dirty="0"/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1400" dirty="0">
                <a:solidFill>
                  <a:schemeClr val="tx1"/>
                </a:solidFill>
              </a:rPr>
              <a:t>M.Sc. Engineering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endParaRPr lang="en-US" sz="1400" dirty="0">
              <a:solidFill>
                <a:schemeClr val="tx1"/>
              </a:solidFill>
            </a:endParaRPr>
          </a:p>
          <a:p>
            <a:pPr marL="179388" indent="-179388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1400" dirty="0"/>
              <a:t>Metsä Group Services, technology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1400" dirty="0"/>
              <a:t>Development manager 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endParaRPr lang="en-US" sz="1400" dirty="0"/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1200" dirty="0"/>
              <a:t>- Environmental calculations and reporting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1200" dirty="0"/>
              <a:t>- Chemical safety; REACH</a:t>
            </a:r>
          </a:p>
          <a:p>
            <a:pPr marL="179388" indent="-179388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18" name="Picture 17" descr="A person with blonde hair smiling&#10;&#10;Description automatically generated">
            <a:extLst>
              <a:ext uri="{FF2B5EF4-FFF2-40B4-BE49-F238E27FC236}">
                <a16:creationId xmlns:a16="http://schemas.microsoft.com/office/drawing/2014/main" id="{EC23D222-0BEA-517B-E046-C4AC9DBD9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007" y="1945232"/>
            <a:ext cx="1304132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B31AE-EB9F-A34A-ADB5-016866AF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8CF94CA-334B-924E-B838-5BBE40F388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38915F-27B8-D343-B0ED-AB665AE7A9E0}"/>
              </a:ext>
            </a:extLst>
          </p:cNvPr>
          <p:cNvSpPr txBox="1"/>
          <p:nvPr/>
        </p:nvSpPr>
        <p:spPr>
          <a:xfrm>
            <a:off x="684200" y="837825"/>
            <a:ext cx="109453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en-GB" sz="3200" b="1" spc="-107">
                <a:latin typeface="Arial" panose="020B0604020202020204" pitchFamily="34" charset="0"/>
                <a:cs typeface="Arial" panose="020B0604020202020204" pitchFamily="34" charset="0"/>
              </a:rPr>
              <a:t>Metsä Group    </a:t>
            </a:r>
            <a:r>
              <a:rPr lang="en-GB" sz="1067" b="1" spc="-10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67" b="1">
                <a:latin typeface="Arial" panose="020B0604020202020204" pitchFamily="34" charset="0"/>
                <a:cs typeface="Arial" panose="020B0604020202020204" pitchFamily="34" charset="0"/>
              </a:rPr>
              <a:t>Sales* EUR </a:t>
            </a:r>
            <a:r>
              <a:rPr lang="en-GB" b="1" spc="-107">
                <a:latin typeface="Arial" panose="020B0604020202020204" pitchFamily="34" charset="0"/>
                <a:cs typeface="Arial" panose="020B0604020202020204" pitchFamily="34" charset="0"/>
              </a:rPr>
              <a:t>6.1</a:t>
            </a:r>
            <a:r>
              <a:rPr lang="en-GB" sz="2133" b="1" spc="-10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67">
                <a:latin typeface="Arial" panose="020B0604020202020204" pitchFamily="34" charset="0"/>
                <a:cs typeface="Arial" panose="020B0604020202020204" pitchFamily="34" charset="0"/>
              </a:rPr>
              <a:t>billion               </a:t>
            </a:r>
            <a:r>
              <a:rPr lang="en-GB" sz="1467" b="1">
                <a:latin typeface="Arial" panose="020B0604020202020204" pitchFamily="34" charset="0"/>
                <a:cs typeface="Arial" panose="020B0604020202020204" pitchFamily="34" charset="0"/>
              </a:rPr>
              <a:t>Personnel </a:t>
            </a:r>
            <a:r>
              <a:rPr lang="en-GB" b="1" spc="-107">
                <a:latin typeface="Arial" panose="020B0604020202020204" pitchFamily="34" charset="0"/>
                <a:cs typeface="Arial" panose="020B0604020202020204" pitchFamily="34" charset="0"/>
              </a:rPr>
              <a:t>9,500</a:t>
            </a:r>
            <a:r>
              <a:rPr lang="en-GB" sz="2667" b="1" spc="-107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1467" b="1" spc="-107">
                <a:latin typeface="Arial" panose="020B0604020202020204" pitchFamily="34" charset="0"/>
                <a:cs typeface="Arial" panose="020B0604020202020204" pitchFamily="34" charset="0"/>
              </a:rPr>
              <a:t>Renewable energy***</a:t>
            </a:r>
            <a:r>
              <a:rPr lang="en-GB" sz="2667" b="1" spc="-10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spc="-107">
                <a:latin typeface="Arial" panose="020B0604020202020204" pitchFamily="34" charset="0"/>
                <a:cs typeface="Arial" panose="020B0604020202020204" pitchFamily="34" charset="0"/>
              </a:rPr>
              <a:t>26,9</a:t>
            </a:r>
            <a:r>
              <a:rPr lang="en-GB" sz="2667" b="1" spc="-10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67" b="1" spc="-107" err="1">
                <a:latin typeface="Arial" panose="020B0604020202020204" pitchFamily="34" charset="0"/>
                <a:cs typeface="Arial" panose="020B0604020202020204" pitchFamily="34" charset="0"/>
              </a:rPr>
              <a:t>TWh</a:t>
            </a:r>
            <a:r>
              <a:rPr lang="en-GB" sz="3200" b="1" cap="all" spc="-10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856DBA-D3A7-354F-87CC-8045863AD6B6}"/>
              </a:ext>
            </a:extLst>
          </p:cNvPr>
          <p:cNvSpPr/>
          <p:nvPr/>
        </p:nvSpPr>
        <p:spPr>
          <a:xfrm>
            <a:off x="5058581" y="2013544"/>
            <a:ext cx="2060712" cy="3392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cap="all">
              <a:solidFill>
                <a:srgbClr val="3635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F7F6D5-1A5B-9E4E-B8AC-29E12F7CBD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58581" y="2014815"/>
            <a:ext cx="2060712" cy="1246719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C6E1E871-C480-B940-B756-60D69145A092}"/>
              </a:ext>
            </a:extLst>
          </p:cNvPr>
          <p:cNvSpPr/>
          <p:nvPr/>
        </p:nvSpPr>
        <p:spPr>
          <a:xfrm>
            <a:off x="7212550" y="2013544"/>
            <a:ext cx="2060712" cy="3392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3635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26">
            <a:extLst>
              <a:ext uri="{FF2B5EF4-FFF2-40B4-BE49-F238E27FC236}">
                <a16:creationId xmlns:a16="http://schemas.microsoft.com/office/drawing/2014/main" id="{33B6C900-0536-B04D-93FE-B32D717880D9}"/>
              </a:ext>
            </a:extLst>
          </p:cNvPr>
          <p:cNvSpPr/>
          <p:nvPr/>
        </p:nvSpPr>
        <p:spPr>
          <a:xfrm>
            <a:off x="768829" y="2013544"/>
            <a:ext cx="2060712" cy="3392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3635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9B25DF98-FB1D-4D4E-AC30-38D5B6BDA638}"/>
              </a:ext>
            </a:extLst>
          </p:cNvPr>
          <p:cNvSpPr/>
          <p:nvPr/>
        </p:nvSpPr>
        <p:spPr>
          <a:xfrm>
            <a:off x="9360305" y="2013544"/>
            <a:ext cx="2060712" cy="3392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3635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B59875-6369-9447-924E-9202BE7CF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404" y="2013544"/>
            <a:ext cx="2064931" cy="12479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26A19B-3B83-BF4D-BA66-D156C1B485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307" y="2013545"/>
            <a:ext cx="2064931" cy="12479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1F6EE6-9EAC-444D-955E-483D48A98C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8830" y="2014814"/>
            <a:ext cx="2064931" cy="1246721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73EE08E-B239-9C4B-8509-8F319067185D}"/>
              </a:ext>
            </a:extLst>
          </p:cNvPr>
          <p:cNvSpPr txBox="1">
            <a:spLocks/>
          </p:cNvSpPr>
          <p:nvPr/>
        </p:nvSpPr>
        <p:spPr>
          <a:xfrm>
            <a:off x="7360786" y="3405739"/>
            <a:ext cx="1734132" cy="2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sz="1200" b="1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Metsä Board**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A2AA229-76FE-E24F-871E-C82C112B01D5}"/>
              </a:ext>
            </a:extLst>
          </p:cNvPr>
          <p:cNvSpPr txBox="1">
            <a:spLocks/>
          </p:cNvSpPr>
          <p:nvPr/>
        </p:nvSpPr>
        <p:spPr>
          <a:xfrm>
            <a:off x="7360786" y="3725888"/>
            <a:ext cx="1825403" cy="16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</a:pPr>
            <a:b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Paperboard</a:t>
            </a:r>
          </a:p>
          <a:p>
            <a:pPr marL="0" indent="0" fontAlgn="auto">
              <a:spcBef>
                <a:spcPts val="0"/>
              </a:spcBef>
              <a:spcAft>
                <a:spcPts val="533"/>
              </a:spcAft>
              <a:buNone/>
            </a:pP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Sales:</a:t>
            </a:r>
            <a:b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333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 1.9 billion  </a:t>
            </a:r>
          </a:p>
          <a:p>
            <a:pPr marL="0" indent="0" fontAlgn="auto">
              <a:spcBef>
                <a:spcPts val="0"/>
              </a:spcBef>
              <a:spcAft>
                <a:spcPts val="2400"/>
              </a:spcAft>
              <a:buNone/>
            </a:pP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Personnel:</a:t>
            </a:r>
            <a:br>
              <a:rPr lang="en-GB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333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2,250</a:t>
            </a:r>
          </a:p>
        </p:txBody>
      </p:sp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1107C016-C526-EA4F-B927-66F9ECBCA80F}"/>
              </a:ext>
            </a:extLst>
          </p:cNvPr>
          <p:cNvCxnSpPr>
            <a:cxnSpLocks/>
          </p:cNvCxnSpPr>
          <p:nvPr/>
        </p:nvCxnSpPr>
        <p:spPr>
          <a:xfrm flipH="1">
            <a:off x="7369403" y="4317813"/>
            <a:ext cx="1734132" cy="0"/>
          </a:xfrm>
          <a:prstGeom prst="line">
            <a:avLst/>
          </a:prstGeom>
          <a:ln w="38100" cmpd="sng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E46329A-C434-8B40-918D-E64CD5024BF7}"/>
              </a:ext>
            </a:extLst>
          </p:cNvPr>
          <p:cNvSpPr txBox="1">
            <a:spLocks/>
          </p:cNvSpPr>
          <p:nvPr/>
        </p:nvSpPr>
        <p:spPr>
          <a:xfrm>
            <a:off x="905736" y="3405739"/>
            <a:ext cx="1734132" cy="2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sz="1200" b="1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Metsä Forest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08E6461-C4AE-594C-9E73-9C961EFE7848}"/>
              </a:ext>
            </a:extLst>
          </p:cNvPr>
          <p:cNvSpPr txBox="1">
            <a:spLocks/>
          </p:cNvSpPr>
          <p:nvPr/>
        </p:nvSpPr>
        <p:spPr>
          <a:xfrm>
            <a:off x="905736" y="3725888"/>
            <a:ext cx="2060712" cy="16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Wood supply and forest services</a:t>
            </a:r>
          </a:p>
          <a:p>
            <a:pPr marL="0" indent="0" fontAlgn="auto">
              <a:spcBef>
                <a:spcPts val="0"/>
              </a:spcBef>
              <a:spcAft>
                <a:spcPts val="533"/>
              </a:spcAft>
              <a:buNone/>
            </a:pP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Sales:</a:t>
            </a:r>
            <a:b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333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 2.2 billion </a:t>
            </a:r>
          </a:p>
          <a:p>
            <a:pPr marL="0" indent="0" fontAlgn="auto">
              <a:spcBef>
                <a:spcPts val="0"/>
              </a:spcBef>
              <a:spcAft>
                <a:spcPts val="533"/>
              </a:spcAft>
              <a:buNone/>
            </a:pP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Personnel:</a:t>
            </a:r>
            <a:br>
              <a:rPr lang="en-GB" sz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333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849FB84-A28D-ED4D-B737-F94431D95E29}"/>
              </a:ext>
            </a:extLst>
          </p:cNvPr>
          <p:cNvCxnSpPr>
            <a:cxnSpLocks/>
          </p:cNvCxnSpPr>
          <p:nvPr/>
        </p:nvCxnSpPr>
        <p:spPr>
          <a:xfrm flipH="1">
            <a:off x="914352" y="4317813"/>
            <a:ext cx="1734132" cy="0"/>
          </a:xfrm>
          <a:prstGeom prst="line">
            <a:avLst/>
          </a:prstGeom>
          <a:ln w="38100" cmpd="sng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C11FC3C-B4AA-C246-95B1-C05F584499D5}"/>
              </a:ext>
            </a:extLst>
          </p:cNvPr>
          <p:cNvSpPr txBox="1">
            <a:spLocks/>
          </p:cNvSpPr>
          <p:nvPr/>
        </p:nvSpPr>
        <p:spPr>
          <a:xfrm>
            <a:off x="9520518" y="3405739"/>
            <a:ext cx="1734132" cy="2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sz="1200" b="1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Metsä Tissue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785FB5D-8AFB-D845-8339-6F8021603C25}"/>
              </a:ext>
            </a:extLst>
          </p:cNvPr>
          <p:cNvSpPr txBox="1">
            <a:spLocks/>
          </p:cNvSpPr>
          <p:nvPr/>
        </p:nvSpPr>
        <p:spPr>
          <a:xfrm>
            <a:off x="9491643" y="3725888"/>
            <a:ext cx="1951397" cy="16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and grease-</a:t>
            </a:r>
            <a:b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proof papers</a:t>
            </a:r>
          </a:p>
          <a:p>
            <a:pPr marL="0" indent="0" fontAlgn="auto">
              <a:spcBef>
                <a:spcPts val="0"/>
              </a:spcBef>
              <a:spcAft>
                <a:spcPts val="533"/>
              </a:spcAft>
              <a:buNone/>
            </a:pP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Sales:</a:t>
            </a:r>
            <a:br>
              <a:rPr lang="en-GB" sz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333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 1.3 billion  </a:t>
            </a:r>
          </a:p>
          <a:p>
            <a:pPr marL="0" indent="0" fontAlgn="auto">
              <a:spcBef>
                <a:spcPts val="0"/>
              </a:spcBef>
              <a:spcAft>
                <a:spcPts val="533"/>
              </a:spcAft>
              <a:buNone/>
            </a:pP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Personnel:</a:t>
            </a:r>
            <a:br>
              <a:rPr lang="en-GB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333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2,500</a:t>
            </a:r>
          </a:p>
        </p:txBody>
      </p:sp>
      <p:cxnSp>
        <p:nvCxnSpPr>
          <p:cNvPr id="33" name="Straight Connector 9">
            <a:extLst>
              <a:ext uri="{FF2B5EF4-FFF2-40B4-BE49-F238E27FC236}">
                <a16:creationId xmlns:a16="http://schemas.microsoft.com/office/drawing/2014/main" id="{3D3CC68D-8653-0C48-953F-C7465BBFB618}"/>
              </a:ext>
            </a:extLst>
          </p:cNvPr>
          <p:cNvCxnSpPr>
            <a:cxnSpLocks/>
          </p:cNvCxnSpPr>
          <p:nvPr/>
        </p:nvCxnSpPr>
        <p:spPr>
          <a:xfrm flipH="1">
            <a:off x="9529135" y="4317813"/>
            <a:ext cx="1734132" cy="0"/>
          </a:xfrm>
          <a:prstGeom prst="line">
            <a:avLst/>
          </a:prstGeom>
          <a:ln w="38100" cmpd="sng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7">
            <a:extLst>
              <a:ext uri="{FF2B5EF4-FFF2-40B4-BE49-F238E27FC236}">
                <a16:creationId xmlns:a16="http://schemas.microsoft.com/office/drawing/2014/main" id="{36704D2E-4DDD-774A-9406-FB0E4B7B56EB}"/>
              </a:ext>
            </a:extLst>
          </p:cNvPr>
          <p:cNvSpPr/>
          <p:nvPr/>
        </p:nvSpPr>
        <p:spPr>
          <a:xfrm>
            <a:off x="766763" y="5482077"/>
            <a:ext cx="10652187" cy="48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1200"/>
              </a:spcAft>
            </a:pPr>
            <a:endParaRPr lang="en-GB" sz="1200" b="1" cap="al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7">
            <a:extLst>
              <a:ext uri="{FF2B5EF4-FFF2-40B4-BE49-F238E27FC236}">
                <a16:creationId xmlns:a16="http://schemas.microsoft.com/office/drawing/2014/main" id="{01EA23B9-DA1A-6C4E-8B30-515BA211FFBD}"/>
              </a:ext>
            </a:extLst>
          </p:cNvPr>
          <p:cNvSpPr/>
          <p:nvPr/>
        </p:nvSpPr>
        <p:spPr>
          <a:xfrm>
            <a:off x="768831" y="1461045"/>
            <a:ext cx="10652187" cy="48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3635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C95358B-F8D9-0146-BB9E-FB17F52874B0}"/>
              </a:ext>
            </a:extLst>
          </p:cNvPr>
          <p:cNvSpPr txBox="1">
            <a:spLocks/>
          </p:cNvSpPr>
          <p:nvPr/>
        </p:nvSpPr>
        <p:spPr>
          <a:xfrm>
            <a:off x="905735" y="1461045"/>
            <a:ext cx="10517449" cy="4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Metsäliitto Cooperative</a:t>
            </a:r>
            <a:r>
              <a:rPr lang="en-GB" sz="18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 The Group’s parent company  | Owned by over 90,000 Finnish forest owners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26EE0DD-E809-CC45-94BE-2E2EECB0CB91}"/>
              </a:ext>
            </a:extLst>
          </p:cNvPr>
          <p:cNvSpPr txBox="1">
            <a:spLocks/>
          </p:cNvSpPr>
          <p:nvPr/>
        </p:nvSpPr>
        <p:spPr>
          <a:xfrm>
            <a:off x="3652966" y="1451147"/>
            <a:ext cx="4453982" cy="650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spcAft>
                <a:spcPts val="1200"/>
              </a:spcAft>
              <a:buNone/>
            </a:pPr>
            <a:endParaRPr lang="en-GB" sz="1067">
              <a:solidFill>
                <a:srgbClr val="3635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96814B6D-E6AF-F34B-BCA2-2F728F004475}"/>
              </a:ext>
            </a:extLst>
          </p:cNvPr>
          <p:cNvSpPr/>
          <p:nvPr/>
        </p:nvSpPr>
        <p:spPr>
          <a:xfrm>
            <a:off x="2924869" y="2013544"/>
            <a:ext cx="2060712" cy="3392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3635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F4D237-1DA1-B943-B735-90C75C0AB0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802" y="2014813"/>
            <a:ext cx="2064931" cy="1246721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FDFFA423-CCFA-FF4A-B335-2AA019AEC573}"/>
              </a:ext>
            </a:extLst>
          </p:cNvPr>
          <p:cNvSpPr txBox="1">
            <a:spLocks/>
          </p:cNvSpPr>
          <p:nvPr/>
        </p:nvSpPr>
        <p:spPr>
          <a:xfrm>
            <a:off x="3073752" y="3405739"/>
            <a:ext cx="1734132" cy="2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sz="1200" b="1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Metsä Wood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002049C0-7E3E-7E47-9532-1296E143DBF2}"/>
              </a:ext>
            </a:extLst>
          </p:cNvPr>
          <p:cNvSpPr txBox="1">
            <a:spLocks/>
          </p:cNvSpPr>
          <p:nvPr/>
        </p:nvSpPr>
        <p:spPr>
          <a:xfrm>
            <a:off x="3073752" y="3725888"/>
            <a:ext cx="1825402" cy="16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</a:pPr>
            <a:b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Wood products</a:t>
            </a:r>
          </a:p>
          <a:p>
            <a:pPr marL="0" indent="0" fontAlgn="auto">
              <a:spcBef>
                <a:spcPts val="0"/>
              </a:spcBef>
              <a:spcAft>
                <a:spcPts val="533"/>
              </a:spcAft>
              <a:buNone/>
            </a:pP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Sales:</a:t>
            </a:r>
            <a:b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333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 0.6 billion  </a:t>
            </a:r>
          </a:p>
          <a:p>
            <a:pPr marL="0" indent="0" fontAlgn="auto">
              <a:spcBef>
                <a:spcPts val="0"/>
              </a:spcBef>
              <a:spcAft>
                <a:spcPts val="533"/>
              </a:spcAft>
              <a:buNone/>
            </a:pP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Personnel:</a:t>
            </a:r>
            <a:b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333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1,550</a:t>
            </a:r>
          </a:p>
        </p:txBody>
      </p: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8168B98A-4F36-BE48-850D-91916F3273F3}"/>
              </a:ext>
            </a:extLst>
          </p:cNvPr>
          <p:cNvCxnSpPr>
            <a:cxnSpLocks/>
          </p:cNvCxnSpPr>
          <p:nvPr/>
        </p:nvCxnSpPr>
        <p:spPr>
          <a:xfrm flipH="1">
            <a:off x="3082369" y="4317813"/>
            <a:ext cx="1734132" cy="0"/>
          </a:xfrm>
          <a:prstGeom prst="line">
            <a:avLst/>
          </a:prstGeom>
          <a:ln w="38100" cmpd="sng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BBF41AC-321B-9F49-AA94-E40D0A6FA514}"/>
              </a:ext>
            </a:extLst>
          </p:cNvPr>
          <p:cNvSpPr txBox="1">
            <a:spLocks/>
          </p:cNvSpPr>
          <p:nvPr/>
        </p:nvSpPr>
        <p:spPr>
          <a:xfrm>
            <a:off x="5207032" y="3405739"/>
            <a:ext cx="1734132" cy="2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sz="1200" b="1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Metsä Fibre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DA0F94C8-5A15-5849-A302-EC17A4142A81}"/>
              </a:ext>
            </a:extLst>
          </p:cNvPr>
          <p:cNvSpPr txBox="1">
            <a:spLocks/>
          </p:cNvSpPr>
          <p:nvPr/>
        </p:nvSpPr>
        <p:spPr>
          <a:xfrm>
            <a:off x="5207032" y="3725888"/>
            <a:ext cx="1825403" cy="16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079500" indent="-184150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524000" indent="-17621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974850" indent="-182563" algn="l" rtl="0" eaLnBrk="1" fontAlgn="base" hangingPunct="1">
              <a:spcBef>
                <a:spcPct val="0"/>
              </a:spcBef>
              <a:spcAft>
                <a:spcPct val="0"/>
              </a:spcAft>
              <a:buFont typeface="Tahoma" charset="0"/>
              <a:buChar char="‒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Pulp and </a:t>
            </a:r>
            <a:b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733" b="1" spc="-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sawn timber</a:t>
            </a:r>
          </a:p>
          <a:p>
            <a:pPr marL="0" indent="0" fontAlgn="auto">
              <a:spcBef>
                <a:spcPts val="0"/>
              </a:spcBef>
              <a:spcAft>
                <a:spcPts val="533"/>
              </a:spcAft>
              <a:buNone/>
            </a:pP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Sales:</a:t>
            </a:r>
            <a:br>
              <a:rPr lang="en-GB" sz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333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 2.5 billion </a:t>
            </a:r>
          </a:p>
          <a:p>
            <a:pPr marL="0" indent="0" fontAlgn="auto">
              <a:spcBef>
                <a:spcPts val="0"/>
              </a:spcBef>
              <a:spcAft>
                <a:spcPts val="533"/>
              </a:spcAft>
              <a:buNone/>
            </a:pPr>
            <a:r>
              <a:rPr lang="en-GB" sz="1067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Personnel:</a:t>
            </a:r>
            <a:br>
              <a:rPr lang="en-GB" sz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333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1,600</a:t>
            </a:r>
          </a:p>
        </p:txBody>
      </p:sp>
      <p:cxnSp>
        <p:nvCxnSpPr>
          <p:cNvPr id="45" name="Straight Connector 19">
            <a:extLst>
              <a:ext uri="{FF2B5EF4-FFF2-40B4-BE49-F238E27FC236}">
                <a16:creationId xmlns:a16="http://schemas.microsoft.com/office/drawing/2014/main" id="{A205B730-AC9B-F84B-9C75-4560D0BC32A5}"/>
              </a:ext>
            </a:extLst>
          </p:cNvPr>
          <p:cNvCxnSpPr>
            <a:cxnSpLocks/>
          </p:cNvCxnSpPr>
          <p:nvPr/>
        </p:nvCxnSpPr>
        <p:spPr>
          <a:xfrm flipH="1">
            <a:off x="5215649" y="4317813"/>
            <a:ext cx="1734132" cy="0"/>
          </a:xfrm>
          <a:prstGeom prst="line">
            <a:avLst/>
          </a:prstGeom>
          <a:ln w="38100" cmpd="sng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711772E2-7D5C-A143-88A7-6DEE48D391B7}"/>
              </a:ext>
            </a:extLst>
          </p:cNvPr>
          <p:cNvSpPr/>
          <p:nvPr/>
        </p:nvSpPr>
        <p:spPr>
          <a:xfrm>
            <a:off x="832671" y="5567856"/>
            <a:ext cx="3166305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1200" b="1" cap="all">
                <a:latin typeface="Arial" panose="020B0604020202020204" pitchFamily="34" charset="0"/>
                <a:cs typeface="Arial" panose="020B0604020202020204" pitchFamily="34" charset="0"/>
              </a:rPr>
              <a:t>Metsä Spring</a:t>
            </a: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070">
                <a:latin typeface="Arial" panose="020B0604020202020204" pitchFamily="34" charset="0"/>
                <a:cs typeface="Arial" panose="020B0604020202020204" pitchFamily="34" charset="0"/>
              </a:rPr>
              <a:t>|  Innovation company</a:t>
            </a:r>
            <a:endParaRPr lang="en-GB" sz="1070" b="1" cap="al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kstiruutu 1">
            <a:extLst>
              <a:ext uri="{FF2B5EF4-FFF2-40B4-BE49-F238E27FC236}">
                <a16:creationId xmlns:a16="http://schemas.microsoft.com/office/drawing/2014/main" id="{5E92D4CD-3CC1-CB45-8DEF-BB1DFE905BCA}"/>
              </a:ext>
            </a:extLst>
          </p:cNvPr>
          <p:cNvSpPr txBox="1"/>
          <p:nvPr/>
        </p:nvSpPr>
        <p:spPr>
          <a:xfrm>
            <a:off x="9162652" y="194894"/>
            <a:ext cx="2309263" cy="527633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pPr algn="r">
              <a:buClr>
                <a:schemeClr val="tx1"/>
              </a:buClr>
            </a:pPr>
            <a:r>
              <a:rPr lang="en-GB" sz="933" dirty="0">
                <a:solidFill>
                  <a:schemeClr val="bg1">
                    <a:lumMod val="50000"/>
                  </a:schemeClr>
                </a:solidFill>
              </a:rPr>
              <a:t>* 2023, internal sales excluded</a:t>
            </a:r>
          </a:p>
          <a:p>
            <a:pPr algn="r">
              <a:buClr>
                <a:schemeClr val="tx1"/>
              </a:buClr>
            </a:pPr>
            <a:r>
              <a:rPr lang="en-GB" sz="933" dirty="0">
                <a:solidFill>
                  <a:schemeClr val="bg1">
                    <a:lumMod val="50000"/>
                  </a:schemeClr>
                </a:solidFill>
              </a:rPr>
              <a:t>** Shares listed on the Nasdaq Helsinki</a:t>
            </a:r>
            <a:br>
              <a:rPr lang="en-GB" sz="933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933" dirty="0">
                <a:solidFill>
                  <a:schemeClr val="bg1">
                    <a:lumMod val="50000"/>
                  </a:schemeClr>
                </a:solidFill>
              </a:rPr>
              <a:t>***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</a:rPr>
              <a:t>the amount of biofuels produced</a:t>
            </a:r>
            <a:endParaRPr lang="en-GB" sz="933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1A5EF-CEBC-C74A-9F5D-3B04FD95B162}"/>
              </a:ext>
            </a:extLst>
          </p:cNvPr>
          <p:cNvCxnSpPr>
            <a:cxnSpLocks/>
          </p:cNvCxnSpPr>
          <p:nvPr/>
        </p:nvCxnSpPr>
        <p:spPr>
          <a:xfrm>
            <a:off x="3290199" y="1052736"/>
            <a:ext cx="0" cy="28803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0E6B182-D91D-0540-8C09-084018F96A28}"/>
              </a:ext>
            </a:extLst>
          </p:cNvPr>
          <p:cNvCxnSpPr>
            <a:cxnSpLocks/>
          </p:cNvCxnSpPr>
          <p:nvPr/>
        </p:nvCxnSpPr>
        <p:spPr>
          <a:xfrm>
            <a:off x="5622580" y="1052736"/>
            <a:ext cx="0" cy="28803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7087C96-A4C6-B946-BFFD-ED35E7F44102}"/>
              </a:ext>
            </a:extLst>
          </p:cNvPr>
          <p:cNvCxnSpPr>
            <a:cxnSpLocks/>
          </p:cNvCxnSpPr>
          <p:nvPr/>
        </p:nvCxnSpPr>
        <p:spPr>
          <a:xfrm>
            <a:off x="7703171" y="1052736"/>
            <a:ext cx="0" cy="28803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0B047-677F-14D7-78E1-23600277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0CF69-3D30-40A3-852E-E011E98D1640}" type="datetime1">
              <a:rPr lang="en-GB" smtClean="0"/>
              <a:t>11/06/2024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2380A-6ED9-3D3E-84D5-76DB0D52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</p:spTree>
    <p:extLst>
      <p:ext uri="{BB962C8B-B14F-4D97-AF65-F5344CB8AC3E}">
        <p14:creationId xmlns:p14="http://schemas.microsoft.com/office/powerpoint/2010/main" val="32511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forest of trees  Description automatically generated with medium confidence">
            <a:extLst>
              <a:ext uri="{FF2B5EF4-FFF2-40B4-BE49-F238E27FC236}">
                <a16:creationId xmlns:a16="http://schemas.microsoft.com/office/drawing/2014/main" id="{C18A6BE2-49C2-492C-A497-5469F8F12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1"/>
          <a:stretch/>
        </p:blipFill>
        <p:spPr>
          <a:xfrm>
            <a:off x="0" y="-27384"/>
            <a:ext cx="801128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F93B4-FA2E-442A-8BBD-BB9DFA6D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C239781C-1A76-4083-923D-F30705CC9F0F}"/>
              </a:ext>
            </a:extLst>
          </p:cNvPr>
          <p:cNvSpPr txBox="1">
            <a:spLocks/>
          </p:cNvSpPr>
          <p:nvPr/>
        </p:nvSpPr>
        <p:spPr>
          <a:xfrm>
            <a:off x="1101370" y="4614981"/>
            <a:ext cx="5299427" cy="1584648"/>
          </a:xfrm>
          <a:prstGeom prst="rect">
            <a:avLst/>
          </a:prstGeom>
        </p:spPr>
        <p:txBody>
          <a:bodyPr vert="horz" lIns="0" tIns="0" rIns="0" bIns="36000" rtlCol="0" anchor="ctr" anchorCtr="0">
            <a:noAutofit/>
          </a:bodyPr>
          <a:lstStyle>
            <a:lvl1pPr marL="269875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5838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800" indent="-26352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675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1550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3013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82888" indent="-271463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635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noProof="1">
                <a:solidFill>
                  <a:schemeClr val="bg1"/>
                </a:solidFill>
                <a:latin typeface="Arial"/>
                <a:ea typeface="+mn-ea"/>
                <a:cs typeface="+mn-cs"/>
              </a:rPr>
              <a:t>We reduce fossil-based carbon dioxide emissions and the use of fossil-based raw materials and packaging materials.</a:t>
            </a:r>
            <a:r>
              <a:rPr kumimoji="0" lang="en-GB" sz="18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+mn-ea"/>
                <a:cs typeface="+mn-cs"/>
              </a:rPr>
              <a:t> We ensure that carbon is stored in forests and wood products.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B33E67-574E-479E-8110-D353B2240150}"/>
              </a:ext>
            </a:extLst>
          </p:cNvPr>
          <p:cNvCxnSpPr>
            <a:cxnSpLocks/>
          </p:cNvCxnSpPr>
          <p:nvPr/>
        </p:nvCxnSpPr>
        <p:spPr>
          <a:xfrm>
            <a:off x="899254" y="4859074"/>
            <a:ext cx="0" cy="1080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05B3F5CB-C02C-4153-BD45-3060FCE6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254" y="1275760"/>
            <a:ext cx="6048671" cy="864642"/>
          </a:xfrm>
        </p:spPr>
        <p:txBody>
          <a:bodyPr/>
          <a:lstStyle/>
          <a:p>
            <a:r>
              <a:rPr lang="en-GB" sz="4400" dirty="0">
                <a:solidFill>
                  <a:schemeClr val="bg1"/>
                </a:solidFill>
              </a:rPr>
              <a:t>We mitigate 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climate change.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91BD32-860C-4DD3-8AC7-D00D21635B29}"/>
              </a:ext>
            </a:extLst>
          </p:cNvPr>
          <p:cNvSpPr/>
          <p:nvPr/>
        </p:nvSpPr>
        <p:spPr>
          <a:xfrm>
            <a:off x="8011280" y="-65782"/>
            <a:ext cx="4180720" cy="3503435"/>
          </a:xfrm>
          <a:prstGeom prst="rect">
            <a:avLst/>
          </a:prstGeom>
          <a:solidFill>
            <a:srgbClr val="E7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EBDD8F46-343B-4595-95FB-3DADC2C8425A}"/>
              </a:ext>
            </a:extLst>
          </p:cNvPr>
          <p:cNvSpPr txBox="1">
            <a:spLocks/>
          </p:cNvSpPr>
          <p:nvPr/>
        </p:nvSpPr>
        <p:spPr>
          <a:xfrm>
            <a:off x="8346241" y="795896"/>
            <a:ext cx="3606690" cy="2577196"/>
          </a:xfrm>
          <a:prstGeom prst="rect">
            <a:avLst/>
          </a:prstGeom>
        </p:spPr>
        <p:txBody>
          <a:bodyPr/>
          <a:lstStyle>
            <a:lvl1pPr marL="269875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5838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800" indent="-26352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675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1550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3013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82888" indent="-271463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/>
            <a:r>
              <a:rPr lang="en-GB" sz="1400" dirty="0"/>
              <a:t>We only use fossil free fuels and purchase fossil free electricity and heat</a:t>
            </a:r>
          </a:p>
          <a:p>
            <a:pPr marL="173038" indent="-173038"/>
            <a:r>
              <a:rPr lang="en-GB" sz="1400" dirty="0"/>
              <a:t>We only use fossil free raw materials and packaging materials </a:t>
            </a:r>
          </a:p>
          <a:p>
            <a:pPr marL="173038" indent="-173038"/>
            <a:r>
              <a:rPr lang="en-GB" sz="1400" dirty="0"/>
              <a:t>We increase forest management </a:t>
            </a:r>
          </a:p>
          <a:p>
            <a:pPr marL="173038" indent="-173038"/>
            <a:r>
              <a:rPr lang="en-GB" sz="1400" dirty="0"/>
              <a:t>We recommend continuous cover forestry in peatlands </a:t>
            </a:r>
          </a:p>
          <a:p>
            <a:pPr marL="173038" indent="-173038"/>
            <a:r>
              <a:rPr lang="en-GB" sz="1400" dirty="0"/>
              <a:t>We increase the production of wood products that store carbon for a long time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0DCC69F-4919-4B90-A2E7-E962A6E7FF54}"/>
              </a:ext>
            </a:extLst>
          </p:cNvPr>
          <p:cNvSpPr txBox="1">
            <a:spLocks/>
          </p:cNvSpPr>
          <p:nvPr/>
        </p:nvSpPr>
        <p:spPr>
          <a:xfrm>
            <a:off x="8346241" y="3586035"/>
            <a:ext cx="331236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rgbClr val="686768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solidFill>
                  <a:schemeClr val="tx1"/>
                </a:solidFill>
              </a:rPr>
              <a:t>Indicators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7A910460-672C-455C-98B7-AAA20129B5B9}"/>
              </a:ext>
            </a:extLst>
          </p:cNvPr>
          <p:cNvSpPr txBox="1">
            <a:spLocks/>
          </p:cNvSpPr>
          <p:nvPr/>
        </p:nvSpPr>
        <p:spPr>
          <a:xfrm>
            <a:off x="8213395" y="3879307"/>
            <a:ext cx="4097551" cy="2059775"/>
          </a:xfrm>
          <a:prstGeom prst="rect">
            <a:avLst/>
          </a:prstGeom>
        </p:spPr>
        <p:txBody>
          <a:bodyPr/>
          <a:lstStyle>
            <a:lvl1pPr marL="269875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5838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800" indent="-26352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675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1550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3013" indent="-269875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82888" indent="-271463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spcBef>
                <a:spcPts val="600"/>
              </a:spcBef>
              <a:tabLst>
                <a:tab pos="809625" algn="l"/>
              </a:tabLst>
            </a:pPr>
            <a:r>
              <a:rPr lang="en-GB" sz="1200" b="1" dirty="0"/>
              <a:t>0 t 	</a:t>
            </a:r>
            <a:r>
              <a:rPr lang="en-GB" sz="1200" dirty="0"/>
              <a:t>fossil-based carbon dioxide emissions, </a:t>
            </a:r>
            <a:br>
              <a:rPr lang="en-GB" sz="1200" dirty="0"/>
            </a:br>
            <a:r>
              <a:rPr lang="en-GB" sz="1200" dirty="0"/>
              <a:t>	scope 1 and 2</a:t>
            </a:r>
          </a:p>
          <a:p>
            <a:pPr marL="173038" indent="-173038">
              <a:spcBef>
                <a:spcPts val="600"/>
              </a:spcBef>
              <a:tabLst>
                <a:tab pos="809625" algn="l"/>
              </a:tabLst>
            </a:pPr>
            <a:r>
              <a:rPr lang="en-GB" sz="1200" b="1" dirty="0"/>
              <a:t>100% 	</a:t>
            </a:r>
            <a:r>
              <a:rPr lang="en-GB" sz="1200" dirty="0"/>
              <a:t>fossil free raw materials and packaging 	materials</a:t>
            </a:r>
          </a:p>
          <a:p>
            <a:pPr marL="173038" indent="-173038">
              <a:spcBef>
                <a:spcPts val="600"/>
              </a:spcBef>
              <a:tabLst>
                <a:tab pos="809625" algn="l"/>
              </a:tabLst>
            </a:pPr>
            <a:r>
              <a:rPr lang="en-GB" sz="1200" b="1" dirty="0"/>
              <a:t>+30% </a:t>
            </a:r>
            <a:r>
              <a:rPr lang="en-GB" sz="1200" dirty="0"/>
              <a:t>	forest regeneration and young stand 	management*</a:t>
            </a:r>
          </a:p>
          <a:p>
            <a:pPr marL="173038" indent="-173038">
              <a:spcBef>
                <a:spcPts val="600"/>
              </a:spcBef>
              <a:tabLst>
                <a:tab pos="809625" algn="l"/>
              </a:tabLst>
            </a:pPr>
            <a:r>
              <a:rPr lang="en-GB" sz="1200" b="1" dirty="0"/>
              <a:t>+50% </a:t>
            </a:r>
            <a:r>
              <a:rPr lang="en-GB" sz="1200" dirty="0"/>
              <a:t>	forest fertilisation*</a:t>
            </a:r>
          </a:p>
          <a:p>
            <a:pPr marL="173038" indent="-173038">
              <a:spcBef>
                <a:spcPts val="600"/>
              </a:spcBef>
              <a:tabLst>
                <a:tab pos="809625" algn="l"/>
              </a:tabLst>
            </a:pPr>
            <a:r>
              <a:rPr lang="en-GB" sz="1200" b="1" dirty="0"/>
              <a:t>+30% </a:t>
            </a:r>
            <a:r>
              <a:rPr lang="en-GB" sz="1200" dirty="0"/>
              <a:t>	share of continuous cover forestry </a:t>
            </a:r>
            <a:br>
              <a:rPr lang="en-GB" sz="1200" dirty="0"/>
            </a:br>
            <a:r>
              <a:rPr lang="en-GB" sz="1200" dirty="0"/>
              <a:t>	in peatland forests</a:t>
            </a:r>
          </a:p>
          <a:p>
            <a:pPr marL="173038" indent="-173038">
              <a:spcBef>
                <a:spcPts val="600"/>
              </a:spcBef>
              <a:tabLst>
                <a:tab pos="809625" algn="l"/>
              </a:tabLst>
            </a:pPr>
            <a:r>
              <a:rPr lang="en-GB" sz="1200" b="1" dirty="0"/>
              <a:t>+30% </a:t>
            </a:r>
            <a:r>
              <a:rPr lang="en-GB" sz="1200" dirty="0"/>
              <a:t>	amount of carbon stored in wood products**</a:t>
            </a:r>
          </a:p>
          <a:p>
            <a:pPr marL="173038" indent="-173038">
              <a:spcBef>
                <a:spcPts val="600"/>
              </a:spcBef>
              <a:tabLst>
                <a:tab pos="809625" algn="l"/>
              </a:tabLst>
            </a:pPr>
            <a:endParaRPr lang="fi-FI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1A2B09-E925-46DD-9BD0-1DDCE54757A3}"/>
              </a:ext>
            </a:extLst>
          </p:cNvPr>
          <p:cNvSpPr txBox="1"/>
          <p:nvPr/>
        </p:nvSpPr>
        <p:spPr>
          <a:xfrm>
            <a:off x="8953275" y="6436175"/>
            <a:ext cx="299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/>
              <a:t>*   hectares, compared to 2018</a:t>
            </a:r>
          </a:p>
          <a:p>
            <a:r>
              <a:rPr lang="en-GB" sz="1000" i="1"/>
              <a:t>**  CO</a:t>
            </a:r>
            <a:r>
              <a:rPr lang="en-GB" sz="1000" i="1" baseline="-25000"/>
              <a:t>2 </a:t>
            </a:r>
            <a:r>
              <a:rPr lang="en-GB" sz="1000" i="1"/>
              <a:t>equivalent compared to 2018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001BAB1-45E8-8302-8410-CF5A14FB75BB}"/>
              </a:ext>
            </a:extLst>
          </p:cNvPr>
          <p:cNvSpPr txBox="1">
            <a:spLocks/>
          </p:cNvSpPr>
          <p:nvPr/>
        </p:nvSpPr>
        <p:spPr>
          <a:xfrm>
            <a:off x="8328249" y="338356"/>
            <a:ext cx="36066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rgbClr val="686768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19170" rtl="0" eaLnBrk="1" latinLnBrk="0" hangingPunct="1">
              <a:spcBef>
                <a:spcPts val="800"/>
              </a:spcBef>
              <a:buClr>
                <a:schemeClr val="tx1"/>
              </a:buClr>
              <a:buFontTx/>
              <a:buNone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solidFill>
                  <a:schemeClr val="tx1"/>
                </a:solidFill>
              </a:rPr>
              <a:t>Measures for the 2030 targets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2ACA694-3FDF-8E1C-CBD3-EEC7323B331E}"/>
              </a:ext>
            </a:extLst>
          </p:cNvPr>
          <p:cNvSpPr/>
          <p:nvPr/>
        </p:nvSpPr>
        <p:spPr>
          <a:xfrm rot="21090672">
            <a:off x="6947925" y="1057009"/>
            <a:ext cx="1398316" cy="2187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07BBEAD-A009-6C60-12F5-59EE88FC0AD4}"/>
              </a:ext>
            </a:extLst>
          </p:cNvPr>
          <p:cNvSpPr/>
          <p:nvPr/>
        </p:nvSpPr>
        <p:spPr>
          <a:xfrm rot="21090672">
            <a:off x="6896791" y="4134419"/>
            <a:ext cx="1398316" cy="2187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C42FD-2548-94DD-DE1C-E5764C07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C06F-B0EE-49CB-98DF-F13B94A6CC41}" type="datetime1">
              <a:rPr lang="en-GB" smtClean="0"/>
              <a:t>11/06/2024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D1BD9D-9309-A1D8-8E53-CE0EBFE7B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</p:spTree>
    <p:extLst>
      <p:ext uri="{BB962C8B-B14F-4D97-AF65-F5344CB8AC3E}">
        <p14:creationId xmlns:p14="http://schemas.microsoft.com/office/powerpoint/2010/main" val="6935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71F840-A817-9D8C-BD75-C9B0E43B4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1800" i="0" dirty="0">
                <a:solidFill>
                  <a:srgbClr val="111111"/>
                </a:solidFill>
                <a:effectLst/>
              </a:rPr>
              <a:t>Guarantees of Origin (GoO’s) </a:t>
            </a:r>
            <a:r>
              <a:rPr lang="en-US" sz="1800" dirty="0">
                <a:solidFill>
                  <a:srgbClr val="111111"/>
                </a:solidFill>
              </a:rPr>
              <a:t>are </a:t>
            </a:r>
            <a:r>
              <a:rPr lang="en-US" sz="1800" i="0" dirty="0">
                <a:solidFill>
                  <a:srgbClr val="111111"/>
                </a:solidFill>
                <a:effectLst/>
              </a:rPr>
              <a:t>used for tracking and verifying the attributes of a given megawatt-hour (MWh) of renewable/fossil free energy from production to consumption.</a:t>
            </a:r>
          </a:p>
          <a:p>
            <a:pPr algn="l"/>
            <a:r>
              <a:rPr lang="en-US" sz="1800" dirty="0">
                <a:solidFill>
                  <a:srgbClr val="111111"/>
                </a:solidFill>
              </a:rPr>
              <a:t>With the GoO’s the customer can be assured of the origin of the energy. It also benefits the producer by having a reliable chain for the fossil free energy production </a:t>
            </a:r>
          </a:p>
          <a:p>
            <a:pPr algn="l"/>
            <a:r>
              <a:rPr lang="en-US" sz="1800" dirty="0">
                <a:solidFill>
                  <a:srgbClr val="111111"/>
                </a:solidFill>
              </a:rPr>
              <a:t>As GoO’s are transferable and can be traded separately from the electricity market, customer can choose the quality of the GoO’s</a:t>
            </a:r>
          </a:p>
          <a:p>
            <a:r>
              <a:rPr lang="en-US" sz="1800" i="0" dirty="0">
                <a:solidFill>
                  <a:srgbClr val="000000"/>
                </a:solidFill>
                <a:effectLst/>
              </a:rPr>
              <a:t>Guarantee of Origin applies to following: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70C0"/>
                </a:solidFill>
                <a:effectLst/>
              </a:rPr>
              <a:t>electricity</a:t>
            </a:r>
            <a:r>
              <a:rPr lang="en-US" sz="1600" i="0" dirty="0">
                <a:solidFill>
                  <a:srgbClr val="454545"/>
                </a:solidFill>
                <a:effectLst/>
              </a:rPr>
              <a:t> </a:t>
            </a:r>
            <a:r>
              <a:rPr lang="en-US" sz="1600" i="0" dirty="0">
                <a:effectLst/>
              </a:rPr>
              <a:t>produced with renewable energy sources, nuclear power and efficient co-production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i="0" dirty="0">
                <a:effectLst/>
              </a:rPr>
              <a:t>renewable gas and hydrogen produced with renewable energy 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i="0" dirty="0">
                <a:effectLst/>
              </a:rPr>
              <a:t>heat and cooling produced with renewable energy sources and waste heat and cold.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4E45B-5421-1BCA-255D-51BCF9EF7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72C1-22EA-4739-B86C-64F1B5CE9060}" type="datetime1">
              <a:rPr lang="en-GB" smtClean="0"/>
              <a:t>11/06/2024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1925D-1451-F2B9-DFBD-2D8F77610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735AB-4D2D-DBA4-F5D3-D4CA74A6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5</a:t>
            </a:fld>
            <a:endParaRPr lang="fi-FI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CD2528A-D15E-9277-4565-DE616958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behind use of GoO’s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6ADFC4-CACB-826E-D2EA-B659BC6455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C4682-2D65-C570-C2D9-F50E37998DE0}"/>
              </a:ext>
            </a:extLst>
          </p:cNvPr>
          <p:cNvSpPr txBox="1"/>
          <p:nvPr/>
        </p:nvSpPr>
        <p:spPr>
          <a:xfrm>
            <a:off x="695400" y="5488285"/>
            <a:ext cx="6984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https://energiavirasto.fi/en/guarantee-of-origin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45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D1DE11-403C-1BB5-74CE-5A827B06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25" y="1483801"/>
            <a:ext cx="6913412" cy="4537487"/>
          </a:xfrm>
        </p:spPr>
        <p:txBody>
          <a:bodyPr>
            <a:normAutofit/>
          </a:bodyPr>
          <a:lstStyle/>
          <a:p>
            <a:r>
              <a:rPr lang="en-US" sz="1800" dirty="0"/>
              <a:t>All purchased electricity packages are calculated in total with the division of different attributes; 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fossil fuels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hydro, wind, solar and geothermal power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biomass-based electricity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nuclear</a:t>
            </a:r>
          </a:p>
          <a:p>
            <a:r>
              <a:rPr lang="en-US" sz="1800" dirty="0"/>
              <a:t>GoO’s are added into the mix to replace unspecified electricity purchases from the grid thus acting as a factor to decrease the Scope 2 CO</a:t>
            </a:r>
            <a:r>
              <a:rPr lang="en-US" sz="1800" baseline="-25000" dirty="0"/>
              <a:t>2</a:t>
            </a:r>
            <a:r>
              <a:rPr lang="en-US" sz="1800" dirty="0"/>
              <a:t> emissions. </a:t>
            </a:r>
          </a:p>
          <a:p>
            <a:r>
              <a:rPr lang="en-US" sz="1800" dirty="0"/>
              <a:t>Metsä Group as a utilizer of GoO’s needs to have the verification documents to prove the purchase</a:t>
            </a:r>
          </a:p>
          <a:p>
            <a:r>
              <a:rPr lang="en-US" sz="1800" dirty="0">
                <a:solidFill>
                  <a:srgbClr val="252525"/>
                </a:solidFill>
              </a:rPr>
              <a:t>Metsä Group Treasury handles the trading of Guarantees of origin and Energy team takes care of the balance needed</a:t>
            </a:r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95F916B-FE0E-40B6-4DF9-C7C1965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24" y="508504"/>
            <a:ext cx="7201073" cy="864642"/>
          </a:xfrm>
        </p:spPr>
        <p:txBody>
          <a:bodyPr/>
          <a:lstStyle/>
          <a:p>
            <a:r>
              <a:rPr lang="en-US" dirty="0"/>
              <a:t>Calculations for electricity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5B0F4-887B-659C-E6B5-3C7EFF6B5B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10FACE4-955F-4C94-9811-06DF62273BBA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6FE5F-D956-AB54-6A2F-18C56B4E72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05392-E91E-CE28-3513-CE602C526C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6</a:t>
            </a:fld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B68150-67BA-DFA4-C53C-0FDB4DEE9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A large body of water with trees and land&#10;&#10;Description automatically generated">
            <a:extLst>
              <a:ext uri="{FF2B5EF4-FFF2-40B4-BE49-F238E27FC236}">
                <a16:creationId xmlns:a16="http://schemas.microsoft.com/office/drawing/2014/main" id="{E3E7C799-F6F8-A321-3D16-3D03F03F113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r="280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66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D1DE11-403C-1BB5-74CE-5A827B06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25" y="1483800"/>
            <a:ext cx="7057702" cy="4537487"/>
          </a:xfrm>
        </p:spPr>
        <p:txBody>
          <a:bodyPr/>
          <a:lstStyle/>
          <a:p>
            <a:r>
              <a:rPr lang="en-US" sz="1600" dirty="0"/>
              <a:t>Reduction of specific energy consumption based on more effective production</a:t>
            </a:r>
          </a:p>
          <a:p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600" dirty="0"/>
              <a:t>Production of own energy with renewable fuels (Scope 1)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Applying for the GoO’s as producer of renewable electricity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Cancelling used amount of GoO’s for own consumption</a:t>
            </a:r>
          </a:p>
          <a:p>
            <a:endParaRPr lang="en-US" sz="900" dirty="0"/>
          </a:p>
          <a:p>
            <a:pPr>
              <a:spcBef>
                <a:spcPts val="0"/>
              </a:spcBef>
            </a:pPr>
            <a:r>
              <a:rPr lang="en-US" sz="1600" dirty="0"/>
              <a:t>Purchasing electricity with PPA from a supplier (Scope 2 market-based)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Supplier gives information about the origin of the electricity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Supplier cancels the GoO’s for the benefit of Metsä Group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GoO’s can be negotiated to be fully or partially covered. </a:t>
            </a:r>
          </a:p>
          <a:p>
            <a:pPr marL="446088" lvl="1" indent="0">
              <a:buNone/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1600" dirty="0"/>
              <a:t>Purchasing market electricity and separately purchasing the GoO’s from the market (Scope 2 market-based)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Purchasing electricity from the grid with attributes described in the residual mix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Purchasing the decided amount of GoO’s to cover the electricity use - in total or partially - and to be cancelled for own benefit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95F916B-FE0E-40B6-4DF9-C7C1965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25" y="520931"/>
            <a:ext cx="7057701" cy="864642"/>
          </a:xfrm>
        </p:spPr>
        <p:txBody>
          <a:bodyPr/>
          <a:lstStyle/>
          <a:p>
            <a:r>
              <a:rPr lang="en-US" dirty="0"/>
              <a:t>Practical measures for Metsä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5B0F4-887B-659C-E6B5-3C7EFF6B5B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814598B-A0FD-445A-8FFC-A7841746CFCA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6FE5F-D956-AB54-6A2F-18C56B4E72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274865" y="6337069"/>
            <a:ext cx="8137550" cy="216024"/>
          </a:xfrm>
        </p:spPr>
        <p:txBody>
          <a:bodyPr/>
          <a:lstStyle/>
          <a:p>
            <a:r>
              <a:rPr lang="fi-FI"/>
              <a:t>Guarantees of Origin / Maria Kataikko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05392-E91E-CE28-3513-CE602C526C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7</a:t>
            </a:fld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B68150-67BA-DFA4-C53C-0FDB4DEE9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A small tree growing out of dirt&#10;&#10;Description automatically generated">
            <a:extLst>
              <a:ext uri="{FF2B5EF4-FFF2-40B4-BE49-F238E27FC236}">
                <a16:creationId xmlns:a16="http://schemas.microsoft.com/office/drawing/2014/main" id="{0CB57B4F-90A5-6F5C-FB7A-BF38C86BD6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r="62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03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D1DE11-403C-1BB5-74CE-5A827B06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57" y="1556792"/>
            <a:ext cx="7129286" cy="4176712"/>
          </a:xfrm>
        </p:spPr>
        <p:txBody>
          <a:bodyPr/>
          <a:lstStyle/>
          <a:p>
            <a:r>
              <a:rPr lang="en-US" sz="1600" dirty="0"/>
              <a:t>Sustainability reporting to be a part of financial reporting starting 2024</a:t>
            </a:r>
          </a:p>
          <a:p>
            <a:pPr lvl="1"/>
            <a:r>
              <a:rPr lang="en-US" sz="1400" dirty="0"/>
              <a:t>Metsä carried out the sustainability reporting as a part of financial reporting for year 2023</a:t>
            </a:r>
          </a:p>
          <a:p>
            <a:pPr lvl="1"/>
            <a:r>
              <a:rPr lang="en-US" sz="1400" dirty="0"/>
              <a:t>According to ESRS, many energy related parameters needed to be calculated more precisely being split in smaller fractions</a:t>
            </a:r>
          </a:p>
          <a:p>
            <a:pPr lvl="1"/>
            <a:r>
              <a:rPr lang="en-US" sz="1600" dirty="0"/>
              <a:t>Target setting must be open for public; </a:t>
            </a:r>
            <a:r>
              <a:rPr lang="en-US" sz="1400" dirty="0"/>
              <a:t>Scope 1 and 2 targets for Metsä Group</a:t>
            </a:r>
          </a:p>
          <a:p>
            <a:r>
              <a:rPr lang="en-US" sz="1600" dirty="0"/>
              <a:t>Directive of green claims under development </a:t>
            </a:r>
          </a:p>
          <a:p>
            <a:pPr lvl="1"/>
            <a:r>
              <a:rPr lang="en-US" sz="1400" dirty="0"/>
              <a:t>will enter into force in beginning of 2025 (estimate) and becomes applicable in Member States in 2027 </a:t>
            </a:r>
          </a:p>
          <a:p>
            <a:pPr lvl="1"/>
            <a:r>
              <a:rPr lang="en-US" sz="1400" dirty="0"/>
              <a:t>If companies make environmental claims, they must comply with minimum requirements related to substantiation and communication: the roles of solid (LCA) data and 3rd party verification are highlighted </a:t>
            </a:r>
          </a:p>
          <a:p>
            <a:pPr lvl="1"/>
            <a:r>
              <a:rPr lang="en-US" sz="1400" dirty="0"/>
              <a:t>Claims must be specific; no generalization is allowed, and existing environmental labels will also have to be verified</a:t>
            </a:r>
          </a:p>
          <a:p>
            <a:pPr lvl="1"/>
            <a:r>
              <a:rPr lang="en-US" sz="1400" dirty="0"/>
              <a:t>Recommended maximum sanction for unfounded claims is up to 4% of a company’s turnover </a:t>
            </a:r>
          </a:p>
          <a:p>
            <a:endParaRPr lang="en-US" sz="16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95F916B-FE0E-40B6-4DF9-C7C1965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57" y="584132"/>
            <a:ext cx="7488734" cy="864642"/>
          </a:xfrm>
        </p:spPr>
        <p:txBody>
          <a:bodyPr/>
          <a:lstStyle/>
          <a:p>
            <a:r>
              <a:rPr lang="en-US" dirty="0"/>
              <a:t>ESRS and Green Claims regulation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5B0F4-887B-659C-E6B5-3C7EFF6B5B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606E754-815B-4695-B456-444FE3B4C692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6FE5F-D956-AB54-6A2F-18C56B4E72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/>
              <a:t>Guarantees of Origin / Maria Kataikko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05392-E91E-CE28-3513-CE602C526C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8</a:t>
            </a:fld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B68150-67BA-DFA4-C53C-0FDB4DEE9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3" descr="Close up of a tree branch&#10;&#10;Description automatically generated">
            <a:extLst>
              <a:ext uri="{FF2B5EF4-FFF2-40B4-BE49-F238E27FC236}">
                <a16:creationId xmlns:a16="http://schemas.microsoft.com/office/drawing/2014/main" id="{F15E2D0C-CC3E-2878-1CE2-6E8A175EEA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7" r="30507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A306B-3453-3118-6491-4553D7AE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507" y="980728"/>
            <a:ext cx="3664547" cy="50930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68327D-89CD-7712-D9EC-456C8283F5FA}"/>
              </a:ext>
            </a:extLst>
          </p:cNvPr>
          <p:cNvSpPr txBox="1"/>
          <p:nvPr/>
        </p:nvSpPr>
        <p:spPr>
          <a:xfrm>
            <a:off x="8616585" y="548680"/>
            <a:ext cx="3240831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1600" dirty="0">
                <a:solidFill>
                  <a:schemeClr val="bg1"/>
                </a:solidFill>
              </a:rPr>
              <a:t>Metsä Group annual report 2023</a:t>
            </a:r>
          </a:p>
        </p:txBody>
      </p:sp>
    </p:spTree>
    <p:extLst>
      <p:ext uri="{BB962C8B-B14F-4D97-AF65-F5344CB8AC3E}">
        <p14:creationId xmlns:p14="http://schemas.microsoft.com/office/powerpoint/2010/main" val="239738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D1DE11-403C-1BB5-74CE-5A827B06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24" y="1484536"/>
            <a:ext cx="7201073" cy="4176712"/>
          </a:xfrm>
        </p:spPr>
        <p:txBody>
          <a:bodyPr/>
          <a:lstStyle/>
          <a:p>
            <a:r>
              <a:rPr lang="en-US" sz="1800" dirty="0"/>
              <a:t>GoO’s are valued differently depending on how the attributes of the specific GO are viewed/appreciated in the market. </a:t>
            </a:r>
          </a:p>
          <a:p>
            <a:pPr lvl="1"/>
            <a:r>
              <a:rPr lang="en-US" sz="1600" dirty="0"/>
              <a:t>Type of different renewables or nuclear</a:t>
            </a:r>
          </a:p>
          <a:p>
            <a:pPr lvl="1"/>
            <a:r>
              <a:rPr lang="en-US" sz="1600" dirty="0"/>
              <a:t>Specific country 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Market situation; decrease due to more fossil free production –increase due to increased demand.</a:t>
            </a:r>
          </a:p>
          <a:p>
            <a:r>
              <a:rPr lang="en-US" sz="1800" dirty="0"/>
              <a:t>GoO’s are a key tool in the transition towards a more sustainable and renewable energy future and play a crucial role in promoting renewable energy sources and providing transparency to consumers.</a:t>
            </a:r>
          </a:p>
          <a:p>
            <a:pPr lvl="1"/>
            <a:endParaRPr lang="en-US" sz="16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95F916B-FE0E-40B6-4DF9-C7C1965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08504"/>
            <a:ext cx="7488734" cy="864642"/>
          </a:xfrm>
        </p:spPr>
        <p:txBody>
          <a:bodyPr/>
          <a:lstStyle/>
          <a:p>
            <a:r>
              <a:rPr lang="en-US" dirty="0"/>
              <a:t>Handling and value of GoO’s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5B0F4-887B-659C-E6B5-3C7EFF6B5B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22EAF67-A6F5-40BC-B617-1332924E4035}" type="datetime1">
              <a:rPr lang="en-GB" smtClean="0"/>
              <a:t>11/06/2024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6FE5F-D956-AB54-6A2F-18C56B4E72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 dirty="0" err="1"/>
              <a:t>Guarantees</a:t>
            </a:r>
            <a:r>
              <a:rPr lang="fi-FI" dirty="0"/>
              <a:t> of </a:t>
            </a:r>
            <a:r>
              <a:rPr lang="fi-FI" dirty="0" err="1"/>
              <a:t>Origin</a:t>
            </a:r>
            <a:r>
              <a:rPr lang="fi-FI" dirty="0"/>
              <a:t> / Maria Kataikko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05392-E91E-CE28-3513-CE602C526C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9A25110-65A2-4B67-BF3F-8D6D3162EF46}" type="slidenum">
              <a:rPr lang="fi-FI" smtClean="0"/>
              <a:t>9</a:t>
            </a:fld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B68150-67BA-DFA4-C53C-0FDB4DEE9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3" descr="A forest of trees and a blue sky&#10;&#10;Description automatically generated">
            <a:extLst>
              <a:ext uri="{FF2B5EF4-FFF2-40B4-BE49-F238E27FC236}">
                <a16:creationId xmlns:a16="http://schemas.microsoft.com/office/drawing/2014/main" id="{8EC7B40D-1FB1-DC69-22E2-B4E8FD241D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>
            <a:fillRect/>
          </a:stretch>
        </p:blipFill>
        <p:spPr/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24017A-C00D-7446-EEC8-027603D8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898" y="2493341"/>
            <a:ext cx="524110" cy="344620"/>
          </a:xfrm>
          <a:prstGeom prst="rect">
            <a:avLst/>
          </a:prstGeom>
          <a:ln w="3175">
            <a:solidFill>
              <a:srgbClr val="0070C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91DA00-4292-389F-CADC-6DA384250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323" y="2513350"/>
            <a:ext cx="495505" cy="31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CB95C-5B1E-68FD-C8FE-D6466662D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067" y="2508418"/>
            <a:ext cx="524111" cy="315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32BFD9-2424-DFC9-9B05-0D207AEEB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952" y="2492896"/>
            <a:ext cx="495505" cy="330713"/>
          </a:xfrm>
          <a:prstGeom prst="rect">
            <a:avLst/>
          </a:prstGeom>
          <a:ln w="31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171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Metsä">
  <a:themeElements>
    <a:clrScheme name="Metsä">
      <a:dk1>
        <a:srgbClr val="363534"/>
      </a:dk1>
      <a:lt1>
        <a:sysClr val="window" lastClr="FFFFFF"/>
      </a:lt1>
      <a:dk2>
        <a:srgbClr val="ACC0C3"/>
      </a:dk2>
      <a:lt2>
        <a:srgbClr val="CDCDCD"/>
      </a:lt2>
      <a:accent1>
        <a:srgbClr val="62A700"/>
      </a:accent1>
      <a:accent2>
        <a:srgbClr val="363534"/>
      </a:accent2>
      <a:accent3>
        <a:srgbClr val="CDCDCD"/>
      </a:accent3>
      <a:accent4>
        <a:srgbClr val="588087"/>
      </a:accent4>
      <a:accent5>
        <a:srgbClr val="808176"/>
      </a:accent5>
      <a:accent6>
        <a:srgbClr val="AE6060"/>
      </a:accent6>
      <a:hlink>
        <a:srgbClr val="62A700"/>
      </a:hlink>
      <a:folHlink>
        <a:srgbClr val="004165"/>
      </a:folHlink>
    </a:clrScheme>
    <a:fontScheme name="Metsä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 marL="179388" indent="-179388">
          <a:spcBef>
            <a:spcPts val="600"/>
          </a:spcBef>
          <a:buClr>
            <a:schemeClr val="tx1"/>
          </a:buClr>
          <a:buFont typeface="Arial" panose="020B0604020202020204" pitchFamily="34" charset="0"/>
          <a:buChar char="•"/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9630D52-8EC6-4BB2-8AAB-9DD491F8C7CA}" vid="{F5012EF2-E825-4750-9C31-446C1B040ED2}"/>
    </a:ext>
  </a:extLst>
</a:theme>
</file>

<file path=ppt/theme/theme2.xml><?xml version="1.0" encoding="utf-8"?>
<a:theme xmlns:a="http://schemas.openxmlformats.org/drawingml/2006/main" name="Office Theme">
  <a:themeElements>
    <a:clrScheme name="Metsä">
      <a:dk1>
        <a:srgbClr val="363534"/>
      </a:dk1>
      <a:lt1>
        <a:sysClr val="window" lastClr="FFFFFF"/>
      </a:lt1>
      <a:dk2>
        <a:srgbClr val="ACC0C3"/>
      </a:dk2>
      <a:lt2>
        <a:srgbClr val="CDCDCD"/>
      </a:lt2>
      <a:accent1>
        <a:srgbClr val="62A700"/>
      </a:accent1>
      <a:accent2>
        <a:srgbClr val="363534"/>
      </a:accent2>
      <a:accent3>
        <a:srgbClr val="CDCDCD"/>
      </a:accent3>
      <a:accent4>
        <a:srgbClr val="588087"/>
      </a:accent4>
      <a:accent5>
        <a:srgbClr val="808176"/>
      </a:accent5>
      <a:accent6>
        <a:srgbClr val="AE6060"/>
      </a:accent6>
      <a:hlink>
        <a:srgbClr val="62A700"/>
      </a:hlink>
      <a:folHlink>
        <a:srgbClr val="004165"/>
      </a:folHlink>
    </a:clrScheme>
    <a:fontScheme name="Metsä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etsä">
      <a:dk1>
        <a:srgbClr val="363534"/>
      </a:dk1>
      <a:lt1>
        <a:sysClr val="window" lastClr="FFFFFF"/>
      </a:lt1>
      <a:dk2>
        <a:srgbClr val="ACC0C3"/>
      </a:dk2>
      <a:lt2>
        <a:srgbClr val="CDCDCD"/>
      </a:lt2>
      <a:accent1>
        <a:srgbClr val="62A700"/>
      </a:accent1>
      <a:accent2>
        <a:srgbClr val="363534"/>
      </a:accent2>
      <a:accent3>
        <a:srgbClr val="CDCDCD"/>
      </a:accent3>
      <a:accent4>
        <a:srgbClr val="588087"/>
      </a:accent4>
      <a:accent5>
        <a:srgbClr val="808176"/>
      </a:accent5>
      <a:accent6>
        <a:srgbClr val="AE6060"/>
      </a:accent6>
      <a:hlink>
        <a:srgbClr val="62A700"/>
      </a:hlink>
      <a:folHlink>
        <a:srgbClr val="004165"/>
      </a:folHlink>
    </a:clrScheme>
    <a:fontScheme name="Metsä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7DB5CAE381FE4EB3F2C744BF1CE3CA" ma:contentTypeVersion="21" ma:contentTypeDescription="Opprett et nytt dokument." ma:contentTypeScope="" ma:versionID="6d670a23c485209d3baaf90cc6adf475">
  <xsd:schema xmlns:xsd="http://www.w3.org/2001/XMLSchema" xmlns:xs="http://www.w3.org/2001/XMLSchema" xmlns:p="http://schemas.microsoft.com/office/2006/metadata/properties" xmlns:ns2="3789b4e6-85d6-45ae-bdc3-e9d01246750e" xmlns:ns3="af6e6f5c-2a63-49d6-bf76-8f8ed4e72864" targetNamespace="http://schemas.microsoft.com/office/2006/metadata/properties" ma:root="true" ma:fieldsID="ac94bc1a530636bce586beca34044527" ns2:_="" ns3:_="">
    <xsd:import namespace="3789b4e6-85d6-45ae-bdc3-e9d01246750e"/>
    <xsd:import namespace="af6e6f5c-2a63-49d6-bf76-8f8ed4e72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Own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9b4e6-85d6-45ae-bdc3-e9d0124675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Owner" ma:index="20" nillable="true" ma:displayName="Owner" ma:description="The person who established the doc" ma:format="Dropdown" ma:internalName="Owner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68bc7ffa-3213-4f12-8306-c357232cb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e6f5c-2a63-49d6-bf76-8f8ed4e728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b4ad60e-9041-47f1-8ae4-7e5136e2c06b}" ma:internalName="TaxCatchAll" ma:showField="CatchAllData" ma:web="af6e6f5c-2a63-49d6-bf76-8f8ed4e728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5CC4B-4B92-4CC8-8809-2DC6AD2E80B5}"/>
</file>

<file path=customXml/itemProps2.xml><?xml version="1.0" encoding="utf-8"?>
<ds:datastoreItem xmlns:ds="http://schemas.openxmlformats.org/officeDocument/2006/customXml" ds:itemID="{E67666AD-2041-413B-AB20-F80AEBE20672}"/>
</file>

<file path=docMetadata/LabelInfo.xml><?xml version="1.0" encoding="utf-8"?>
<clbl:labelList xmlns:clbl="http://schemas.microsoft.com/office/2020/mipLabelMetadata">
  <clbl:label id="{1a6781ca-b650-4250-9553-0dff8aad6264}" enabled="1" method="Privileged" siteId="{770c8619-ed01-4f02-84c5-2d8ea3da5d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1224</Words>
  <Application>Microsoft Office PowerPoint</Application>
  <PresentationFormat>Widescreen</PresentationFormat>
  <Paragraphs>165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Metsä</vt:lpstr>
      <vt:lpstr>Guarantees of Origin market:  Industrial user case </vt:lpstr>
      <vt:lpstr>Introduction</vt:lpstr>
      <vt:lpstr>PowerPoint Presentation</vt:lpstr>
      <vt:lpstr>We mitigate  climate change.</vt:lpstr>
      <vt:lpstr>Principles behind use of GoO’s</vt:lpstr>
      <vt:lpstr>Calculations for electricity</vt:lpstr>
      <vt:lpstr>Practical measures for Metsä Group</vt:lpstr>
      <vt:lpstr>ESRS and Green Claims regulation</vt:lpstr>
      <vt:lpstr>Handling and value of GoO’s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Kataikko Maria</dc:creator>
  <cp:lastModifiedBy>Kataikko Maria</cp:lastModifiedBy>
  <cp:revision>8</cp:revision>
  <dcterms:created xsi:type="dcterms:W3CDTF">2024-04-30T11:01:42Z</dcterms:created>
  <dcterms:modified xsi:type="dcterms:W3CDTF">2024-06-11T09:09:03Z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6781ca-b650-4250-9553-0dff8aad6264_Enabled">
    <vt:lpwstr>True</vt:lpwstr>
  </property>
  <property fmtid="{D5CDD505-2E9C-101B-9397-08002B2CF9AE}" pid="3" name="MSIP_Label_1a6781ca-b650-4250-9553-0dff8aad6264_SiteId">
    <vt:lpwstr>770c8619-ed01-4f02-84c5-2d8ea3da5d94</vt:lpwstr>
  </property>
  <property fmtid="{D5CDD505-2E9C-101B-9397-08002B2CF9AE}" pid="4" name="MSIP_Label_1a6781ca-b650-4250-9553-0dff8aad6264_Owner">
    <vt:lpwstr>kai.heinlahti@metsagroup.com</vt:lpwstr>
  </property>
  <property fmtid="{D5CDD505-2E9C-101B-9397-08002B2CF9AE}" pid="5" name="MSIP_Label_1a6781ca-b650-4250-9553-0dff8aad6264_SetDate">
    <vt:lpwstr>2020-10-23T09:40:24.7925721Z</vt:lpwstr>
  </property>
  <property fmtid="{D5CDD505-2E9C-101B-9397-08002B2CF9AE}" pid="6" name="MSIP_Label_1a6781ca-b650-4250-9553-0dff8aad6264_Name">
    <vt:lpwstr>General</vt:lpwstr>
  </property>
  <property fmtid="{D5CDD505-2E9C-101B-9397-08002B2CF9AE}" pid="7" name="MSIP_Label_1a6781ca-b650-4250-9553-0dff8aad6264_Application">
    <vt:lpwstr>Microsoft Azure Information Protection</vt:lpwstr>
  </property>
  <property fmtid="{D5CDD505-2E9C-101B-9397-08002B2CF9AE}" pid="8" name="MSIP_Label_1a6781ca-b650-4250-9553-0dff8aad6264_ActionId">
    <vt:lpwstr>f7a5c196-0889-4b55-8480-7910b6d8a128</vt:lpwstr>
  </property>
  <property fmtid="{D5CDD505-2E9C-101B-9397-08002B2CF9AE}" pid="9" name="MSIP_Label_1a6781ca-b650-4250-9553-0dff8aad6264_Extended_MSFT_Method">
    <vt:lpwstr>Manual</vt:lpwstr>
  </property>
  <property fmtid="{D5CDD505-2E9C-101B-9397-08002B2CF9AE}" pid="10" name="Sensitivity">
    <vt:lpwstr>General</vt:lpwstr>
  </property>
</Properties>
</file>